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8" r:id="rId4"/>
    <p:sldId id="268" r:id="rId5"/>
    <p:sldId id="259" r:id="rId6"/>
    <p:sldId id="269" r:id="rId7"/>
    <p:sldId id="270" r:id="rId8"/>
    <p:sldId id="260" r:id="rId9"/>
    <p:sldId id="261" r:id="rId10"/>
    <p:sldId id="262" r:id="rId11"/>
    <p:sldId id="263" r:id="rId12"/>
    <p:sldId id="264" r:id="rId13"/>
    <p:sldId id="265" r:id="rId14"/>
    <p:sldId id="266" r:id="rId15"/>
    <p:sldId id="267"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E493E3-6332-413F-B562-5A804156A712}" type="datetimeFigureOut">
              <a:rPr lang="en-US" smtClean="0"/>
              <a:t>9/14/2009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93BB26-4680-410B-9A6D-563F9F32424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B93BB26-4680-410B-9A6D-563F9F32424D}" type="slidenum">
              <a:rPr lang="en-US" smtClean="0"/>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DB9F953-24C4-4E82-A9AA-9BA4E82A400F}" type="datetimeFigureOut">
              <a:rPr lang="en-US" smtClean="0"/>
              <a:t>9/14/2009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123D0364-A50F-4D4A-B6D9-4D4CA2C8EBA8}"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B9F953-24C4-4E82-A9AA-9BA4E82A400F}" type="datetimeFigureOut">
              <a:rPr lang="en-US" smtClean="0"/>
              <a:t>9/14/2009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3D0364-A50F-4D4A-B6D9-4D4CA2C8EBA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DB9F953-24C4-4E82-A9AA-9BA4E82A400F}" type="datetimeFigureOut">
              <a:rPr lang="en-US" smtClean="0"/>
              <a:t>9/14/2009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3D0364-A50F-4D4A-B6D9-4D4CA2C8EBA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0DB9F953-24C4-4E82-A9AA-9BA4E82A400F}" type="datetimeFigureOut">
              <a:rPr lang="en-US" smtClean="0"/>
              <a:t>9/14/2009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3D0364-A50F-4D4A-B6D9-4D4CA2C8EBA8}"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DB9F953-24C4-4E82-A9AA-9BA4E82A400F}" type="datetimeFigureOut">
              <a:rPr lang="en-US" smtClean="0"/>
              <a:t>9/14/2009</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123D0364-A50F-4D4A-B6D9-4D4CA2C8EBA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DB9F953-24C4-4E82-A9AA-9BA4E82A400F}" type="datetimeFigureOut">
              <a:rPr lang="en-US" smtClean="0"/>
              <a:t>9/14/2009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3D0364-A50F-4D4A-B6D9-4D4CA2C8EBA8}"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0DB9F953-24C4-4E82-A9AA-9BA4E82A400F}" type="datetimeFigureOut">
              <a:rPr lang="en-US" smtClean="0"/>
              <a:t>9/14/2009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3D0364-A50F-4D4A-B6D9-4D4CA2C8EBA8}"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DB9F953-24C4-4E82-A9AA-9BA4E82A400F}" type="datetimeFigureOut">
              <a:rPr lang="en-US" smtClean="0"/>
              <a:t>9/14/2009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3D0364-A50F-4D4A-B6D9-4D4CA2C8EBA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B9F953-24C4-4E82-A9AA-9BA4E82A400F}" type="datetimeFigureOut">
              <a:rPr lang="en-US" smtClean="0"/>
              <a:t>9/14/2009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3D0364-A50F-4D4A-B6D9-4D4CA2C8EBA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DB9F953-24C4-4E82-A9AA-9BA4E82A400F}" type="datetimeFigureOut">
              <a:rPr lang="en-US" smtClean="0"/>
              <a:t>9/14/2009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3D0364-A50F-4D4A-B6D9-4D4CA2C8EBA8}"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DB9F953-24C4-4E82-A9AA-9BA4E82A400F}" type="datetimeFigureOut">
              <a:rPr lang="en-US" smtClean="0"/>
              <a:t>9/14/2009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123D0364-A50F-4D4A-B6D9-4D4CA2C8EBA8}"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0DB9F953-24C4-4E82-A9AA-9BA4E82A400F}" type="datetimeFigureOut">
              <a:rPr lang="en-US" smtClean="0"/>
              <a:t>9/14/2009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23D0364-A50F-4D4A-B6D9-4D4CA2C8EBA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September 14, 2009</a:t>
            </a:r>
            <a:endParaRPr lang="en-US" dirty="0"/>
          </a:p>
        </p:txBody>
      </p:sp>
      <p:sp>
        <p:nvSpPr>
          <p:cNvPr id="2" name="Title 1"/>
          <p:cNvSpPr>
            <a:spLocks noGrp="1"/>
          </p:cNvSpPr>
          <p:nvPr>
            <p:ph type="ctrTitle"/>
          </p:nvPr>
        </p:nvSpPr>
        <p:spPr/>
        <p:txBody>
          <a:bodyPr/>
          <a:lstStyle/>
          <a:p>
            <a:r>
              <a:rPr lang="en-US" dirty="0" smtClean="0"/>
              <a:t>Word Problems and more</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1400" dirty="0" smtClean="0"/>
              <a:t>Dana needs 300 pickets for her colorful picket fence. She wants equal amounts of each of her 4 selected colors. She already has 32 red, 26 green, 9 yellow and no blue. How many more of each color does Dana need to buy? If the bulbs cost 25 cents and you get 20% off if you purchase 50 or more of the same color and 30% off if you purchase 60 or more of one color, how much does Dana need to spend? Show your work</a:t>
            </a:r>
            <a:r>
              <a:rPr lang="en-US" sz="1400" dirty="0" smtClean="0"/>
              <a:t>.</a:t>
            </a:r>
            <a:endParaRPr lang="en-US" sz="1400" dirty="0"/>
          </a:p>
        </p:txBody>
      </p:sp>
      <p:sp>
        <p:nvSpPr>
          <p:cNvPr id="3" name="Content Placeholder 2"/>
          <p:cNvSpPr>
            <a:spLocks noGrp="1"/>
          </p:cNvSpPr>
          <p:nvPr>
            <p:ph sz="quarter" idx="1"/>
          </p:nvPr>
        </p:nvSpPr>
        <p:spPr/>
        <p:txBody>
          <a:bodyPr/>
          <a:lstStyle/>
          <a:p>
            <a:endParaRPr lang="en-US" dirty="0"/>
          </a:p>
        </p:txBody>
      </p:sp>
      <p:sp>
        <p:nvSpPr>
          <p:cNvPr id="4" name="SMARTPenAnnotation1163"/>
          <p:cNvSpPr/>
          <p:nvPr/>
        </p:nvSpPr>
        <p:spPr>
          <a:xfrm>
            <a:off x="4121761" y="1793026"/>
            <a:ext cx="355942" cy="444397"/>
          </a:xfrm>
          <a:custGeom>
            <a:avLst/>
            <a:gdLst/>
            <a:ahLst/>
            <a:cxnLst/>
            <a:rect l="0" t="0" r="0" b="0"/>
            <a:pathLst>
              <a:path w="355942" h="444397">
                <a:moveTo>
                  <a:pt x="21614" y="187221"/>
                </a:moveTo>
                <a:lnTo>
                  <a:pt x="6852" y="172459"/>
                </a:lnTo>
                <a:lnTo>
                  <a:pt x="2988" y="163515"/>
                </a:lnTo>
                <a:lnTo>
                  <a:pt x="624" y="157130"/>
                </a:lnTo>
                <a:lnTo>
                  <a:pt x="0" y="150015"/>
                </a:lnTo>
                <a:lnTo>
                  <a:pt x="538" y="142415"/>
                </a:lnTo>
                <a:lnTo>
                  <a:pt x="1848" y="134490"/>
                </a:lnTo>
                <a:lnTo>
                  <a:pt x="5844" y="120605"/>
                </a:lnTo>
                <a:lnTo>
                  <a:pt x="10795" y="108084"/>
                </a:lnTo>
                <a:lnTo>
                  <a:pt x="16170" y="96169"/>
                </a:lnTo>
                <a:lnTo>
                  <a:pt x="24274" y="84523"/>
                </a:lnTo>
                <a:lnTo>
                  <a:pt x="34226" y="73950"/>
                </a:lnTo>
                <a:lnTo>
                  <a:pt x="50539" y="61690"/>
                </a:lnTo>
                <a:lnTo>
                  <a:pt x="56137" y="56861"/>
                </a:lnTo>
                <a:lnTo>
                  <a:pt x="61774" y="51737"/>
                </a:lnTo>
                <a:lnTo>
                  <a:pt x="68390" y="47368"/>
                </a:lnTo>
                <a:lnTo>
                  <a:pt x="75658" y="43503"/>
                </a:lnTo>
                <a:lnTo>
                  <a:pt x="83361" y="39974"/>
                </a:lnTo>
                <a:lnTo>
                  <a:pt x="91353" y="35717"/>
                </a:lnTo>
                <a:lnTo>
                  <a:pt x="99539" y="30973"/>
                </a:lnTo>
                <a:lnTo>
                  <a:pt x="107854" y="25906"/>
                </a:lnTo>
                <a:lnTo>
                  <a:pt x="117207" y="21575"/>
                </a:lnTo>
                <a:lnTo>
                  <a:pt x="127252" y="17735"/>
                </a:lnTo>
                <a:lnTo>
                  <a:pt x="137760" y="14223"/>
                </a:lnTo>
                <a:lnTo>
                  <a:pt x="148574" y="11882"/>
                </a:lnTo>
                <a:lnTo>
                  <a:pt x="159594" y="10321"/>
                </a:lnTo>
                <a:lnTo>
                  <a:pt x="170751" y="9280"/>
                </a:lnTo>
                <a:lnTo>
                  <a:pt x="181998" y="7634"/>
                </a:lnTo>
                <a:lnTo>
                  <a:pt x="193307" y="5584"/>
                </a:lnTo>
                <a:lnTo>
                  <a:pt x="204655" y="3264"/>
                </a:lnTo>
                <a:lnTo>
                  <a:pt x="216031" y="1718"/>
                </a:lnTo>
                <a:lnTo>
                  <a:pt x="227426" y="687"/>
                </a:lnTo>
                <a:lnTo>
                  <a:pt x="238831" y="0"/>
                </a:lnTo>
                <a:lnTo>
                  <a:pt x="249293" y="495"/>
                </a:lnTo>
                <a:lnTo>
                  <a:pt x="259125" y="1777"/>
                </a:lnTo>
                <a:lnTo>
                  <a:pt x="268537" y="3584"/>
                </a:lnTo>
                <a:lnTo>
                  <a:pt x="277669" y="5741"/>
                </a:lnTo>
                <a:lnTo>
                  <a:pt x="286615" y="8132"/>
                </a:lnTo>
                <a:lnTo>
                  <a:pt x="295436" y="10678"/>
                </a:lnTo>
                <a:lnTo>
                  <a:pt x="302270" y="13329"/>
                </a:lnTo>
                <a:lnTo>
                  <a:pt x="312402" y="18813"/>
                </a:lnTo>
                <a:lnTo>
                  <a:pt x="322620" y="24426"/>
                </a:lnTo>
                <a:lnTo>
                  <a:pt x="328012" y="27256"/>
                </a:lnTo>
                <a:lnTo>
                  <a:pt x="336544" y="35480"/>
                </a:lnTo>
                <a:lnTo>
                  <a:pt x="346701" y="48281"/>
                </a:lnTo>
                <a:lnTo>
                  <a:pt x="349781" y="51732"/>
                </a:lnTo>
                <a:lnTo>
                  <a:pt x="351834" y="55937"/>
                </a:lnTo>
                <a:lnTo>
                  <a:pt x="354116" y="65690"/>
                </a:lnTo>
                <a:lnTo>
                  <a:pt x="353772" y="70958"/>
                </a:lnTo>
                <a:lnTo>
                  <a:pt x="350850" y="81891"/>
                </a:lnTo>
                <a:lnTo>
                  <a:pt x="347784" y="89379"/>
                </a:lnTo>
                <a:lnTo>
                  <a:pt x="343836" y="98180"/>
                </a:lnTo>
                <a:lnTo>
                  <a:pt x="339298" y="107858"/>
                </a:lnTo>
                <a:lnTo>
                  <a:pt x="333416" y="118120"/>
                </a:lnTo>
                <a:lnTo>
                  <a:pt x="326637" y="128771"/>
                </a:lnTo>
                <a:lnTo>
                  <a:pt x="319260" y="139682"/>
                </a:lnTo>
                <a:lnTo>
                  <a:pt x="310532" y="150766"/>
                </a:lnTo>
                <a:lnTo>
                  <a:pt x="300903" y="161965"/>
                </a:lnTo>
                <a:lnTo>
                  <a:pt x="290675" y="173241"/>
                </a:lnTo>
                <a:lnTo>
                  <a:pt x="281950" y="181711"/>
                </a:lnTo>
                <a:lnTo>
                  <a:pt x="274229" y="188310"/>
                </a:lnTo>
                <a:lnTo>
                  <a:pt x="267176" y="193662"/>
                </a:lnTo>
                <a:lnTo>
                  <a:pt x="260569" y="198183"/>
                </a:lnTo>
                <a:lnTo>
                  <a:pt x="254260" y="202149"/>
                </a:lnTo>
                <a:lnTo>
                  <a:pt x="248149" y="205745"/>
                </a:lnTo>
                <a:lnTo>
                  <a:pt x="242169" y="208143"/>
                </a:lnTo>
                <a:lnTo>
                  <a:pt x="236279" y="209742"/>
                </a:lnTo>
                <a:lnTo>
                  <a:pt x="230446" y="210807"/>
                </a:lnTo>
                <a:lnTo>
                  <a:pt x="223700" y="212470"/>
                </a:lnTo>
                <a:lnTo>
                  <a:pt x="216345" y="214531"/>
                </a:lnTo>
                <a:lnTo>
                  <a:pt x="208585" y="216858"/>
                </a:lnTo>
                <a:lnTo>
                  <a:pt x="201506" y="218409"/>
                </a:lnTo>
                <a:lnTo>
                  <a:pt x="194882" y="219443"/>
                </a:lnTo>
                <a:lnTo>
                  <a:pt x="188561" y="220132"/>
                </a:lnTo>
                <a:lnTo>
                  <a:pt x="182442" y="220592"/>
                </a:lnTo>
                <a:lnTo>
                  <a:pt x="176458" y="220898"/>
                </a:lnTo>
                <a:lnTo>
                  <a:pt x="161473" y="221329"/>
                </a:lnTo>
                <a:lnTo>
                  <a:pt x="156164" y="221430"/>
                </a:lnTo>
                <a:lnTo>
                  <a:pt x="156081" y="221457"/>
                </a:lnTo>
                <a:lnTo>
                  <a:pt x="163056" y="221495"/>
                </a:lnTo>
                <a:lnTo>
                  <a:pt x="167343" y="221501"/>
                </a:lnTo>
                <a:lnTo>
                  <a:pt x="177187" y="224046"/>
                </a:lnTo>
                <a:lnTo>
                  <a:pt x="182479" y="226059"/>
                </a:lnTo>
                <a:lnTo>
                  <a:pt x="195979" y="230835"/>
                </a:lnTo>
                <a:lnTo>
                  <a:pt x="203580" y="233442"/>
                </a:lnTo>
                <a:lnTo>
                  <a:pt x="210552" y="236133"/>
                </a:lnTo>
                <a:lnTo>
                  <a:pt x="217105" y="238879"/>
                </a:lnTo>
                <a:lnTo>
                  <a:pt x="223379" y="241662"/>
                </a:lnTo>
                <a:lnTo>
                  <a:pt x="230419" y="245423"/>
                </a:lnTo>
                <a:lnTo>
                  <a:pt x="237970" y="249834"/>
                </a:lnTo>
                <a:lnTo>
                  <a:pt x="245861" y="254681"/>
                </a:lnTo>
                <a:lnTo>
                  <a:pt x="254931" y="261722"/>
                </a:lnTo>
                <a:lnTo>
                  <a:pt x="264789" y="270226"/>
                </a:lnTo>
                <a:lnTo>
                  <a:pt x="275171" y="279705"/>
                </a:lnTo>
                <a:lnTo>
                  <a:pt x="283044" y="288882"/>
                </a:lnTo>
                <a:lnTo>
                  <a:pt x="289246" y="297858"/>
                </a:lnTo>
                <a:lnTo>
                  <a:pt x="294333" y="306699"/>
                </a:lnTo>
                <a:lnTo>
                  <a:pt x="307605" y="331762"/>
                </a:lnTo>
                <a:lnTo>
                  <a:pt x="315144" y="346447"/>
                </a:lnTo>
                <a:lnTo>
                  <a:pt x="322076" y="360999"/>
                </a:lnTo>
                <a:lnTo>
                  <a:pt x="334857" y="389868"/>
                </a:lnTo>
                <a:lnTo>
                  <a:pt x="339028" y="400424"/>
                </a:lnTo>
                <a:lnTo>
                  <a:pt x="341808" y="408414"/>
                </a:lnTo>
                <a:lnTo>
                  <a:pt x="355941" y="44439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164"/>
          <p:cNvSpPr/>
          <p:nvPr/>
        </p:nvSpPr>
        <p:spPr>
          <a:xfrm>
            <a:off x="4134802" y="2177414"/>
            <a:ext cx="68581" cy="154307"/>
          </a:xfrm>
          <a:custGeom>
            <a:avLst/>
            <a:gdLst/>
            <a:ahLst/>
            <a:cxnLst/>
            <a:rect l="0" t="0" r="0" b="0"/>
            <a:pathLst>
              <a:path w="68581" h="154307">
                <a:moveTo>
                  <a:pt x="68580" y="0"/>
                </a:moveTo>
                <a:lnTo>
                  <a:pt x="64030" y="9102"/>
                </a:lnTo>
                <a:lnTo>
                  <a:pt x="62689" y="12736"/>
                </a:lnTo>
                <a:lnTo>
                  <a:pt x="61795" y="16111"/>
                </a:lnTo>
                <a:lnTo>
                  <a:pt x="61199" y="19313"/>
                </a:lnTo>
                <a:lnTo>
                  <a:pt x="59850" y="24306"/>
                </a:lnTo>
                <a:lnTo>
                  <a:pt x="55810" y="37473"/>
                </a:lnTo>
                <a:lnTo>
                  <a:pt x="51494" y="47842"/>
                </a:lnTo>
                <a:lnTo>
                  <a:pt x="45759" y="60470"/>
                </a:lnTo>
                <a:lnTo>
                  <a:pt x="0" y="15430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165"/>
          <p:cNvSpPr/>
          <p:nvPr/>
        </p:nvSpPr>
        <p:spPr>
          <a:xfrm>
            <a:off x="4563427" y="2014537"/>
            <a:ext cx="171451" cy="17146"/>
          </a:xfrm>
          <a:custGeom>
            <a:avLst/>
            <a:gdLst/>
            <a:ahLst/>
            <a:cxnLst/>
            <a:rect l="0" t="0" r="0" b="0"/>
            <a:pathLst>
              <a:path w="171451" h="17146">
                <a:moveTo>
                  <a:pt x="0" y="17145"/>
                </a:moveTo>
                <a:lnTo>
                  <a:pt x="22755" y="12594"/>
                </a:lnTo>
                <a:lnTo>
                  <a:pt x="31362" y="11254"/>
                </a:lnTo>
                <a:lnTo>
                  <a:pt x="39006" y="10360"/>
                </a:lnTo>
                <a:lnTo>
                  <a:pt x="46006" y="9764"/>
                </a:lnTo>
                <a:lnTo>
                  <a:pt x="57340" y="9367"/>
                </a:lnTo>
                <a:lnTo>
                  <a:pt x="119546" y="8677"/>
                </a:lnTo>
                <a:lnTo>
                  <a:pt x="129228" y="7690"/>
                </a:lnTo>
                <a:lnTo>
                  <a:pt x="139492" y="6079"/>
                </a:lnTo>
                <a:lnTo>
                  <a:pt x="17145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166"/>
          <p:cNvSpPr/>
          <p:nvPr/>
        </p:nvSpPr>
        <p:spPr>
          <a:xfrm>
            <a:off x="4632007" y="2143125"/>
            <a:ext cx="162878" cy="17146"/>
          </a:xfrm>
          <a:custGeom>
            <a:avLst/>
            <a:gdLst/>
            <a:ahLst/>
            <a:cxnLst/>
            <a:rect l="0" t="0" r="0" b="0"/>
            <a:pathLst>
              <a:path w="162878" h="17146">
                <a:moveTo>
                  <a:pt x="0" y="17145"/>
                </a:moveTo>
                <a:lnTo>
                  <a:pt x="22755" y="17145"/>
                </a:lnTo>
                <a:lnTo>
                  <a:pt x="33267" y="16192"/>
                </a:lnTo>
                <a:lnTo>
                  <a:pt x="44086" y="14605"/>
                </a:lnTo>
                <a:lnTo>
                  <a:pt x="55108" y="12594"/>
                </a:lnTo>
                <a:lnTo>
                  <a:pt x="66266" y="10301"/>
                </a:lnTo>
                <a:lnTo>
                  <a:pt x="88824" y="5213"/>
                </a:lnTo>
                <a:lnTo>
                  <a:pt x="101126" y="3475"/>
                </a:lnTo>
                <a:lnTo>
                  <a:pt x="114090" y="2317"/>
                </a:lnTo>
                <a:lnTo>
                  <a:pt x="144929" y="686"/>
                </a:lnTo>
                <a:lnTo>
                  <a:pt x="16287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167"/>
          <p:cNvSpPr/>
          <p:nvPr/>
        </p:nvSpPr>
        <p:spPr>
          <a:xfrm>
            <a:off x="4952787" y="2023580"/>
            <a:ext cx="201641" cy="230988"/>
          </a:xfrm>
          <a:custGeom>
            <a:avLst/>
            <a:gdLst/>
            <a:ahLst/>
            <a:cxnLst/>
            <a:rect l="0" t="0" r="0" b="0"/>
            <a:pathLst>
              <a:path w="201641" h="230988">
                <a:moveTo>
                  <a:pt x="47838" y="145262"/>
                </a:moveTo>
                <a:lnTo>
                  <a:pt x="43287" y="131609"/>
                </a:lnTo>
                <a:lnTo>
                  <a:pt x="40994" y="127588"/>
                </a:lnTo>
                <a:lnTo>
                  <a:pt x="38512" y="124907"/>
                </a:lnTo>
                <a:lnTo>
                  <a:pt x="35906" y="123119"/>
                </a:lnTo>
                <a:lnTo>
                  <a:pt x="34168" y="119070"/>
                </a:lnTo>
                <a:lnTo>
                  <a:pt x="33010" y="113513"/>
                </a:lnTo>
                <a:lnTo>
                  <a:pt x="32237" y="106951"/>
                </a:lnTo>
                <a:lnTo>
                  <a:pt x="30770" y="100671"/>
                </a:lnTo>
                <a:lnTo>
                  <a:pt x="28839" y="94580"/>
                </a:lnTo>
                <a:lnTo>
                  <a:pt x="26599" y="88614"/>
                </a:lnTo>
                <a:lnTo>
                  <a:pt x="22249" y="78922"/>
                </a:lnTo>
                <a:lnTo>
                  <a:pt x="371" y="33444"/>
                </a:lnTo>
                <a:lnTo>
                  <a:pt x="0" y="30712"/>
                </a:lnTo>
                <a:lnTo>
                  <a:pt x="706" y="28890"/>
                </a:lnTo>
                <a:lnTo>
                  <a:pt x="2129" y="27676"/>
                </a:lnTo>
                <a:lnTo>
                  <a:pt x="3078" y="27819"/>
                </a:lnTo>
                <a:lnTo>
                  <a:pt x="3710" y="28867"/>
                </a:lnTo>
                <a:lnTo>
                  <a:pt x="4132" y="30518"/>
                </a:lnTo>
                <a:lnTo>
                  <a:pt x="5365" y="31618"/>
                </a:lnTo>
                <a:lnTo>
                  <a:pt x="7140" y="32352"/>
                </a:lnTo>
                <a:lnTo>
                  <a:pt x="12605" y="34120"/>
                </a:lnTo>
                <a:lnTo>
                  <a:pt x="16729" y="35925"/>
                </a:lnTo>
                <a:lnTo>
                  <a:pt x="21384" y="38080"/>
                </a:lnTo>
                <a:lnTo>
                  <a:pt x="27344" y="40470"/>
                </a:lnTo>
                <a:lnTo>
                  <a:pt x="41586" y="45665"/>
                </a:lnTo>
                <a:lnTo>
                  <a:pt x="47480" y="47432"/>
                </a:lnTo>
                <a:lnTo>
                  <a:pt x="52362" y="48609"/>
                </a:lnTo>
                <a:lnTo>
                  <a:pt x="56568" y="49395"/>
                </a:lnTo>
                <a:lnTo>
                  <a:pt x="64136" y="49918"/>
                </a:lnTo>
                <a:lnTo>
                  <a:pt x="73943" y="50267"/>
                </a:lnTo>
                <a:lnTo>
                  <a:pt x="85244" y="50499"/>
                </a:lnTo>
                <a:lnTo>
                  <a:pt x="93730" y="49702"/>
                </a:lnTo>
                <a:lnTo>
                  <a:pt x="100340" y="48218"/>
                </a:lnTo>
                <a:lnTo>
                  <a:pt x="112130" y="44029"/>
                </a:lnTo>
                <a:lnTo>
                  <a:pt x="126894" y="38992"/>
                </a:lnTo>
                <a:lnTo>
                  <a:pt x="133880" y="36315"/>
                </a:lnTo>
                <a:lnTo>
                  <a:pt x="140441" y="33578"/>
                </a:lnTo>
                <a:lnTo>
                  <a:pt x="146721" y="30801"/>
                </a:lnTo>
                <a:lnTo>
                  <a:pt x="151859" y="27997"/>
                </a:lnTo>
                <a:lnTo>
                  <a:pt x="156238" y="25176"/>
                </a:lnTo>
                <a:lnTo>
                  <a:pt x="160110" y="22342"/>
                </a:lnTo>
                <a:lnTo>
                  <a:pt x="163643" y="20453"/>
                </a:lnTo>
                <a:lnTo>
                  <a:pt x="166952" y="19193"/>
                </a:lnTo>
                <a:lnTo>
                  <a:pt x="170109" y="18354"/>
                </a:lnTo>
                <a:lnTo>
                  <a:pt x="176158" y="14881"/>
                </a:lnTo>
                <a:lnTo>
                  <a:pt x="182022" y="10162"/>
                </a:lnTo>
                <a:lnTo>
                  <a:pt x="187803" y="4890"/>
                </a:lnTo>
                <a:lnTo>
                  <a:pt x="190678" y="3103"/>
                </a:lnTo>
                <a:lnTo>
                  <a:pt x="196412" y="1118"/>
                </a:lnTo>
                <a:lnTo>
                  <a:pt x="200444" y="0"/>
                </a:lnTo>
                <a:lnTo>
                  <a:pt x="201011" y="3653"/>
                </a:lnTo>
                <a:lnTo>
                  <a:pt x="201388" y="9899"/>
                </a:lnTo>
                <a:lnTo>
                  <a:pt x="201640" y="17872"/>
                </a:lnTo>
                <a:lnTo>
                  <a:pt x="200855" y="26998"/>
                </a:lnTo>
                <a:lnTo>
                  <a:pt x="199379" y="36892"/>
                </a:lnTo>
                <a:lnTo>
                  <a:pt x="197443" y="47298"/>
                </a:lnTo>
                <a:lnTo>
                  <a:pt x="195199" y="56140"/>
                </a:lnTo>
                <a:lnTo>
                  <a:pt x="192751" y="63940"/>
                </a:lnTo>
                <a:lnTo>
                  <a:pt x="190167" y="71045"/>
                </a:lnTo>
                <a:lnTo>
                  <a:pt x="187491" y="79591"/>
                </a:lnTo>
                <a:lnTo>
                  <a:pt x="181979" y="99248"/>
                </a:lnTo>
                <a:lnTo>
                  <a:pt x="180127" y="108871"/>
                </a:lnTo>
                <a:lnTo>
                  <a:pt x="178893" y="118144"/>
                </a:lnTo>
                <a:lnTo>
                  <a:pt x="176425" y="23098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168"/>
          <p:cNvSpPr/>
          <p:nvPr/>
        </p:nvSpPr>
        <p:spPr>
          <a:xfrm>
            <a:off x="5103495" y="2168842"/>
            <a:ext cx="34290" cy="137161"/>
          </a:xfrm>
          <a:custGeom>
            <a:avLst/>
            <a:gdLst/>
            <a:ahLst/>
            <a:cxnLst/>
            <a:rect l="0" t="0" r="0" b="0"/>
            <a:pathLst>
              <a:path w="34290" h="137161">
                <a:moveTo>
                  <a:pt x="0" y="137160"/>
                </a:moveTo>
                <a:lnTo>
                  <a:pt x="9101" y="123508"/>
                </a:lnTo>
                <a:lnTo>
                  <a:pt x="11783" y="118533"/>
                </a:lnTo>
                <a:lnTo>
                  <a:pt x="13570" y="114265"/>
                </a:lnTo>
                <a:lnTo>
                  <a:pt x="14761" y="110466"/>
                </a:lnTo>
                <a:lnTo>
                  <a:pt x="15556" y="103172"/>
                </a:lnTo>
                <a:lnTo>
                  <a:pt x="16085" y="93546"/>
                </a:lnTo>
                <a:lnTo>
                  <a:pt x="16831" y="64865"/>
                </a:lnTo>
                <a:lnTo>
                  <a:pt x="16935" y="57531"/>
                </a:lnTo>
                <a:lnTo>
                  <a:pt x="17957" y="50736"/>
                </a:lnTo>
                <a:lnTo>
                  <a:pt x="19592" y="44302"/>
                </a:lnTo>
                <a:lnTo>
                  <a:pt x="24507" y="29388"/>
                </a:lnTo>
                <a:lnTo>
                  <a:pt x="24911" y="27212"/>
                </a:lnTo>
                <a:lnTo>
                  <a:pt x="25179" y="24809"/>
                </a:lnTo>
                <a:lnTo>
                  <a:pt x="25358" y="22254"/>
                </a:lnTo>
                <a:lnTo>
                  <a:pt x="25478" y="19599"/>
                </a:lnTo>
                <a:lnTo>
                  <a:pt x="25611" y="14108"/>
                </a:lnTo>
                <a:lnTo>
                  <a:pt x="26599" y="11310"/>
                </a:lnTo>
                <a:lnTo>
                  <a:pt x="28210" y="8493"/>
                </a:lnTo>
                <a:lnTo>
                  <a:pt x="34289"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169"/>
          <p:cNvSpPr/>
          <p:nvPr/>
        </p:nvSpPr>
        <p:spPr>
          <a:xfrm>
            <a:off x="5120640" y="2134552"/>
            <a:ext cx="34290" cy="154306"/>
          </a:xfrm>
          <a:custGeom>
            <a:avLst/>
            <a:gdLst/>
            <a:ahLst/>
            <a:cxnLst/>
            <a:rect l="0" t="0" r="0" b="0"/>
            <a:pathLst>
              <a:path w="34290" h="154306">
                <a:moveTo>
                  <a:pt x="0" y="154305"/>
                </a:moveTo>
                <a:lnTo>
                  <a:pt x="7381" y="132162"/>
                </a:lnTo>
                <a:lnTo>
                  <a:pt x="8043" y="127636"/>
                </a:lnTo>
                <a:lnTo>
                  <a:pt x="8219" y="125096"/>
                </a:lnTo>
                <a:lnTo>
                  <a:pt x="8336" y="122450"/>
                </a:lnTo>
                <a:lnTo>
                  <a:pt x="8467" y="116970"/>
                </a:lnTo>
                <a:lnTo>
                  <a:pt x="8563" y="65922"/>
                </a:lnTo>
                <a:lnTo>
                  <a:pt x="9518" y="59188"/>
                </a:lnTo>
                <a:lnTo>
                  <a:pt x="11108" y="52794"/>
                </a:lnTo>
                <a:lnTo>
                  <a:pt x="13121" y="46626"/>
                </a:lnTo>
                <a:lnTo>
                  <a:pt x="15414" y="41561"/>
                </a:lnTo>
                <a:lnTo>
                  <a:pt x="17896" y="37233"/>
                </a:lnTo>
                <a:lnTo>
                  <a:pt x="20503" y="33394"/>
                </a:lnTo>
                <a:lnTo>
                  <a:pt x="22241" y="29883"/>
                </a:lnTo>
                <a:lnTo>
                  <a:pt x="23400" y="26589"/>
                </a:lnTo>
                <a:lnTo>
                  <a:pt x="24173" y="23441"/>
                </a:lnTo>
                <a:lnTo>
                  <a:pt x="24687" y="20390"/>
                </a:lnTo>
                <a:lnTo>
                  <a:pt x="25031" y="17403"/>
                </a:lnTo>
                <a:lnTo>
                  <a:pt x="25581" y="10317"/>
                </a:lnTo>
                <a:lnTo>
                  <a:pt x="26579" y="8783"/>
                </a:lnTo>
                <a:lnTo>
                  <a:pt x="28197" y="6808"/>
                </a:lnTo>
                <a:lnTo>
                  <a:pt x="34289"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170"/>
          <p:cNvSpPr/>
          <p:nvPr/>
        </p:nvSpPr>
        <p:spPr>
          <a:xfrm>
            <a:off x="5257800" y="2048827"/>
            <a:ext cx="171451" cy="34291"/>
          </a:xfrm>
          <a:custGeom>
            <a:avLst/>
            <a:gdLst/>
            <a:ahLst/>
            <a:cxnLst/>
            <a:rect l="0" t="0" r="0" b="0"/>
            <a:pathLst>
              <a:path w="171451" h="34291">
                <a:moveTo>
                  <a:pt x="0" y="34290"/>
                </a:moveTo>
                <a:lnTo>
                  <a:pt x="19312" y="34290"/>
                </a:lnTo>
                <a:lnTo>
                  <a:pt x="27162" y="33337"/>
                </a:lnTo>
                <a:lnTo>
                  <a:pt x="51124" y="29739"/>
                </a:lnTo>
                <a:lnTo>
                  <a:pt x="60753" y="27446"/>
                </a:lnTo>
                <a:lnTo>
                  <a:pt x="68124" y="24965"/>
                </a:lnTo>
                <a:lnTo>
                  <a:pt x="73991" y="22358"/>
                </a:lnTo>
                <a:lnTo>
                  <a:pt x="79807" y="20621"/>
                </a:lnTo>
                <a:lnTo>
                  <a:pt x="85590" y="19462"/>
                </a:lnTo>
                <a:lnTo>
                  <a:pt x="91350" y="18690"/>
                </a:lnTo>
                <a:lnTo>
                  <a:pt x="97095" y="18175"/>
                </a:lnTo>
                <a:lnTo>
                  <a:pt x="102830" y="17832"/>
                </a:lnTo>
                <a:lnTo>
                  <a:pt x="108558" y="17603"/>
                </a:lnTo>
                <a:lnTo>
                  <a:pt x="113329" y="16498"/>
                </a:lnTo>
                <a:lnTo>
                  <a:pt x="117463" y="14808"/>
                </a:lnTo>
                <a:lnTo>
                  <a:pt x="121171" y="12730"/>
                </a:lnTo>
                <a:lnTo>
                  <a:pt x="124595" y="11344"/>
                </a:lnTo>
                <a:lnTo>
                  <a:pt x="127831" y="10420"/>
                </a:lnTo>
                <a:lnTo>
                  <a:pt x="130940" y="9804"/>
                </a:lnTo>
                <a:lnTo>
                  <a:pt x="133966" y="9394"/>
                </a:lnTo>
                <a:lnTo>
                  <a:pt x="136936" y="9120"/>
                </a:lnTo>
                <a:lnTo>
                  <a:pt x="139868" y="8937"/>
                </a:lnTo>
                <a:lnTo>
                  <a:pt x="145665" y="8735"/>
                </a:lnTo>
                <a:lnTo>
                  <a:pt x="17145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171"/>
          <p:cNvSpPr/>
          <p:nvPr/>
        </p:nvSpPr>
        <p:spPr>
          <a:xfrm>
            <a:off x="5215078" y="2134552"/>
            <a:ext cx="238215" cy="256778"/>
          </a:xfrm>
          <a:custGeom>
            <a:avLst/>
            <a:gdLst/>
            <a:ahLst/>
            <a:cxnLst/>
            <a:rect l="0" t="0" r="0" b="0"/>
            <a:pathLst>
              <a:path w="238215" h="256778">
                <a:moveTo>
                  <a:pt x="59867" y="0"/>
                </a:moveTo>
                <a:lnTo>
                  <a:pt x="59867" y="9102"/>
                </a:lnTo>
                <a:lnTo>
                  <a:pt x="58914" y="17498"/>
                </a:lnTo>
                <a:lnTo>
                  <a:pt x="55316" y="42067"/>
                </a:lnTo>
                <a:lnTo>
                  <a:pt x="53023" y="53762"/>
                </a:lnTo>
                <a:lnTo>
                  <a:pt x="50542" y="64417"/>
                </a:lnTo>
                <a:lnTo>
                  <a:pt x="47935" y="74377"/>
                </a:lnTo>
                <a:lnTo>
                  <a:pt x="44292" y="85779"/>
                </a:lnTo>
                <a:lnTo>
                  <a:pt x="39959" y="98144"/>
                </a:lnTo>
                <a:lnTo>
                  <a:pt x="35165" y="111149"/>
                </a:lnTo>
                <a:lnTo>
                  <a:pt x="31016" y="120772"/>
                </a:lnTo>
                <a:lnTo>
                  <a:pt x="27298" y="128140"/>
                </a:lnTo>
                <a:lnTo>
                  <a:pt x="19037" y="142258"/>
                </a:lnTo>
                <a:lnTo>
                  <a:pt x="13056" y="149254"/>
                </a:lnTo>
                <a:lnTo>
                  <a:pt x="10562" y="149985"/>
                </a:lnTo>
                <a:lnTo>
                  <a:pt x="7947" y="149520"/>
                </a:lnTo>
                <a:lnTo>
                  <a:pt x="1457" y="146481"/>
                </a:lnTo>
                <a:lnTo>
                  <a:pt x="924" y="145279"/>
                </a:lnTo>
                <a:lnTo>
                  <a:pt x="174" y="139036"/>
                </a:lnTo>
                <a:lnTo>
                  <a:pt x="0" y="133866"/>
                </a:lnTo>
                <a:lnTo>
                  <a:pt x="905" y="131154"/>
                </a:lnTo>
                <a:lnTo>
                  <a:pt x="4452" y="125601"/>
                </a:lnTo>
                <a:lnTo>
                  <a:pt x="9203" y="119958"/>
                </a:lnTo>
                <a:lnTo>
                  <a:pt x="14490" y="114275"/>
                </a:lnTo>
                <a:lnTo>
                  <a:pt x="20014" y="108574"/>
                </a:lnTo>
                <a:lnTo>
                  <a:pt x="24726" y="104768"/>
                </a:lnTo>
                <a:lnTo>
                  <a:pt x="30725" y="100325"/>
                </a:lnTo>
                <a:lnTo>
                  <a:pt x="37581" y="95458"/>
                </a:lnTo>
                <a:lnTo>
                  <a:pt x="44057" y="92214"/>
                </a:lnTo>
                <a:lnTo>
                  <a:pt x="50280" y="90051"/>
                </a:lnTo>
                <a:lnTo>
                  <a:pt x="56333" y="88609"/>
                </a:lnTo>
                <a:lnTo>
                  <a:pt x="62273" y="86695"/>
                </a:lnTo>
                <a:lnTo>
                  <a:pt x="68138" y="84467"/>
                </a:lnTo>
                <a:lnTo>
                  <a:pt x="73954" y="82029"/>
                </a:lnTo>
                <a:lnTo>
                  <a:pt x="79736" y="80403"/>
                </a:lnTo>
                <a:lnTo>
                  <a:pt x="85495" y="79320"/>
                </a:lnTo>
                <a:lnTo>
                  <a:pt x="91240" y="78597"/>
                </a:lnTo>
                <a:lnTo>
                  <a:pt x="98880" y="78116"/>
                </a:lnTo>
                <a:lnTo>
                  <a:pt x="117529" y="77580"/>
                </a:lnTo>
                <a:lnTo>
                  <a:pt x="140346" y="77279"/>
                </a:lnTo>
                <a:lnTo>
                  <a:pt x="146857" y="78190"/>
                </a:lnTo>
                <a:lnTo>
                  <a:pt x="153102" y="79749"/>
                </a:lnTo>
                <a:lnTo>
                  <a:pt x="159171" y="81741"/>
                </a:lnTo>
                <a:lnTo>
                  <a:pt x="164170" y="83069"/>
                </a:lnTo>
                <a:lnTo>
                  <a:pt x="168455" y="83955"/>
                </a:lnTo>
                <a:lnTo>
                  <a:pt x="172264" y="84545"/>
                </a:lnTo>
                <a:lnTo>
                  <a:pt x="176708" y="85891"/>
                </a:lnTo>
                <a:lnTo>
                  <a:pt x="181576" y="87741"/>
                </a:lnTo>
                <a:lnTo>
                  <a:pt x="186726" y="89926"/>
                </a:lnTo>
                <a:lnTo>
                  <a:pt x="197529" y="94895"/>
                </a:lnTo>
                <a:lnTo>
                  <a:pt x="203076" y="97553"/>
                </a:lnTo>
                <a:lnTo>
                  <a:pt x="206775" y="100278"/>
                </a:lnTo>
                <a:lnTo>
                  <a:pt x="209241" y="103047"/>
                </a:lnTo>
                <a:lnTo>
                  <a:pt x="212932" y="108664"/>
                </a:lnTo>
                <a:lnTo>
                  <a:pt x="217748" y="114335"/>
                </a:lnTo>
                <a:lnTo>
                  <a:pt x="223064" y="120031"/>
                </a:lnTo>
                <a:lnTo>
                  <a:pt x="228602" y="126690"/>
                </a:lnTo>
                <a:lnTo>
                  <a:pt x="231411" y="131132"/>
                </a:lnTo>
                <a:lnTo>
                  <a:pt x="234237" y="135999"/>
                </a:lnTo>
                <a:lnTo>
                  <a:pt x="237377" y="143947"/>
                </a:lnTo>
                <a:lnTo>
                  <a:pt x="238214" y="147399"/>
                </a:lnTo>
                <a:lnTo>
                  <a:pt x="237820" y="150654"/>
                </a:lnTo>
                <a:lnTo>
                  <a:pt x="236605" y="153776"/>
                </a:lnTo>
                <a:lnTo>
                  <a:pt x="232714" y="159785"/>
                </a:lnTo>
                <a:lnTo>
                  <a:pt x="227810" y="165631"/>
                </a:lnTo>
                <a:lnTo>
                  <a:pt x="225169" y="169475"/>
                </a:lnTo>
                <a:lnTo>
                  <a:pt x="222456" y="173944"/>
                </a:lnTo>
                <a:lnTo>
                  <a:pt x="219694" y="178827"/>
                </a:lnTo>
                <a:lnTo>
                  <a:pt x="214086" y="189334"/>
                </a:lnTo>
                <a:lnTo>
                  <a:pt x="211257" y="194803"/>
                </a:lnTo>
                <a:lnTo>
                  <a:pt x="207466" y="200353"/>
                </a:lnTo>
                <a:lnTo>
                  <a:pt x="203034" y="205959"/>
                </a:lnTo>
                <a:lnTo>
                  <a:pt x="198174" y="211601"/>
                </a:lnTo>
                <a:lnTo>
                  <a:pt x="193029" y="216315"/>
                </a:lnTo>
                <a:lnTo>
                  <a:pt x="187694" y="220410"/>
                </a:lnTo>
                <a:lnTo>
                  <a:pt x="182232" y="224092"/>
                </a:lnTo>
                <a:lnTo>
                  <a:pt x="177639" y="227500"/>
                </a:lnTo>
                <a:lnTo>
                  <a:pt x="173624" y="230724"/>
                </a:lnTo>
                <a:lnTo>
                  <a:pt x="169995" y="233826"/>
                </a:lnTo>
                <a:lnTo>
                  <a:pt x="163765" y="236847"/>
                </a:lnTo>
                <a:lnTo>
                  <a:pt x="155802" y="239813"/>
                </a:lnTo>
                <a:lnTo>
                  <a:pt x="146684" y="242743"/>
                </a:lnTo>
                <a:lnTo>
                  <a:pt x="139652" y="244696"/>
                </a:lnTo>
                <a:lnTo>
                  <a:pt x="134012" y="245998"/>
                </a:lnTo>
                <a:lnTo>
                  <a:pt x="129299" y="246866"/>
                </a:lnTo>
                <a:lnTo>
                  <a:pt x="124253" y="248398"/>
                </a:lnTo>
                <a:lnTo>
                  <a:pt x="118983" y="250371"/>
                </a:lnTo>
                <a:lnTo>
                  <a:pt x="113566" y="252639"/>
                </a:lnTo>
                <a:lnTo>
                  <a:pt x="107096" y="254151"/>
                </a:lnTo>
                <a:lnTo>
                  <a:pt x="99925" y="255159"/>
                </a:lnTo>
                <a:lnTo>
                  <a:pt x="86243" y="256279"/>
                </a:lnTo>
                <a:lnTo>
                  <a:pt x="76987" y="256777"/>
                </a:lnTo>
                <a:lnTo>
                  <a:pt x="72232" y="255957"/>
                </a:lnTo>
                <a:lnTo>
                  <a:pt x="67158" y="254458"/>
                </a:lnTo>
                <a:lnTo>
                  <a:pt x="42722" y="24860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172"/>
          <p:cNvSpPr/>
          <p:nvPr/>
        </p:nvSpPr>
        <p:spPr>
          <a:xfrm>
            <a:off x="5514975" y="2288857"/>
            <a:ext cx="188596" cy="7382"/>
          </a:xfrm>
          <a:custGeom>
            <a:avLst/>
            <a:gdLst/>
            <a:ahLst/>
            <a:cxnLst/>
            <a:rect l="0" t="0" r="0" b="0"/>
            <a:pathLst>
              <a:path w="188596" h="7382">
                <a:moveTo>
                  <a:pt x="0" y="0"/>
                </a:moveTo>
                <a:lnTo>
                  <a:pt x="43132" y="0"/>
                </a:lnTo>
                <a:lnTo>
                  <a:pt x="46852" y="953"/>
                </a:lnTo>
                <a:lnTo>
                  <a:pt x="50284" y="2540"/>
                </a:lnTo>
                <a:lnTo>
                  <a:pt x="53526" y="4551"/>
                </a:lnTo>
                <a:lnTo>
                  <a:pt x="56638" y="5892"/>
                </a:lnTo>
                <a:lnTo>
                  <a:pt x="59666" y="6785"/>
                </a:lnTo>
                <a:lnTo>
                  <a:pt x="62638" y="7381"/>
                </a:lnTo>
                <a:lnTo>
                  <a:pt x="66523" y="6826"/>
                </a:lnTo>
                <a:lnTo>
                  <a:pt x="71019" y="5503"/>
                </a:lnTo>
                <a:lnTo>
                  <a:pt x="75921" y="3669"/>
                </a:lnTo>
                <a:lnTo>
                  <a:pt x="82998" y="2446"/>
                </a:lnTo>
                <a:lnTo>
                  <a:pt x="91528" y="1631"/>
                </a:lnTo>
                <a:lnTo>
                  <a:pt x="108306" y="725"/>
                </a:lnTo>
                <a:lnTo>
                  <a:pt x="114114" y="483"/>
                </a:lnTo>
                <a:lnTo>
                  <a:pt x="18859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73"/>
          <p:cNvSpPr/>
          <p:nvPr/>
        </p:nvSpPr>
        <p:spPr>
          <a:xfrm>
            <a:off x="5703570" y="2177817"/>
            <a:ext cx="203897" cy="290690"/>
          </a:xfrm>
          <a:custGeom>
            <a:avLst/>
            <a:gdLst/>
            <a:ahLst/>
            <a:cxnLst/>
            <a:rect l="0" t="0" r="0" b="0"/>
            <a:pathLst>
              <a:path w="203897" h="290690">
                <a:moveTo>
                  <a:pt x="0" y="33888"/>
                </a:moveTo>
                <a:lnTo>
                  <a:pt x="4550" y="24786"/>
                </a:lnTo>
                <a:lnTo>
                  <a:pt x="9324" y="17778"/>
                </a:lnTo>
                <a:lnTo>
                  <a:pt x="15600" y="10068"/>
                </a:lnTo>
                <a:lnTo>
                  <a:pt x="21238" y="4181"/>
                </a:lnTo>
                <a:lnTo>
                  <a:pt x="26541" y="2653"/>
                </a:lnTo>
                <a:lnTo>
                  <a:pt x="33886" y="1635"/>
                </a:lnTo>
                <a:lnTo>
                  <a:pt x="42593" y="956"/>
                </a:lnTo>
                <a:lnTo>
                  <a:pt x="51255" y="503"/>
                </a:lnTo>
                <a:lnTo>
                  <a:pt x="68500" y="0"/>
                </a:lnTo>
                <a:lnTo>
                  <a:pt x="76146" y="818"/>
                </a:lnTo>
                <a:lnTo>
                  <a:pt x="83149" y="2316"/>
                </a:lnTo>
                <a:lnTo>
                  <a:pt x="89723" y="4268"/>
                </a:lnTo>
                <a:lnTo>
                  <a:pt x="96962" y="7474"/>
                </a:lnTo>
                <a:lnTo>
                  <a:pt x="104646" y="11516"/>
                </a:lnTo>
                <a:lnTo>
                  <a:pt x="112626" y="16115"/>
                </a:lnTo>
                <a:lnTo>
                  <a:pt x="126574" y="23766"/>
                </a:lnTo>
                <a:lnTo>
                  <a:pt x="132960" y="27140"/>
                </a:lnTo>
                <a:lnTo>
                  <a:pt x="138170" y="29389"/>
                </a:lnTo>
                <a:lnTo>
                  <a:pt x="142596" y="30889"/>
                </a:lnTo>
                <a:lnTo>
                  <a:pt x="146498" y="31888"/>
                </a:lnTo>
                <a:lnTo>
                  <a:pt x="151958" y="36365"/>
                </a:lnTo>
                <a:lnTo>
                  <a:pt x="158455" y="43159"/>
                </a:lnTo>
                <a:lnTo>
                  <a:pt x="165645" y="51499"/>
                </a:lnTo>
                <a:lnTo>
                  <a:pt x="170437" y="58011"/>
                </a:lnTo>
                <a:lnTo>
                  <a:pt x="173632" y="63305"/>
                </a:lnTo>
                <a:lnTo>
                  <a:pt x="175762" y="67787"/>
                </a:lnTo>
                <a:lnTo>
                  <a:pt x="177182" y="73632"/>
                </a:lnTo>
                <a:lnTo>
                  <a:pt x="178129" y="80386"/>
                </a:lnTo>
                <a:lnTo>
                  <a:pt x="178760" y="87747"/>
                </a:lnTo>
                <a:lnTo>
                  <a:pt x="178228" y="93606"/>
                </a:lnTo>
                <a:lnTo>
                  <a:pt x="176921" y="98465"/>
                </a:lnTo>
                <a:lnTo>
                  <a:pt x="175097" y="102657"/>
                </a:lnTo>
                <a:lnTo>
                  <a:pt x="167991" y="117474"/>
                </a:lnTo>
                <a:lnTo>
                  <a:pt x="163428" y="126759"/>
                </a:lnTo>
                <a:lnTo>
                  <a:pt x="159435" y="133902"/>
                </a:lnTo>
                <a:lnTo>
                  <a:pt x="155820" y="139616"/>
                </a:lnTo>
                <a:lnTo>
                  <a:pt x="152457" y="144379"/>
                </a:lnTo>
                <a:lnTo>
                  <a:pt x="148310" y="148506"/>
                </a:lnTo>
                <a:lnTo>
                  <a:pt x="143641" y="152210"/>
                </a:lnTo>
                <a:lnTo>
                  <a:pt x="138623" y="155632"/>
                </a:lnTo>
                <a:lnTo>
                  <a:pt x="134325" y="157913"/>
                </a:lnTo>
                <a:lnTo>
                  <a:pt x="130508" y="159434"/>
                </a:lnTo>
                <a:lnTo>
                  <a:pt x="127010" y="160447"/>
                </a:lnTo>
                <a:lnTo>
                  <a:pt x="108435" y="166425"/>
                </a:lnTo>
                <a:lnTo>
                  <a:pt x="102770" y="167966"/>
                </a:lnTo>
                <a:lnTo>
                  <a:pt x="98040" y="168993"/>
                </a:lnTo>
                <a:lnTo>
                  <a:pt x="93935" y="169678"/>
                </a:lnTo>
                <a:lnTo>
                  <a:pt x="88341" y="170135"/>
                </a:lnTo>
                <a:lnTo>
                  <a:pt x="81754" y="170439"/>
                </a:lnTo>
                <a:lnTo>
                  <a:pt x="74505" y="170642"/>
                </a:lnTo>
                <a:lnTo>
                  <a:pt x="69672" y="169824"/>
                </a:lnTo>
                <a:lnTo>
                  <a:pt x="66451" y="168327"/>
                </a:lnTo>
                <a:lnTo>
                  <a:pt x="64303" y="166376"/>
                </a:lnTo>
                <a:lnTo>
                  <a:pt x="63823" y="165076"/>
                </a:lnTo>
                <a:lnTo>
                  <a:pt x="64456" y="164209"/>
                </a:lnTo>
                <a:lnTo>
                  <a:pt x="65830" y="163631"/>
                </a:lnTo>
                <a:lnTo>
                  <a:pt x="69898" y="162989"/>
                </a:lnTo>
                <a:lnTo>
                  <a:pt x="75833" y="162703"/>
                </a:lnTo>
                <a:lnTo>
                  <a:pt x="93694" y="162543"/>
                </a:lnTo>
                <a:lnTo>
                  <a:pt x="142301" y="162484"/>
                </a:lnTo>
                <a:lnTo>
                  <a:pt x="148207" y="163434"/>
                </a:lnTo>
                <a:lnTo>
                  <a:pt x="154050" y="165019"/>
                </a:lnTo>
                <a:lnTo>
                  <a:pt x="159850" y="167029"/>
                </a:lnTo>
                <a:lnTo>
                  <a:pt x="165621" y="169321"/>
                </a:lnTo>
                <a:lnTo>
                  <a:pt x="171374" y="171801"/>
                </a:lnTo>
                <a:lnTo>
                  <a:pt x="177114" y="174408"/>
                </a:lnTo>
                <a:lnTo>
                  <a:pt x="181894" y="178050"/>
                </a:lnTo>
                <a:lnTo>
                  <a:pt x="186032" y="182383"/>
                </a:lnTo>
                <a:lnTo>
                  <a:pt x="189744" y="187177"/>
                </a:lnTo>
                <a:lnTo>
                  <a:pt x="193171" y="190373"/>
                </a:lnTo>
                <a:lnTo>
                  <a:pt x="196408" y="192504"/>
                </a:lnTo>
                <a:lnTo>
                  <a:pt x="199518" y="193924"/>
                </a:lnTo>
                <a:lnTo>
                  <a:pt x="201592" y="196776"/>
                </a:lnTo>
                <a:lnTo>
                  <a:pt x="203896" y="205025"/>
                </a:lnTo>
                <a:lnTo>
                  <a:pt x="203558" y="208939"/>
                </a:lnTo>
                <a:lnTo>
                  <a:pt x="202380" y="212501"/>
                </a:lnTo>
                <a:lnTo>
                  <a:pt x="199484" y="218999"/>
                </a:lnTo>
                <a:lnTo>
                  <a:pt x="198197" y="225062"/>
                </a:lnTo>
                <a:lnTo>
                  <a:pt x="192545" y="233471"/>
                </a:lnTo>
                <a:lnTo>
                  <a:pt x="188371" y="238381"/>
                </a:lnTo>
                <a:lnTo>
                  <a:pt x="183683" y="243559"/>
                </a:lnTo>
                <a:lnTo>
                  <a:pt x="173394" y="254392"/>
                </a:lnTo>
                <a:lnTo>
                  <a:pt x="168936" y="258043"/>
                </a:lnTo>
                <a:lnTo>
                  <a:pt x="165011" y="260477"/>
                </a:lnTo>
                <a:lnTo>
                  <a:pt x="161442" y="262100"/>
                </a:lnTo>
                <a:lnTo>
                  <a:pt x="138216" y="273485"/>
                </a:lnTo>
                <a:lnTo>
                  <a:pt x="131196" y="276487"/>
                </a:lnTo>
                <a:lnTo>
                  <a:pt x="125564" y="278488"/>
                </a:lnTo>
                <a:lnTo>
                  <a:pt x="120857" y="279822"/>
                </a:lnTo>
                <a:lnTo>
                  <a:pt x="115813" y="280711"/>
                </a:lnTo>
                <a:lnTo>
                  <a:pt x="110547" y="281304"/>
                </a:lnTo>
                <a:lnTo>
                  <a:pt x="105130" y="281699"/>
                </a:lnTo>
                <a:lnTo>
                  <a:pt x="100566" y="282916"/>
                </a:lnTo>
                <a:lnTo>
                  <a:pt x="96572" y="284679"/>
                </a:lnTo>
                <a:lnTo>
                  <a:pt x="92956" y="286807"/>
                </a:lnTo>
                <a:lnTo>
                  <a:pt x="87688" y="288225"/>
                </a:lnTo>
                <a:lnTo>
                  <a:pt x="81318" y="289171"/>
                </a:lnTo>
                <a:lnTo>
                  <a:pt x="74214" y="289802"/>
                </a:lnTo>
                <a:lnTo>
                  <a:pt x="68527" y="290222"/>
                </a:lnTo>
                <a:lnTo>
                  <a:pt x="59666" y="290689"/>
                </a:lnTo>
                <a:lnTo>
                  <a:pt x="55017" y="289861"/>
                </a:lnTo>
                <a:lnTo>
                  <a:pt x="50013" y="288356"/>
                </a:lnTo>
                <a:lnTo>
                  <a:pt x="34289" y="2824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174"/>
          <p:cNvSpPr/>
          <p:nvPr/>
        </p:nvSpPr>
        <p:spPr>
          <a:xfrm>
            <a:off x="5943600" y="2229369"/>
            <a:ext cx="325755" cy="289596"/>
          </a:xfrm>
          <a:custGeom>
            <a:avLst/>
            <a:gdLst/>
            <a:ahLst/>
            <a:cxnLst/>
            <a:rect l="0" t="0" r="0" b="0"/>
            <a:pathLst>
              <a:path w="325755" h="289596">
                <a:moveTo>
                  <a:pt x="0" y="33770"/>
                </a:moveTo>
                <a:lnTo>
                  <a:pt x="9102" y="24669"/>
                </a:lnTo>
                <a:lnTo>
                  <a:pt x="18650" y="17660"/>
                </a:lnTo>
                <a:lnTo>
                  <a:pt x="28291" y="11370"/>
                </a:lnTo>
                <a:lnTo>
                  <a:pt x="35751" y="5400"/>
                </a:lnTo>
                <a:lnTo>
                  <a:pt x="40979" y="3427"/>
                </a:lnTo>
                <a:lnTo>
                  <a:pt x="47322" y="2112"/>
                </a:lnTo>
                <a:lnTo>
                  <a:pt x="54407" y="1235"/>
                </a:lnTo>
                <a:lnTo>
                  <a:pt x="61037" y="650"/>
                </a:lnTo>
                <a:lnTo>
                  <a:pt x="67361" y="260"/>
                </a:lnTo>
                <a:lnTo>
                  <a:pt x="73482" y="0"/>
                </a:lnTo>
                <a:lnTo>
                  <a:pt x="80421" y="779"/>
                </a:lnTo>
                <a:lnTo>
                  <a:pt x="87904" y="2251"/>
                </a:lnTo>
                <a:lnTo>
                  <a:pt x="124996" y="11458"/>
                </a:lnTo>
                <a:lnTo>
                  <a:pt x="133813" y="15085"/>
                </a:lnTo>
                <a:lnTo>
                  <a:pt x="141596" y="19409"/>
                </a:lnTo>
                <a:lnTo>
                  <a:pt x="148690" y="24196"/>
                </a:lnTo>
                <a:lnTo>
                  <a:pt x="156276" y="30245"/>
                </a:lnTo>
                <a:lnTo>
                  <a:pt x="164192" y="37135"/>
                </a:lnTo>
                <a:lnTo>
                  <a:pt x="172326" y="44586"/>
                </a:lnTo>
                <a:lnTo>
                  <a:pt x="178701" y="52411"/>
                </a:lnTo>
                <a:lnTo>
                  <a:pt x="183904" y="60485"/>
                </a:lnTo>
                <a:lnTo>
                  <a:pt x="188325" y="68725"/>
                </a:lnTo>
                <a:lnTo>
                  <a:pt x="191272" y="76124"/>
                </a:lnTo>
                <a:lnTo>
                  <a:pt x="193238" y="82961"/>
                </a:lnTo>
                <a:lnTo>
                  <a:pt x="194547" y="89424"/>
                </a:lnTo>
                <a:lnTo>
                  <a:pt x="196373" y="96590"/>
                </a:lnTo>
                <a:lnTo>
                  <a:pt x="198542" y="104225"/>
                </a:lnTo>
                <a:lnTo>
                  <a:pt x="200941" y="112173"/>
                </a:lnTo>
                <a:lnTo>
                  <a:pt x="202541" y="122234"/>
                </a:lnTo>
                <a:lnTo>
                  <a:pt x="203607" y="133704"/>
                </a:lnTo>
                <a:lnTo>
                  <a:pt x="204318" y="146112"/>
                </a:lnTo>
                <a:lnTo>
                  <a:pt x="203839" y="158195"/>
                </a:lnTo>
                <a:lnTo>
                  <a:pt x="202568" y="170060"/>
                </a:lnTo>
                <a:lnTo>
                  <a:pt x="200767" y="181780"/>
                </a:lnTo>
                <a:lnTo>
                  <a:pt x="198615" y="191499"/>
                </a:lnTo>
                <a:lnTo>
                  <a:pt x="196227" y="199883"/>
                </a:lnTo>
                <a:lnTo>
                  <a:pt x="193683" y="207377"/>
                </a:lnTo>
                <a:lnTo>
                  <a:pt x="189129" y="216183"/>
                </a:lnTo>
                <a:lnTo>
                  <a:pt x="183236" y="225864"/>
                </a:lnTo>
                <a:lnTo>
                  <a:pt x="176450" y="236128"/>
                </a:lnTo>
                <a:lnTo>
                  <a:pt x="170973" y="243923"/>
                </a:lnTo>
                <a:lnTo>
                  <a:pt x="166370" y="250072"/>
                </a:lnTo>
                <a:lnTo>
                  <a:pt x="162348" y="255124"/>
                </a:lnTo>
                <a:lnTo>
                  <a:pt x="152799" y="263277"/>
                </a:lnTo>
                <a:lnTo>
                  <a:pt x="147586" y="266785"/>
                </a:lnTo>
                <a:lnTo>
                  <a:pt x="142206" y="270076"/>
                </a:lnTo>
                <a:lnTo>
                  <a:pt x="136714" y="273223"/>
                </a:lnTo>
                <a:lnTo>
                  <a:pt x="131147" y="276273"/>
                </a:lnTo>
                <a:lnTo>
                  <a:pt x="124579" y="278306"/>
                </a:lnTo>
                <a:lnTo>
                  <a:pt x="117342" y="279662"/>
                </a:lnTo>
                <a:lnTo>
                  <a:pt x="109661" y="280565"/>
                </a:lnTo>
                <a:lnTo>
                  <a:pt x="102635" y="282121"/>
                </a:lnTo>
                <a:lnTo>
                  <a:pt x="96046" y="284110"/>
                </a:lnTo>
                <a:lnTo>
                  <a:pt x="89748" y="286388"/>
                </a:lnTo>
                <a:lnTo>
                  <a:pt x="83644" y="287907"/>
                </a:lnTo>
                <a:lnTo>
                  <a:pt x="77670" y="288920"/>
                </a:lnTo>
                <a:lnTo>
                  <a:pt x="71783" y="289595"/>
                </a:lnTo>
                <a:lnTo>
                  <a:pt x="65952" y="289093"/>
                </a:lnTo>
                <a:lnTo>
                  <a:pt x="60161" y="287805"/>
                </a:lnTo>
                <a:lnTo>
                  <a:pt x="54394" y="285995"/>
                </a:lnTo>
                <a:lnTo>
                  <a:pt x="45448" y="281443"/>
                </a:lnTo>
                <a:lnTo>
                  <a:pt x="38296" y="276245"/>
                </a:lnTo>
                <a:lnTo>
                  <a:pt x="28484" y="267686"/>
                </a:lnTo>
                <a:lnTo>
                  <a:pt x="27561" y="266867"/>
                </a:lnTo>
                <a:lnTo>
                  <a:pt x="26537" y="260876"/>
                </a:lnTo>
                <a:lnTo>
                  <a:pt x="26082" y="252817"/>
                </a:lnTo>
                <a:lnTo>
                  <a:pt x="25879" y="246059"/>
                </a:lnTo>
                <a:lnTo>
                  <a:pt x="26778" y="242924"/>
                </a:lnTo>
                <a:lnTo>
                  <a:pt x="30315" y="236900"/>
                </a:lnTo>
                <a:lnTo>
                  <a:pt x="37663" y="228154"/>
                </a:lnTo>
                <a:lnTo>
                  <a:pt x="45632" y="222398"/>
                </a:lnTo>
                <a:lnTo>
                  <a:pt x="55523" y="215712"/>
                </a:lnTo>
                <a:lnTo>
                  <a:pt x="60828" y="211263"/>
                </a:lnTo>
                <a:lnTo>
                  <a:pt x="66269" y="206391"/>
                </a:lnTo>
                <a:lnTo>
                  <a:pt x="72754" y="203144"/>
                </a:lnTo>
                <a:lnTo>
                  <a:pt x="79935" y="200978"/>
                </a:lnTo>
                <a:lnTo>
                  <a:pt x="87580" y="199535"/>
                </a:lnTo>
                <a:lnTo>
                  <a:pt x="95534" y="197620"/>
                </a:lnTo>
                <a:lnTo>
                  <a:pt x="103694" y="195391"/>
                </a:lnTo>
                <a:lnTo>
                  <a:pt x="111992" y="192953"/>
                </a:lnTo>
                <a:lnTo>
                  <a:pt x="119429" y="191327"/>
                </a:lnTo>
                <a:lnTo>
                  <a:pt x="126292" y="190243"/>
                </a:lnTo>
                <a:lnTo>
                  <a:pt x="132772" y="189521"/>
                </a:lnTo>
                <a:lnTo>
                  <a:pt x="139949" y="189039"/>
                </a:lnTo>
                <a:lnTo>
                  <a:pt x="147592" y="188718"/>
                </a:lnTo>
                <a:lnTo>
                  <a:pt x="155545" y="188504"/>
                </a:lnTo>
                <a:lnTo>
                  <a:pt x="162752" y="189313"/>
                </a:lnTo>
                <a:lnTo>
                  <a:pt x="169461" y="190806"/>
                </a:lnTo>
                <a:lnTo>
                  <a:pt x="175839" y="192753"/>
                </a:lnTo>
                <a:lnTo>
                  <a:pt x="181996" y="194052"/>
                </a:lnTo>
                <a:lnTo>
                  <a:pt x="188005" y="194917"/>
                </a:lnTo>
                <a:lnTo>
                  <a:pt x="193917" y="195494"/>
                </a:lnTo>
                <a:lnTo>
                  <a:pt x="199763" y="196831"/>
                </a:lnTo>
                <a:lnTo>
                  <a:pt x="205565" y="198675"/>
                </a:lnTo>
                <a:lnTo>
                  <a:pt x="211339" y="200857"/>
                </a:lnTo>
                <a:lnTo>
                  <a:pt x="233116" y="208478"/>
                </a:lnTo>
                <a:lnTo>
                  <a:pt x="240183" y="211203"/>
                </a:lnTo>
                <a:lnTo>
                  <a:pt x="246800" y="213971"/>
                </a:lnTo>
                <a:lnTo>
                  <a:pt x="253115" y="216769"/>
                </a:lnTo>
                <a:lnTo>
                  <a:pt x="262673" y="222418"/>
                </a:lnTo>
                <a:lnTo>
                  <a:pt x="272001" y="229057"/>
                </a:lnTo>
                <a:lnTo>
                  <a:pt x="285671" y="238357"/>
                </a:lnTo>
                <a:lnTo>
                  <a:pt x="291413" y="242552"/>
                </a:lnTo>
                <a:lnTo>
                  <a:pt x="300331" y="249752"/>
                </a:lnTo>
                <a:lnTo>
                  <a:pt x="307470" y="256127"/>
                </a:lnTo>
                <a:lnTo>
                  <a:pt x="316845" y="265072"/>
                </a:lnTo>
                <a:lnTo>
                  <a:pt x="319814" y="267981"/>
                </a:lnTo>
                <a:lnTo>
                  <a:pt x="321795" y="270874"/>
                </a:lnTo>
                <a:lnTo>
                  <a:pt x="323114" y="273754"/>
                </a:lnTo>
                <a:lnTo>
                  <a:pt x="325754" y="2823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175"/>
          <p:cNvSpPr/>
          <p:nvPr/>
        </p:nvSpPr>
        <p:spPr>
          <a:xfrm>
            <a:off x="6337934" y="2290054"/>
            <a:ext cx="162879" cy="24522"/>
          </a:xfrm>
          <a:custGeom>
            <a:avLst/>
            <a:gdLst/>
            <a:ahLst/>
            <a:cxnLst/>
            <a:rect l="0" t="0" r="0" b="0"/>
            <a:pathLst>
              <a:path w="162879" h="24522">
                <a:moveTo>
                  <a:pt x="0" y="24521"/>
                </a:moveTo>
                <a:lnTo>
                  <a:pt x="9103" y="15419"/>
                </a:lnTo>
                <a:lnTo>
                  <a:pt x="12736" y="12738"/>
                </a:lnTo>
                <a:lnTo>
                  <a:pt x="16111" y="10950"/>
                </a:lnTo>
                <a:lnTo>
                  <a:pt x="19313" y="9759"/>
                </a:lnTo>
                <a:lnTo>
                  <a:pt x="24306" y="8964"/>
                </a:lnTo>
                <a:lnTo>
                  <a:pt x="30492" y="8435"/>
                </a:lnTo>
                <a:lnTo>
                  <a:pt x="43079" y="7847"/>
                </a:lnTo>
                <a:lnTo>
                  <a:pt x="51850" y="7585"/>
                </a:lnTo>
                <a:lnTo>
                  <a:pt x="66692" y="7438"/>
                </a:lnTo>
                <a:lnTo>
                  <a:pt x="75894" y="6464"/>
                </a:lnTo>
                <a:lnTo>
                  <a:pt x="111388" y="1496"/>
                </a:lnTo>
                <a:lnTo>
                  <a:pt x="119026" y="599"/>
                </a:lnTo>
                <a:lnTo>
                  <a:pt x="125071" y="0"/>
                </a:lnTo>
                <a:lnTo>
                  <a:pt x="131006" y="554"/>
                </a:lnTo>
                <a:lnTo>
                  <a:pt x="136868" y="1875"/>
                </a:lnTo>
                <a:lnTo>
                  <a:pt x="142680" y="3709"/>
                </a:lnTo>
                <a:lnTo>
                  <a:pt x="147508" y="4931"/>
                </a:lnTo>
                <a:lnTo>
                  <a:pt x="151679" y="5746"/>
                </a:lnTo>
                <a:lnTo>
                  <a:pt x="162878" y="737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176"/>
          <p:cNvSpPr/>
          <p:nvPr/>
        </p:nvSpPr>
        <p:spPr>
          <a:xfrm>
            <a:off x="6397942" y="2434589"/>
            <a:ext cx="137161" cy="34292"/>
          </a:xfrm>
          <a:custGeom>
            <a:avLst/>
            <a:gdLst/>
            <a:ahLst/>
            <a:cxnLst/>
            <a:rect l="0" t="0" r="0" b="0"/>
            <a:pathLst>
              <a:path w="137161" h="34292">
                <a:moveTo>
                  <a:pt x="0" y="34291"/>
                </a:moveTo>
                <a:lnTo>
                  <a:pt x="13653" y="29740"/>
                </a:lnTo>
                <a:lnTo>
                  <a:pt x="18627" y="27446"/>
                </a:lnTo>
                <a:lnTo>
                  <a:pt x="22895" y="24965"/>
                </a:lnTo>
                <a:lnTo>
                  <a:pt x="26694" y="22359"/>
                </a:lnTo>
                <a:lnTo>
                  <a:pt x="30179" y="20621"/>
                </a:lnTo>
                <a:lnTo>
                  <a:pt x="33454" y="19463"/>
                </a:lnTo>
                <a:lnTo>
                  <a:pt x="36590" y="18690"/>
                </a:lnTo>
                <a:lnTo>
                  <a:pt x="40586" y="18175"/>
                </a:lnTo>
                <a:lnTo>
                  <a:pt x="45155" y="17832"/>
                </a:lnTo>
                <a:lnTo>
                  <a:pt x="50106" y="17603"/>
                </a:lnTo>
                <a:lnTo>
                  <a:pt x="54359" y="16498"/>
                </a:lnTo>
                <a:lnTo>
                  <a:pt x="58147" y="14809"/>
                </a:lnTo>
                <a:lnTo>
                  <a:pt x="61624" y="12730"/>
                </a:lnTo>
                <a:lnTo>
                  <a:pt x="65848" y="11345"/>
                </a:lnTo>
                <a:lnTo>
                  <a:pt x="70569" y="10421"/>
                </a:lnTo>
                <a:lnTo>
                  <a:pt x="75621" y="9805"/>
                </a:lnTo>
                <a:lnTo>
                  <a:pt x="81846" y="9394"/>
                </a:lnTo>
                <a:lnTo>
                  <a:pt x="88855" y="9121"/>
                </a:lnTo>
                <a:lnTo>
                  <a:pt x="111531" y="8681"/>
                </a:lnTo>
                <a:lnTo>
                  <a:pt x="122052" y="8605"/>
                </a:lnTo>
                <a:lnTo>
                  <a:pt x="125183" y="7642"/>
                </a:lnTo>
                <a:lnTo>
                  <a:pt x="128223" y="6047"/>
                </a:lnTo>
                <a:lnTo>
                  <a:pt x="13716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177"/>
          <p:cNvSpPr/>
          <p:nvPr/>
        </p:nvSpPr>
        <p:spPr>
          <a:xfrm>
            <a:off x="6605375" y="2241056"/>
            <a:ext cx="109751" cy="184803"/>
          </a:xfrm>
          <a:custGeom>
            <a:avLst/>
            <a:gdLst/>
            <a:ahLst/>
            <a:cxnLst/>
            <a:rect l="0" t="0" r="0" b="0"/>
            <a:pathLst>
              <a:path w="109751" h="184803">
                <a:moveTo>
                  <a:pt x="49742" y="4939"/>
                </a:moveTo>
                <a:lnTo>
                  <a:pt x="54293" y="388"/>
                </a:lnTo>
                <a:lnTo>
                  <a:pt x="56586" y="0"/>
                </a:lnTo>
                <a:lnTo>
                  <a:pt x="59067" y="693"/>
                </a:lnTo>
                <a:lnTo>
                  <a:pt x="65342" y="4100"/>
                </a:lnTo>
                <a:lnTo>
                  <a:pt x="64904" y="6285"/>
                </a:lnTo>
                <a:lnTo>
                  <a:pt x="63661" y="9646"/>
                </a:lnTo>
                <a:lnTo>
                  <a:pt x="61879" y="13792"/>
                </a:lnTo>
                <a:lnTo>
                  <a:pt x="60690" y="19413"/>
                </a:lnTo>
                <a:lnTo>
                  <a:pt x="59899" y="26018"/>
                </a:lnTo>
                <a:lnTo>
                  <a:pt x="59370" y="33279"/>
                </a:lnTo>
                <a:lnTo>
                  <a:pt x="58066" y="40025"/>
                </a:lnTo>
                <a:lnTo>
                  <a:pt x="56244" y="46427"/>
                </a:lnTo>
                <a:lnTo>
                  <a:pt x="54077" y="52600"/>
                </a:lnTo>
                <a:lnTo>
                  <a:pt x="51679" y="58620"/>
                </a:lnTo>
                <a:lnTo>
                  <a:pt x="49129" y="64539"/>
                </a:lnTo>
                <a:lnTo>
                  <a:pt x="43754" y="76195"/>
                </a:lnTo>
                <a:lnTo>
                  <a:pt x="29703" y="104927"/>
                </a:lnTo>
                <a:lnTo>
                  <a:pt x="26858" y="109698"/>
                </a:lnTo>
                <a:lnTo>
                  <a:pt x="24009" y="113831"/>
                </a:lnTo>
                <a:lnTo>
                  <a:pt x="21156" y="117538"/>
                </a:lnTo>
                <a:lnTo>
                  <a:pt x="18302" y="121915"/>
                </a:lnTo>
                <a:lnTo>
                  <a:pt x="15448" y="126738"/>
                </a:lnTo>
                <a:lnTo>
                  <a:pt x="12592" y="131858"/>
                </a:lnTo>
                <a:lnTo>
                  <a:pt x="9735" y="136224"/>
                </a:lnTo>
                <a:lnTo>
                  <a:pt x="6878" y="140087"/>
                </a:lnTo>
                <a:lnTo>
                  <a:pt x="4021" y="143615"/>
                </a:lnTo>
                <a:lnTo>
                  <a:pt x="2117" y="147872"/>
                </a:lnTo>
                <a:lnTo>
                  <a:pt x="847" y="152615"/>
                </a:lnTo>
                <a:lnTo>
                  <a:pt x="0" y="157682"/>
                </a:lnTo>
                <a:lnTo>
                  <a:pt x="389" y="162013"/>
                </a:lnTo>
                <a:lnTo>
                  <a:pt x="1600" y="165852"/>
                </a:lnTo>
                <a:lnTo>
                  <a:pt x="3360" y="169364"/>
                </a:lnTo>
                <a:lnTo>
                  <a:pt x="6438" y="172658"/>
                </a:lnTo>
                <a:lnTo>
                  <a:pt x="10395" y="175807"/>
                </a:lnTo>
                <a:lnTo>
                  <a:pt x="14938" y="178858"/>
                </a:lnTo>
                <a:lnTo>
                  <a:pt x="18919" y="180892"/>
                </a:lnTo>
                <a:lnTo>
                  <a:pt x="22526" y="182249"/>
                </a:lnTo>
                <a:lnTo>
                  <a:pt x="25883" y="183153"/>
                </a:lnTo>
                <a:lnTo>
                  <a:pt x="30026" y="183756"/>
                </a:lnTo>
                <a:lnTo>
                  <a:pt x="34693" y="184157"/>
                </a:lnTo>
                <a:lnTo>
                  <a:pt x="39710" y="184425"/>
                </a:lnTo>
                <a:lnTo>
                  <a:pt x="52903" y="184723"/>
                </a:lnTo>
                <a:lnTo>
                  <a:pt x="60422" y="184802"/>
                </a:lnTo>
                <a:lnTo>
                  <a:pt x="67340" y="183903"/>
                </a:lnTo>
                <a:lnTo>
                  <a:pt x="73856" y="182350"/>
                </a:lnTo>
                <a:lnTo>
                  <a:pt x="80106" y="180363"/>
                </a:lnTo>
                <a:lnTo>
                  <a:pt x="85225" y="179038"/>
                </a:lnTo>
                <a:lnTo>
                  <a:pt x="89589" y="178155"/>
                </a:lnTo>
                <a:lnTo>
                  <a:pt x="93452" y="177566"/>
                </a:lnTo>
                <a:lnTo>
                  <a:pt x="96980" y="177174"/>
                </a:lnTo>
                <a:lnTo>
                  <a:pt x="100284" y="176912"/>
                </a:lnTo>
                <a:lnTo>
                  <a:pt x="109750" y="17638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178"/>
          <p:cNvSpPr/>
          <p:nvPr/>
        </p:nvSpPr>
        <p:spPr>
          <a:xfrm>
            <a:off x="6735903" y="2314575"/>
            <a:ext cx="4940" cy="214313"/>
          </a:xfrm>
          <a:custGeom>
            <a:avLst/>
            <a:gdLst/>
            <a:ahLst/>
            <a:cxnLst/>
            <a:rect l="0" t="0" r="0" b="0"/>
            <a:pathLst>
              <a:path w="4940" h="214313">
                <a:moveTo>
                  <a:pt x="4939" y="0"/>
                </a:moveTo>
                <a:lnTo>
                  <a:pt x="4939" y="60270"/>
                </a:lnTo>
                <a:lnTo>
                  <a:pt x="3987" y="79232"/>
                </a:lnTo>
                <a:lnTo>
                  <a:pt x="2399" y="96636"/>
                </a:lnTo>
                <a:lnTo>
                  <a:pt x="388" y="113002"/>
                </a:lnTo>
                <a:lnTo>
                  <a:pt x="0" y="127722"/>
                </a:lnTo>
                <a:lnTo>
                  <a:pt x="694" y="141345"/>
                </a:lnTo>
                <a:lnTo>
                  <a:pt x="3053" y="163785"/>
                </a:lnTo>
                <a:lnTo>
                  <a:pt x="4101" y="176933"/>
                </a:lnTo>
                <a:lnTo>
                  <a:pt x="4380" y="182725"/>
                </a:lnTo>
                <a:lnTo>
                  <a:pt x="4690" y="194241"/>
                </a:lnTo>
                <a:lnTo>
                  <a:pt x="4939" y="21431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179"/>
          <p:cNvSpPr/>
          <p:nvPr/>
        </p:nvSpPr>
        <p:spPr>
          <a:xfrm>
            <a:off x="6766559" y="2315933"/>
            <a:ext cx="204886" cy="255818"/>
          </a:xfrm>
          <a:custGeom>
            <a:avLst/>
            <a:gdLst/>
            <a:ahLst/>
            <a:cxnLst/>
            <a:rect l="0" t="0" r="0" b="0"/>
            <a:pathLst>
              <a:path w="204886" h="255818">
                <a:moveTo>
                  <a:pt x="0" y="32931"/>
                </a:moveTo>
                <a:lnTo>
                  <a:pt x="4551" y="23830"/>
                </a:lnTo>
                <a:lnTo>
                  <a:pt x="7797" y="20196"/>
                </a:lnTo>
                <a:lnTo>
                  <a:pt x="11866" y="16821"/>
                </a:lnTo>
                <a:lnTo>
                  <a:pt x="16483" y="13619"/>
                </a:lnTo>
                <a:lnTo>
                  <a:pt x="20514" y="11484"/>
                </a:lnTo>
                <a:lnTo>
                  <a:pt x="24154" y="10061"/>
                </a:lnTo>
                <a:lnTo>
                  <a:pt x="27533" y="9112"/>
                </a:lnTo>
                <a:lnTo>
                  <a:pt x="31691" y="7527"/>
                </a:lnTo>
                <a:lnTo>
                  <a:pt x="36367" y="5517"/>
                </a:lnTo>
                <a:lnTo>
                  <a:pt x="41390" y="3226"/>
                </a:lnTo>
                <a:lnTo>
                  <a:pt x="45691" y="1698"/>
                </a:lnTo>
                <a:lnTo>
                  <a:pt x="49511" y="679"/>
                </a:lnTo>
                <a:lnTo>
                  <a:pt x="53010" y="0"/>
                </a:lnTo>
                <a:lnTo>
                  <a:pt x="57247" y="500"/>
                </a:lnTo>
                <a:lnTo>
                  <a:pt x="61978" y="1785"/>
                </a:lnTo>
                <a:lnTo>
                  <a:pt x="67036" y="3595"/>
                </a:lnTo>
                <a:lnTo>
                  <a:pt x="71361" y="4801"/>
                </a:lnTo>
                <a:lnTo>
                  <a:pt x="75197" y="5606"/>
                </a:lnTo>
                <a:lnTo>
                  <a:pt x="78706" y="6142"/>
                </a:lnTo>
                <a:lnTo>
                  <a:pt x="81998" y="7452"/>
                </a:lnTo>
                <a:lnTo>
                  <a:pt x="88197" y="11447"/>
                </a:lnTo>
                <a:lnTo>
                  <a:pt x="93088" y="13846"/>
                </a:lnTo>
                <a:lnTo>
                  <a:pt x="99207" y="16398"/>
                </a:lnTo>
                <a:lnTo>
                  <a:pt x="106143" y="19052"/>
                </a:lnTo>
                <a:lnTo>
                  <a:pt x="112672" y="22726"/>
                </a:lnTo>
                <a:lnTo>
                  <a:pt x="118930" y="27080"/>
                </a:lnTo>
                <a:lnTo>
                  <a:pt x="125007" y="31888"/>
                </a:lnTo>
                <a:lnTo>
                  <a:pt x="129058" y="36046"/>
                </a:lnTo>
                <a:lnTo>
                  <a:pt x="133560" y="43206"/>
                </a:lnTo>
                <a:lnTo>
                  <a:pt x="134760" y="47401"/>
                </a:lnTo>
                <a:lnTo>
                  <a:pt x="135560" y="52103"/>
                </a:lnTo>
                <a:lnTo>
                  <a:pt x="136093" y="57142"/>
                </a:lnTo>
                <a:lnTo>
                  <a:pt x="136449" y="61455"/>
                </a:lnTo>
                <a:lnTo>
                  <a:pt x="136845" y="68786"/>
                </a:lnTo>
                <a:lnTo>
                  <a:pt x="135997" y="73027"/>
                </a:lnTo>
                <a:lnTo>
                  <a:pt x="134480" y="77759"/>
                </a:lnTo>
                <a:lnTo>
                  <a:pt x="132516" y="82819"/>
                </a:lnTo>
                <a:lnTo>
                  <a:pt x="130254" y="88097"/>
                </a:lnTo>
                <a:lnTo>
                  <a:pt x="125201" y="99042"/>
                </a:lnTo>
                <a:lnTo>
                  <a:pt x="120615" y="104628"/>
                </a:lnTo>
                <a:lnTo>
                  <a:pt x="114700" y="110257"/>
                </a:lnTo>
                <a:lnTo>
                  <a:pt x="107899" y="115914"/>
                </a:lnTo>
                <a:lnTo>
                  <a:pt x="101460" y="120638"/>
                </a:lnTo>
                <a:lnTo>
                  <a:pt x="95264" y="124740"/>
                </a:lnTo>
                <a:lnTo>
                  <a:pt x="89227" y="128427"/>
                </a:lnTo>
                <a:lnTo>
                  <a:pt x="84249" y="131838"/>
                </a:lnTo>
                <a:lnTo>
                  <a:pt x="79979" y="135064"/>
                </a:lnTo>
                <a:lnTo>
                  <a:pt x="76179" y="138167"/>
                </a:lnTo>
                <a:lnTo>
                  <a:pt x="71741" y="140236"/>
                </a:lnTo>
                <a:lnTo>
                  <a:pt x="66878" y="141616"/>
                </a:lnTo>
                <a:lnTo>
                  <a:pt x="61731" y="142535"/>
                </a:lnTo>
                <a:lnTo>
                  <a:pt x="56394" y="144101"/>
                </a:lnTo>
                <a:lnTo>
                  <a:pt x="50931" y="146097"/>
                </a:lnTo>
                <a:lnTo>
                  <a:pt x="45384" y="148380"/>
                </a:lnTo>
                <a:lnTo>
                  <a:pt x="41686" y="148950"/>
                </a:lnTo>
                <a:lnTo>
                  <a:pt x="39221" y="148377"/>
                </a:lnTo>
                <a:lnTo>
                  <a:pt x="37577" y="147043"/>
                </a:lnTo>
                <a:lnTo>
                  <a:pt x="35529" y="146153"/>
                </a:lnTo>
                <a:lnTo>
                  <a:pt x="30714" y="145165"/>
                </a:lnTo>
                <a:lnTo>
                  <a:pt x="29048" y="143949"/>
                </a:lnTo>
                <a:lnTo>
                  <a:pt x="27939" y="142186"/>
                </a:lnTo>
                <a:lnTo>
                  <a:pt x="27198" y="140058"/>
                </a:lnTo>
                <a:lnTo>
                  <a:pt x="27658" y="138639"/>
                </a:lnTo>
                <a:lnTo>
                  <a:pt x="28916" y="137693"/>
                </a:lnTo>
                <a:lnTo>
                  <a:pt x="30708" y="137063"/>
                </a:lnTo>
                <a:lnTo>
                  <a:pt x="33807" y="134737"/>
                </a:lnTo>
                <a:lnTo>
                  <a:pt x="37779" y="131282"/>
                </a:lnTo>
                <a:lnTo>
                  <a:pt x="42331" y="127074"/>
                </a:lnTo>
                <a:lnTo>
                  <a:pt x="46318" y="124268"/>
                </a:lnTo>
                <a:lnTo>
                  <a:pt x="49929" y="122398"/>
                </a:lnTo>
                <a:lnTo>
                  <a:pt x="53289" y="121150"/>
                </a:lnTo>
                <a:lnTo>
                  <a:pt x="57434" y="119367"/>
                </a:lnTo>
                <a:lnTo>
                  <a:pt x="67120" y="114845"/>
                </a:lnTo>
                <a:lnTo>
                  <a:pt x="72369" y="113258"/>
                </a:lnTo>
                <a:lnTo>
                  <a:pt x="77774" y="112200"/>
                </a:lnTo>
                <a:lnTo>
                  <a:pt x="83281" y="111495"/>
                </a:lnTo>
                <a:lnTo>
                  <a:pt x="88858" y="111025"/>
                </a:lnTo>
                <a:lnTo>
                  <a:pt x="94482" y="110711"/>
                </a:lnTo>
                <a:lnTo>
                  <a:pt x="100135" y="110502"/>
                </a:lnTo>
                <a:lnTo>
                  <a:pt x="151906" y="110121"/>
                </a:lnTo>
                <a:lnTo>
                  <a:pt x="159373" y="112013"/>
                </a:lnTo>
                <a:lnTo>
                  <a:pt x="168161" y="115181"/>
                </a:lnTo>
                <a:lnTo>
                  <a:pt x="177830" y="119197"/>
                </a:lnTo>
                <a:lnTo>
                  <a:pt x="185229" y="123779"/>
                </a:lnTo>
                <a:lnTo>
                  <a:pt x="191113" y="128739"/>
                </a:lnTo>
                <a:lnTo>
                  <a:pt x="195989" y="133951"/>
                </a:lnTo>
                <a:lnTo>
                  <a:pt x="199239" y="140283"/>
                </a:lnTo>
                <a:lnTo>
                  <a:pt x="201407" y="147362"/>
                </a:lnTo>
                <a:lnTo>
                  <a:pt x="202852" y="154938"/>
                </a:lnTo>
                <a:lnTo>
                  <a:pt x="203814" y="161895"/>
                </a:lnTo>
                <a:lnTo>
                  <a:pt x="204457" y="168437"/>
                </a:lnTo>
                <a:lnTo>
                  <a:pt x="204885" y="174703"/>
                </a:lnTo>
                <a:lnTo>
                  <a:pt x="204217" y="179834"/>
                </a:lnTo>
                <a:lnTo>
                  <a:pt x="202821" y="184206"/>
                </a:lnTo>
                <a:lnTo>
                  <a:pt x="200936" y="188074"/>
                </a:lnTo>
                <a:lnTo>
                  <a:pt x="197775" y="192557"/>
                </a:lnTo>
                <a:lnTo>
                  <a:pt x="193763" y="197451"/>
                </a:lnTo>
                <a:lnTo>
                  <a:pt x="189183" y="202619"/>
                </a:lnTo>
                <a:lnTo>
                  <a:pt x="184225" y="207017"/>
                </a:lnTo>
                <a:lnTo>
                  <a:pt x="179014" y="210901"/>
                </a:lnTo>
                <a:lnTo>
                  <a:pt x="152413" y="228529"/>
                </a:lnTo>
                <a:lnTo>
                  <a:pt x="145424" y="231910"/>
                </a:lnTo>
                <a:lnTo>
                  <a:pt x="138859" y="234164"/>
                </a:lnTo>
                <a:lnTo>
                  <a:pt x="132578" y="235666"/>
                </a:lnTo>
                <a:lnTo>
                  <a:pt x="127438" y="237621"/>
                </a:lnTo>
                <a:lnTo>
                  <a:pt x="123059" y="239876"/>
                </a:lnTo>
                <a:lnTo>
                  <a:pt x="119187" y="242332"/>
                </a:lnTo>
                <a:lnTo>
                  <a:pt x="115654" y="243969"/>
                </a:lnTo>
                <a:lnTo>
                  <a:pt x="112345" y="245061"/>
                </a:lnTo>
                <a:lnTo>
                  <a:pt x="109187" y="245789"/>
                </a:lnTo>
                <a:lnTo>
                  <a:pt x="105176" y="247226"/>
                </a:lnTo>
                <a:lnTo>
                  <a:pt x="100597" y="249137"/>
                </a:lnTo>
                <a:lnTo>
                  <a:pt x="95640" y="251364"/>
                </a:lnTo>
                <a:lnTo>
                  <a:pt x="91383" y="252848"/>
                </a:lnTo>
                <a:lnTo>
                  <a:pt x="87593" y="253837"/>
                </a:lnTo>
                <a:lnTo>
                  <a:pt x="68581" y="25581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180"/>
          <p:cNvSpPr/>
          <p:nvPr/>
        </p:nvSpPr>
        <p:spPr>
          <a:xfrm>
            <a:off x="6578069" y="2246005"/>
            <a:ext cx="504481" cy="402790"/>
          </a:xfrm>
          <a:custGeom>
            <a:avLst/>
            <a:gdLst/>
            <a:ahLst/>
            <a:cxnLst/>
            <a:rect l="0" t="0" r="0" b="0"/>
            <a:pathLst>
              <a:path w="504481" h="402790">
                <a:moveTo>
                  <a:pt x="8468" y="8562"/>
                </a:moveTo>
                <a:lnTo>
                  <a:pt x="8468" y="13113"/>
                </a:lnTo>
                <a:lnTo>
                  <a:pt x="13019" y="25045"/>
                </a:lnTo>
                <a:lnTo>
                  <a:pt x="15849" y="36094"/>
                </a:lnTo>
                <a:lnTo>
                  <a:pt x="16688" y="45401"/>
                </a:lnTo>
                <a:lnTo>
                  <a:pt x="14344" y="53827"/>
                </a:lnTo>
                <a:lnTo>
                  <a:pt x="12385" y="58741"/>
                </a:lnTo>
                <a:lnTo>
                  <a:pt x="11079" y="64875"/>
                </a:lnTo>
                <a:lnTo>
                  <a:pt x="10209" y="71821"/>
                </a:lnTo>
                <a:lnTo>
                  <a:pt x="9628" y="79310"/>
                </a:lnTo>
                <a:lnTo>
                  <a:pt x="9242" y="90970"/>
                </a:lnTo>
                <a:lnTo>
                  <a:pt x="8514" y="166113"/>
                </a:lnTo>
                <a:lnTo>
                  <a:pt x="7535" y="177645"/>
                </a:lnTo>
                <a:lnTo>
                  <a:pt x="5942" y="186054"/>
                </a:lnTo>
                <a:lnTo>
                  <a:pt x="3926" y="195470"/>
                </a:lnTo>
                <a:lnTo>
                  <a:pt x="2583" y="202700"/>
                </a:lnTo>
                <a:lnTo>
                  <a:pt x="1090" y="213273"/>
                </a:lnTo>
                <a:lnTo>
                  <a:pt x="427" y="223687"/>
                </a:lnTo>
                <a:lnTo>
                  <a:pt x="249" y="229132"/>
                </a:lnTo>
                <a:lnTo>
                  <a:pt x="0" y="268649"/>
                </a:lnTo>
                <a:lnTo>
                  <a:pt x="918" y="281966"/>
                </a:lnTo>
                <a:lnTo>
                  <a:pt x="2482" y="293701"/>
                </a:lnTo>
                <a:lnTo>
                  <a:pt x="4478" y="304382"/>
                </a:lnTo>
                <a:lnTo>
                  <a:pt x="6760" y="312456"/>
                </a:lnTo>
                <a:lnTo>
                  <a:pt x="11837" y="323966"/>
                </a:lnTo>
                <a:lnTo>
                  <a:pt x="20049" y="335801"/>
                </a:lnTo>
                <a:lnTo>
                  <a:pt x="29675" y="346818"/>
                </a:lnTo>
                <a:lnTo>
                  <a:pt x="31179" y="349319"/>
                </a:lnTo>
                <a:lnTo>
                  <a:pt x="32849" y="354637"/>
                </a:lnTo>
                <a:lnTo>
                  <a:pt x="34247" y="356436"/>
                </a:lnTo>
                <a:lnTo>
                  <a:pt x="36132" y="357636"/>
                </a:lnTo>
                <a:lnTo>
                  <a:pt x="38341" y="358435"/>
                </a:lnTo>
                <a:lnTo>
                  <a:pt x="39813" y="359921"/>
                </a:lnTo>
                <a:lnTo>
                  <a:pt x="40795" y="361864"/>
                </a:lnTo>
                <a:lnTo>
                  <a:pt x="41449" y="364112"/>
                </a:lnTo>
                <a:lnTo>
                  <a:pt x="42838" y="365610"/>
                </a:lnTo>
                <a:lnTo>
                  <a:pt x="44716" y="366609"/>
                </a:lnTo>
                <a:lnTo>
                  <a:pt x="49343" y="367719"/>
                </a:lnTo>
                <a:lnTo>
                  <a:pt x="54575" y="368212"/>
                </a:lnTo>
                <a:lnTo>
                  <a:pt x="57304" y="369296"/>
                </a:lnTo>
                <a:lnTo>
                  <a:pt x="62876" y="373041"/>
                </a:lnTo>
                <a:lnTo>
                  <a:pt x="73607" y="375340"/>
                </a:lnTo>
                <a:lnTo>
                  <a:pt x="86948" y="376362"/>
                </a:lnTo>
                <a:lnTo>
                  <a:pt x="99228" y="376816"/>
                </a:lnTo>
                <a:lnTo>
                  <a:pt x="107075" y="377890"/>
                </a:lnTo>
                <a:lnTo>
                  <a:pt x="116116" y="379558"/>
                </a:lnTo>
                <a:lnTo>
                  <a:pt x="162552" y="389079"/>
                </a:lnTo>
                <a:lnTo>
                  <a:pt x="173104" y="390828"/>
                </a:lnTo>
                <a:lnTo>
                  <a:pt x="182043" y="391993"/>
                </a:lnTo>
                <a:lnTo>
                  <a:pt x="197055" y="393289"/>
                </a:lnTo>
                <a:lnTo>
                  <a:pt x="210077" y="393864"/>
                </a:lnTo>
                <a:lnTo>
                  <a:pt x="220979" y="394970"/>
                </a:lnTo>
                <a:lnTo>
                  <a:pt x="250873" y="398739"/>
                </a:lnTo>
                <a:lnTo>
                  <a:pt x="265321" y="400125"/>
                </a:lnTo>
                <a:lnTo>
                  <a:pt x="278763" y="401049"/>
                </a:lnTo>
                <a:lnTo>
                  <a:pt x="302907" y="402076"/>
                </a:lnTo>
                <a:lnTo>
                  <a:pt x="323162" y="402532"/>
                </a:lnTo>
                <a:lnTo>
                  <a:pt x="355182" y="402789"/>
                </a:lnTo>
                <a:lnTo>
                  <a:pt x="367246" y="401872"/>
                </a:lnTo>
                <a:lnTo>
                  <a:pt x="380051" y="400309"/>
                </a:lnTo>
                <a:lnTo>
                  <a:pt x="393350" y="398314"/>
                </a:lnTo>
                <a:lnTo>
                  <a:pt x="403169" y="396984"/>
                </a:lnTo>
                <a:lnTo>
                  <a:pt x="416618" y="395507"/>
                </a:lnTo>
                <a:lnTo>
                  <a:pt x="430851" y="394850"/>
                </a:lnTo>
                <a:lnTo>
                  <a:pt x="438646" y="394675"/>
                </a:lnTo>
                <a:lnTo>
                  <a:pt x="449849" y="391940"/>
                </a:lnTo>
                <a:lnTo>
                  <a:pt x="458002" y="388502"/>
                </a:lnTo>
                <a:lnTo>
                  <a:pt x="467948" y="386567"/>
                </a:lnTo>
                <a:lnTo>
                  <a:pt x="482737" y="385859"/>
                </a:lnTo>
                <a:lnTo>
                  <a:pt x="484667" y="384871"/>
                </a:lnTo>
                <a:lnTo>
                  <a:pt x="485954" y="383260"/>
                </a:lnTo>
                <a:lnTo>
                  <a:pt x="486812" y="381233"/>
                </a:lnTo>
                <a:lnTo>
                  <a:pt x="488336" y="379882"/>
                </a:lnTo>
                <a:lnTo>
                  <a:pt x="490305" y="378981"/>
                </a:lnTo>
                <a:lnTo>
                  <a:pt x="492570" y="378381"/>
                </a:lnTo>
                <a:lnTo>
                  <a:pt x="494080" y="377028"/>
                </a:lnTo>
                <a:lnTo>
                  <a:pt x="495087" y="375173"/>
                </a:lnTo>
                <a:lnTo>
                  <a:pt x="495758" y="372985"/>
                </a:lnTo>
                <a:lnTo>
                  <a:pt x="496504" y="362933"/>
                </a:lnTo>
                <a:lnTo>
                  <a:pt x="496924" y="346288"/>
                </a:lnTo>
                <a:lnTo>
                  <a:pt x="497090" y="300943"/>
                </a:lnTo>
                <a:lnTo>
                  <a:pt x="498046" y="296828"/>
                </a:lnTo>
                <a:lnTo>
                  <a:pt x="502990" y="286485"/>
                </a:lnTo>
                <a:lnTo>
                  <a:pt x="504480" y="280356"/>
                </a:lnTo>
                <a:lnTo>
                  <a:pt x="502603" y="269377"/>
                </a:lnTo>
                <a:lnTo>
                  <a:pt x="499546" y="256877"/>
                </a:lnTo>
                <a:lnTo>
                  <a:pt x="498188" y="248147"/>
                </a:lnTo>
                <a:lnTo>
                  <a:pt x="497584" y="236012"/>
                </a:lnTo>
                <a:lnTo>
                  <a:pt x="497196" y="214040"/>
                </a:lnTo>
                <a:lnTo>
                  <a:pt x="497109" y="187146"/>
                </a:lnTo>
                <a:lnTo>
                  <a:pt x="496154" y="183816"/>
                </a:lnTo>
                <a:lnTo>
                  <a:pt x="490259" y="171720"/>
                </a:lnTo>
                <a:lnTo>
                  <a:pt x="487777" y="164007"/>
                </a:lnTo>
                <a:lnTo>
                  <a:pt x="485169" y="155054"/>
                </a:lnTo>
                <a:lnTo>
                  <a:pt x="483431" y="147181"/>
                </a:lnTo>
                <a:lnTo>
                  <a:pt x="482273" y="140027"/>
                </a:lnTo>
                <a:lnTo>
                  <a:pt x="481500" y="133353"/>
                </a:lnTo>
                <a:lnTo>
                  <a:pt x="478102" y="123397"/>
                </a:lnTo>
                <a:lnTo>
                  <a:pt x="473417" y="114845"/>
                </a:lnTo>
                <a:lnTo>
                  <a:pt x="468160" y="104694"/>
                </a:lnTo>
                <a:lnTo>
                  <a:pt x="465188" y="96372"/>
                </a:lnTo>
                <a:lnTo>
                  <a:pt x="464395" y="92820"/>
                </a:lnTo>
                <a:lnTo>
                  <a:pt x="460975" y="86333"/>
                </a:lnTo>
                <a:lnTo>
                  <a:pt x="458730" y="83269"/>
                </a:lnTo>
                <a:lnTo>
                  <a:pt x="456234" y="77325"/>
                </a:lnTo>
                <a:lnTo>
                  <a:pt x="455569" y="74407"/>
                </a:lnTo>
                <a:lnTo>
                  <a:pt x="454173" y="72461"/>
                </a:lnTo>
                <a:lnTo>
                  <a:pt x="452290" y="71164"/>
                </a:lnTo>
                <a:lnTo>
                  <a:pt x="450081" y="70299"/>
                </a:lnTo>
                <a:lnTo>
                  <a:pt x="442423" y="64531"/>
                </a:lnTo>
                <a:lnTo>
                  <a:pt x="440646" y="62067"/>
                </a:lnTo>
                <a:lnTo>
                  <a:pt x="437194" y="54049"/>
                </a:lnTo>
                <a:lnTo>
                  <a:pt x="428455" y="43008"/>
                </a:lnTo>
                <a:lnTo>
                  <a:pt x="424364" y="38794"/>
                </a:lnTo>
                <a:lnTo>
                  <a:pt x="421940" y="37289"/>
                </a:lnTo>
                <a:lnTo>
                  <a:pt x="416706" y="35617"/>
                </a:lnTo>
                <a:lnTo>
                  <a:pt x="414928" y="34219"/>
                </a:lnTo>
                <a:lnTo>
                  <a:pt x="413745" y="32334"/>
                </a:lnTo>
                <a:lnTo>
                  <a:pt x="412955" y="30125"/>
                </a:lnTo>
                <a:lnTo>
                  <a:pt x="411476" y="28653"/>
                </a:lnTo>
                <a:lnTo>
                  <a:pt x="409537" y="27671"/>
                </a:lnTo>
                <a:lnTo>
                  <a:pt x="407292" y="27016"/>
                </a:lnTo>
                <a:lnTo>
                  <a:pt x="402259" y="23749"/>
                </a:lnTo>
                <a:lnTo>
                  <a:pt x="399583" y="21544"/>
                </a:lnTo>
                <a:lnTo>
                  <a:pt x="396846" y="20074"/>
                </a:lnTo>
                <a:lnTo>
                  <a:pt x="391266" y="18441"/>
                </a:lnTo>
                <a:lnTo>
                  <a:pt x="378969" y="16440"/>
                </a:lnTo>
                <a:lnTo>
                  <a:pt x="364520" y="11320"/>
                </a:lnTo>
                <a:lnTo>
                  <a:pt x="334951" y="6567"/>
                </a:lnTo>
                <a:lnTo>
                  <a:pt x="323279" y="4374"/>
                </a:lnTo>
                <a:lnTo>
                  <a:pt x="313592" y="2913"/>
                </a:lnTo>
                <a:lnTo>
                  <a:pt x="305229" y="1938"/>
                </a:lnTo>
                <a:lnTo>
                  <a:pt x="297749" y="1289"/>
                </a:lnTo>
                <a:lnTo>
                  <a:pt x="287999" y="856"/>
                </a:lnTo>
                <a:lnTo>
                  <a:pt x="253429" y="246"/>
                </a:lnTo>
                <a:lnTo>
                  <a:pt x="187492" y="0"/>
                </a:lnTo>
                <a:lnTo>
                  <a:pt x="179252" y="949"/>
                </a:lnTo>
                <a:lnTo>
                  <a:pt x="170901" y="2534"/>
                </a:lnTo>
                <a:lnTo>
                  <a:pt x="155909" y="5883"/>
                </a:lnTo>
                <a:lnTo>
                  <a:pt x="140207" y="8721"/>
                </a:lnTo>
                <a:lnTo>
                  <a:pt x="126074" y="12760"/>
                </a:lnTo>
                <a:lnTo>
                  <a:pt x="112807" y="15190"/>
                </a:lnTo>
                <a:lnTo>
                  <a:pt x="100561" y="16270"/>
                </a:lnTo>
                <a:lnTo>
                  <a:pt x="88769" y="16751"/>
                </a:lnTo>
                <a:lnTo>
                  <a:pt x="74637" y="19504"/>
                </a:lnTo>
                <a:lnTo>
                  <a:pt x="55934" y="24482"/>
                </a:lnTo>
                <a:lnTo>
                  <a:pt x="43217" y="25162"/>
                </a:lnTo>
                <a:lnTo>
                  <a:pt x="8468" y="2570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181"/>
          <p:cNvSpPr/>
          <p:nvPr/>
        </p:nvSpPr>
        <p:spPr>
          <a:xfrm>
            <a:off x="7229868" y="2340292"/>
            <a:ext cx="145340" cy="162795"/>
          </a:xfrm>
          <a:custGeom>
            <a:avLst/>
            <a:gdLst/>
            <a:ahLst/>
            <a:cxnLst/>
            <a:rect l="0" t="0" r="0" b="0"/>
            <a:pathLst>
              <a:path w="145340" h="162795">
                <a:moveTo>
                  <a:pt x="25324" y="0"/>
                </a:moveTo>
                <a:lnTo>
                  <a:pt x="29875" y="4551"/>
                </a:lnTo>
                <a:lnTo>
                  <a:pt x="30264" y="6844"/>
                </a:lnTo>
                <a:lnTo>
                  <a:pt x="29570" y="9325"/>
                </a:lnTo>
                <a:lnTo>
                  <a:pt x="28154" y="11932"/>
                </a:lnTo>
                <a:lnTo>
                  <a:pt x="27211" y="16527"/>
                </a:lnTo>
                <a:lnTo>
                  <a:pt x="26582" y="22448"/>
                </a:lnTo>
                <a:lnTo>
                  <a:pt x="26162" y="29253"/>
                </a:lnTo>
                <a:lnTo>
                  <a:pt x="24931" y="37599"/>
                </a:lnTo>
                <a:lnTo>
                  <a:pt x="23157" y="46974"/>
                </a:lnTo>
                <a:lnTo>
                  <a:pt x="21021" y="57033"/>
                </a:lnTo>
                <a:lnTo>
                  <a:pt x="18646" y="65645"/>
                </a:lnTo>
                <a:lnTo>
                  <a:pt x="16109" y="73291"/>
                </a:lnTo>
                <a:lnTo>
                  <a:pt x="13466" y="80293"/>
                </a:lnTo>
                <a:lnTo>
                  <a:pt x="11704" y="85914"/>
                </a:lnTo>
                <a:lnTo>
                  <a:pt x="10529" y="90613"/>
                </a:lnTo>
                <a:lnTo>
                  <a:pt x="9745" y="94699"/>
                </a:lnTo>
                <a:lnTo>
                  <a:pt x="6336" y="109398"/>
                </a:lnTo>
                <a:lnTo>
                  <a:pt x="4092" y="118652"/>
                </a:lnTo>
                <a:lnTo>
                  <a:pt x="2597" y="125774"/>
                </a:lnTo>
                <a:lnTo>
                  <a:pt x="1600" y="131474"/>
                </a:lnTo>
                <a:lnTo>
                  <a:pt x="936" y="136227"/>
                </a:lnTo>
                <a:lnTo>
                  <a:pt x="492" y="141301"/>
                </a:lnTo>
                <a:lnTo>
                  <a:pt x="197" y="146588"/>
                </a:lnTo>
                <a:lnTo>
                  <a:pt x="0" y="152018"/>
                </a:lnTo>
                <a:lnTo>
                  <a:pt x="821" y="155638"/>
                </a:lnTo>
                <a:lnTo>
                  <a:pt x="2322" y="158051"/>
                </a:lnTo>
                <a:lnTo>
                  <a:pt x="4274" y="159660"/>
                </a:lnTo>
                <a:lnTo>
                  <a:pt x="6529" y="160733"/>
                </a:lnTo>
                <a:lnTo>
                  <a:pt x="8983" y="161448"/>
                </a:lnTo>
                <a:lnTo>
                  <a:pt x="11573" y="161924"/>
                </a:lnTo>
                <a:lnTo>
                  <a:pt x="15204" y="162242"/>
                </a:lnTo>
                <a:lnTo>
                  <a:pt x="19530" y="162454"/>
                </a:lnTo>
                <a:lnTo>
                  <a:pt x="32180" y="162752"/>
                </a:lnTo>
                <a:lnTo>
                  <a:pt x="35610" y="162794"/>
                </a:lnTo>
                <a:lnTo>
                  <a:pt x="39801" y="161869"/>
                </a:lnTo>
                <a:lnTo>
                  <a:pt x="44500" y="160300"/>
                </a:lnTo>
                <a:lnTo>
                  <a:pt x="49538" y="158302"/>
                </a:lnTo>
                <a:lnTo>
                  <a:pt x="54802" y="156970"/>
                </a:lnTo>
                <a:lnTo>
                  <a:pt x="60216" y="156081"/>
                </a:lnTo>
                <a:lnTo>
                  <a:pt x="65730" y="155489"/>
                </a:lnTo>
                <a:lnTo>
                  <a:pt x="70359" y="154142"/>
                </a:lnTo>
                <a:lnTo>
                  <a:pt x="74398" y="152291"/>
                </a:lnTo>
                <a:lnTo>
                  <a:pt x="78042" y="150105"/>
                </a:lnTo>
                <a:lnTo>
                  <a:pt x="84282" y="147695"/>
                </a:lnTo>
                <a:lnTo>
                  <a:pt x="92252" y="145136"/>
                </a:lnTo>
                <a:lnTo>
                  <a:pt x="101375" y="142477"/>
                </a:lnTo>
                <a:lnTo>
                  <a:pt x="108410" y="140705"/>
                </a:lnTo>
                <a:lnTo>
                  <a:pt x="114052" y="139523"/>
                </a:lnTo>
                <a:lnTo>
                  <a:pt x="118767" y="138735"/>
                </a:lnTo>
                <a:lnTo>
                  <a:pt x="123814" y="137258"/>
                </a:lnTo>
                <a:lnTo>
                  <a:pt x="129084" y="135320"/>
                </a:lnTo>
                <a:lnTo>
                  <a:pt x="145339" y="12858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182"/>
          <p:cNvSpPr/>
          <p:nvPr/>
        </p:nvSpPr>
        <p:spPr>
          <a:xfrm>
            <a:off x="7366634" y="2366010"/>
            <a:ext cx="13278" cy="257176"/>
          </a:xfrm>
          <a:custGeom>
            <a:avLst/>
            <a:gdLst/>
            <a:ahLst/>
            <a:cxnLst/>
            <a:rect l="0" t="0" r="0" b="0"/>
            <a:pathLst>
              <a:path w="13278" h="257176">
                <a:moveTo>
                  <a:pt x="0" y="0"/>
                </a:moveTo>
                <a:lnTo>
                  <a:pt x="4551" y="13652"/>
                </a:lnTo>
                <a:lnTo>
                  <a:pt x="5892" y="19579"/>
                </a:lnTo>
                <a:lnTo>
                  <a:pt x="6786" y="25435"/>
                </a:lnTo>
                <a:lnTo>
                  <a:pt x="7381" y="31244"/>
                </a:lnTo>
                <a:lnTo>
                  <a:pt x="8732" y="37022"/>
                </a:lnTo>
                <a:lnTo>
                  <a:pt x="10583" y="42778"/>
                </a:lnTo>
                <a:lnTo>
                  <a:pt x="12772" y="48521"/>
                </a:lnTo>
                <a:lnTo>
                  <a:pt x="13277" y="53302"/>
                </a:lnTo>
                <a:lnTo>
                  <a:pt x="12662" y="57442"/>
                </a:lnTo>
                <a:lnTo>
                  <a:pt x="11299" y="61155"/>
                </a:lnTo>
                <a:lnTo>
                  <a:pt x="10390" y="65535"/>
                </a:lnTo>
                <a:lnTo>
                  <a:pt x="9784" y="70360"/>
                </a:lnTo>
                <a:lnTo>
                  <a:pt x="9380" y="75481"/>
                </a:lnTo>
                <a:lnTo>
                  <a:pt x="9111" y="80801"/>
                </a:lnTo>
                <a:lnTo>
                  <a:pt x="8813" y="91791"/>
                </a:lnTo>
                <a:lnTo>
                  <a:pt x="8644" y="117790"/>
                </a:lnTo>
                <a:lnTo>
                  <a:pt x="7668" y="133772"/>
                </a:lnTo>
                <a:lnTo>
                  <a:pt x="4043" y="176929"/>
                </a:lnTo>
                <a:lnTo>
                  <a:pt x="3648" y="193200"/>
                </a:lnTo>
                <a:lnTo>
                  <a:pt x="4337" y="205000"/>
                </a:lnTo>
                <a:lnTo>
                  <a:pt x="5749" y="213819"/>
                </a:lnTo>
                <a:lnTo>
                  <a:pt x="6691" y="221603"/>
                </a:lnTo>
                <a:lnTo>
                  <a:pt x="7318" y="228698"/>
                </a:lnTo>
                <a:lnTo>
                  <a:pt x="8201" y="242704"/>
                </a:lnTo>
                <a:lnTo>
                  <a:pt x="8573" y="25717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183"/>
          <p:cNvSpPr/>
          <p:nvPr/>
        </p:nvSpPr>
        <p:spPr>
          <a:xfrm>
            <a:off x="7443787" y="2391936"/>
            <a:ext cx="179451" cy="255624"/>
          </a:xfrm>
          <a:custGeom>
            <a:avLst/>
            <a:gdLst/>
            <a:ahLst/>
            <a:cxnLst/>
            <a:rect l="0" t="0" r="0" b="0"/>
            <a:pathLst>
              <a:path w="179451" h="255624">
                <a:moveTo>
                  <a:pt x="0" y="16936"/>
                </a:moveTo>
                <a:lnTo>
                  <a:pt x="13653" y="7835"/>
                </a:lnTo>
                <a:lnTo>
                  <a:pt x="18627" y="5153"/>
                </a:lnTo>
                <a:lnTo>
                  <a:pt x="22896" y="3366"/>
                </a:lnTo>
                <a:lnTo>
                  <a:pt x="26694" y="2174"/>
                </a:lnTo>
                <a:lnTo>
                  <a:pt x="31131" y="1380"/>
                </a:lnTo>
                <a:lnTo>
                  <a:pt x="35994" y="850"/>
                </a:lnTo>
                <a:lnTo>
                  <a:pt x="41141" y="497"/>
                </a:lnTo>
                <a:lnTo>
                  <a:pt x="49400" y="105"/>
                </a:lnTo>
                <a:lnTo>
                  <a:pt x="52936" y="0"/>
                </a:lnTo>
                <a:lnTo>
                  <a:pt x="58151" y="883"/>
                </a:lnTo>
                <a:lnTo>
                  <a:pt x="64484" y="2424"/>
                </a:lnTo>
                <a:lnTo>
                  <a:pt x="71565" y="4404"/>
                </a:lnTo>
                <a:lnTo>
                  <a:pt x="77237" y="6676"/>
                </a:lnTo>
                <a:lnTo>
                  <a:pt x="81972" y="9144"/>
                </a:lnTo>
                <a:lnTo>
                  <a:pt x="86080" y="11741"/>
                </a:lnTo>
                <a:lnTo>
                  <a:pt x="89772" y="14425"/>
                </a:lnTo>
                <a:lnTo>
                  <a:pt x="93186" y="17167"/>
                </a:lnTo>
                <a:lnTo>
                  <a:pt x="96414" y="19948"/>
                </a:lnTo>
                <a:lnTo>
                  <a:pt x="99519" y="21801"/>
                </a:lnTo>
                <a:lnTo>
                  <a:pt x="102541" y="23037"/>
                </a:lnTo>
                <a:lnTo>
                  <a:pt x="105508" y="23861"/>
                </a:lnTo>
                <a:lnTo>
                  <a:pt x="108438" y="25363"/>
                </a:lnTo>
                <a:lnTo>
                  <a:pt x="111345" y="27316"/>
                </a:lnTo>
                <a:lnTo>
                  <a:pt x="114235" y="29571"/>
                </a:lnTo>
                <a:lnTo>
                  <a:pt x="116161" y="32980"/>
                </a:lnTo>
                <a:lnTo>
                  <a:pt x="117446" y="37157"/>
                </a:lnTo>
                <a:lnTo>
                  <a:pt x="118303" y="41847"/>
                </a:lnTo>
                <a:lnTo>
                  <a:pt x="119254" y="49597"/>
                </a:lnTo>
                <a:lnTo>
                  <a:pt x="119677" y="56217"/>
                </a:lnTo>
                <a:lnTo>
                  <a:pt x="119865" y="62334"/>
                </a:lnTo>
                <a:lnTo>
                  <a:pt x="118963" y="65299"/>
                </a:lnTo>
                <a:lnTo>
                  <a:pt x="115420" y="71133"/>
                </a:lnTo>
                <a:lnTo>
                  <a:pt x="113142" y="74975"/>
                </a:lnTo>
                <a:lnTo>
                  <a:pt x="110670" y="79441"/>
                </a:lnTo>
                <a:lnTo>
                  <a:pt x="108070" y="84324"/>
                </a:lnTo>
                <a:lnTo>
                  <a:pt x="102641" y="92289"/>
                </a:lnTo>
                <a:lnTo>
                  <a:pt x="97053" y="99004"/>
                </a:lnTo>
                <a:lnTo>
                  <a:pt x="94230" y="102128"/>
                </a:lnTo>
                <a:lnTo>
                  <a:pt x="91394" y="105163"/>
                </a:lnTo>
                <a:lnTo>
                  <a:pt x="86647" y="108139"/>
                </a:lnTo>
                <a:lnTo>
                  <a:pt x="80625" y="111075"/>
                </a:lnTo>
                <a:lnTo>
                  <a:pt x="73753" y="113986"/>
                </a:lnTo>
                <a:lnTo>
                  <a:pt x="68218" y="116878"/>
                </a:lnTo>
                <a:lnTo>
                  <a:pt x="63577" y="119759"/>
                </a:lnTo>
                <a:lnTo>
                  <a:pt x="59529" y="122632"/>
                </a:lnTo>
                <a:lnTo>
                  <a:pt x="54927" y="125500"/>
                </a:lnTo>
                <a:lnTo>
                  <a:pt x="49953" y="128365"/>
                </a:lnTo>
                <a:lnTo>
                  <a:pt x="44731" y="131227"/>
                </a:lnTo>
                <a:lnTo>
                  <a:pt x="39346" y="133135"/>
                </a:lnTo>
                <a:lnTo>
                  <a:pt x="33851" y="134407"/>
                </a:lnTo>
                <a:lnTo>
                  <a:pt x="28282" y="135255"/>
                </a:lnTo>
                <a:lnTo>
                  <a:pt x="25522" y="135820"/>
                </a:lnTo>
                <a:lnTo>
                  <a:pt x="24635" y="136197"/>
                </a:lnTo>
                <a:lnTo>
                  <a:pt x="24996" y="136449"/>
                </a:lnTo>
                <a:lnTo>
                  <a:pt x="30476" y="136728"/>
                </a:lnTo>
                <a:lnTo>
                  <a:pt x="34606" y="136802"/>
                </a:lnTo>
                <a:lnTo>
                  <a:pt x="40215" y="135899"/>
                </a:lnTo>
                <a:lnTo>
                  <a:pt x="46813" y="134345"/>
                </a:lnTo>
                <a:lnTo>
                  <a:pt x="54069" y="132356"/>
                </a:lnTo>
                <a:lnTo>
                  <a:pt x="62716" y="131030"/>
                </a:lnTo>
                <a:lnTo>
                  <a:pt x="72291" y="130147"/>
                </a:lnTo>
                <a:lnTo>
                  <a:pt x="82483" y="129557"/>
                </a:lnTo>
                <a:lnTo>
                  <a:pt x="101429" y="128902"/>
                </a:lnTo>
                <a:lnTo>
                  <a:pt x="127774" y="128482"/>
                </a:lnTo>
                <a:lnTo>
                  <a:pt x="133760" y="130353"/>
                </a:lnTo>
                <a:lnTo>
                  <a:pt x="140608" y="133505"/>
                </a:lnTo>
                <a:lnTo>
                  <a:pt x="148031" y="137511"/>
                </a:lnTo>
                <a:lnTo>
                  <a:pt x="153932" y="140182"/>
                </a:lnTo>
                <a:lnTo>
                  <a:pt x="158820" y="141963"/>
                </a:lnTo>
                <a:lnTo>
                  <a:pt x="163030" y="143149"/>
                </a:lnTo>
                <a:lnTo>
                  <a:pt x="166788" y="145846"/>
                </a:lnTo>
                <a:lnTo>
                  <a:pt x="170248" y="149548"/>
                </a:lnTo>
                <a:lnTo>
                  <a:pt x="173506" y="153922"/>
                </a:lnTo>
                <a:lnTo>
                  <a:pt x="177126" y="161321"/>
                </a:lnTo>
                <a:lnTo>
                  <a:pt x="178736" y="168737"/>
                </a:lnTo>
                <a:lnTo>
                  <a:pt x="179164" y="173382"/>
                </a:lnTo>
                <a:lnTo>
                  <a:pt x="179450" y="178383"/>
                </a:lnTo>
                <a:lnTo>
                  <a:pt x="178688" y="182670"/>
                </a:lnTo>
                <a:lnTo>
                  <a:pt x="175302" y="189973"/>
                </a:lnTo>
                <a:lnTo>
                  <a:pt x="170622" y="196394"/>
                </a:lnTo>
                <a:lnTo>
                  <a:pt x="165367" y="203375"/>
                </a:lnTo>
                <a:lnTo>
                  <a:pt x="162632" y="207904"/>
                </a:lnTo>
                <a:lnTo>
                  <a:pt x="159856" y="212828"/>
                </a:lnTo>
                <a:lnTo>
                  <a:pt x="156101" y="217063"/>
                </a:lnTo>
                <a:lnTo>
                  <a:pt x="151692" y="220839"/>
                </a:lnTo>
                <a:lnTo>
                  <a:pt x="146848" y="224309"/>
                </a:lnTo>
                <a:lnTo>
                  <a:pt x="141714" y="227575"/>
                </a:lnTo>
                <a:lnTo>
                  <a:pt x="136386" y="230704"/>
                </a:lnTo>
                <a:lnTo>
                  <a:pt x="130929" y="233743"/>
                </a:lnTo>
                <a:lnTo>
                  <a:pt x="119786" y="239660"/>
                </a:lnTo>
                <a:lnTo>
                  <a:pt x="114147" y="242571"/>
                </a:lnTo>
                <a:lnTo>
                  <a:pt x="108483" y="244512"/>
                </a:lnTo>
                <a:lnTo>
                  <a:pt x="102802" y="245806"/>
                </a:lnTo>
                <a:lnTo>
                  <a:pt x="97110" y="246669"/>
                </a:lnTo>
                <a:lnTo>
                  <a:pt x="57564" y="253944"/>
                </a:lnTo>
                <a:lnTo>
                  <a:pt x="50759" y="254952"/>
                </a:lnTo>
                <a:lnTo>
                  <a:pt x="45269" y="255623"/>
                </a:lnTo>
                <a:lnTo>
                  <a:pt x="40657" y="255118"/>
                </a:lnTo>
                <a:lnTo>
                  <a:pt x="36630" y="253829"/>
                </a:lnTo>
                <a:lnTo>
                  <a:pt x="25718" y="24839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184"/>
          <p:cNvSpPr/>
          <p:nvPr/>
        </p:nvSpPr>
        <p:spPr>
          <a:xfrm>
            <a:off x="7658100" y="2443162"/>
            <a:ext cx="51435" cy="68581"/>
          </a:xfrm>
          <a:custGeom>
            <a:avLst/>
            <a:gdLst/>
            <a:ahLst/>
            <a:cxnLst/>
            <a:rect l="0" t="0" r="0" b="0"/>
            <a:pathLst>
              <a:path w="51435" h="68581">
                <a:moveTo>
                  <a:pt x="0" y="68580"/>
                </a:moveTo>
                <a:lnTo>
                  <a:pt x="0" y="59479"/>
                </a:lnTo>
                <a:lnTo>
                  <a:pt x="952" y="56797"/>
                </a:lnTo>
                <a:lnTo>
                  <a:pt x="2540" y="55010"/>
                </a:lnTo>
                <a:lnTo>
                  <a:pt x="4550" y="53818"/>
                </a:lnTo>
                <a:lnTo>
                  <a:pt x="7796" y="51119"/>
                </a:lnTo>
                <a:lnTo>
                  <a:pt x="11865" y="47414"/>
                </a:lnTo>
                <a:lnTo>
                  <a:pt x="21466" y="38218"/>
                </a:lnTo>
                <a:lnTo>
                  <a:pt x="44219" y="15746"/>
                </a:lnTo>
                <a:lnTo>
                  <a:pt x="46624" y="12402"/>
                </a:lnTo>
                <a:lnTo>
                  <a:pt x="48228" y="9221"/>
                </a:lnTo>
                <a:lnTo>
                  <a:pt x="51434"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185"/>
          <p:cNvSpPr/>
          <p:nvPr/>
        </p:nvSpPr>
        <p:spPr>
          <a:xfrm>
            <a:off x="7649527" y="2468880"/>
            <a:ext cx="68581" cy="51435"/>
          </a:xfrm>
          <a:custGeom>
            <a:avLst/>
            <a:gdLst/>
            <a:ahLst/>
            <a:cxnLst/>
            <a:rect l="0" t="0" r="0" b="0"/>
            <a:pathLst>
              <a:path w="68581" h="51435">
                <a:moveTo>
                  <a:pt x="0" y="0"/>
                </a:moveTo>
                <a:lnTo>
                  <a:pt x="0" y="4551"/>
                </a:lnTo>
                <a:lnTo>
                  <a:pt x="953" y="6844"/>
                </a:lnTo>
                <a:lnTo>
                  <a:pt x="2540" y="9325"/>
                </a:lnTo>
                <a:lnTo>
                  <a:pt x="4551" y="11931"/>
                </a:lnTo>
                <a:lnTo>
                  <a:pt x="8749" y="15574"/>
                </a:lnTo>
                <a:lnTo>
                  <a:pt x="14405" y="19908"/>
                </a:lnTo>
                <a:lnTo>
                  <a:pt x="21034" y="24702"/>
                </a:lnTo>
                <a:lnTo>
                  <a:pt x="27358" y="28850"/>
                </a:lnTo>
                <a:lnTo>
                  <a:pt x="33479" y="32568"/>
                </a:lnTo>
                <a:lnTo>
                  <a:pt x="39464" y="35999"/>
                </a:lnTo>
                <a:lnTo>
                  <a:pt x="44407" y="39239"/>
                </a:lnTo>
                <a:lnTo>
                  <a:pt x="48655" y="42352"/>
                </a:lnTo>
                <a:lnTo>
                  <a:pt x="52439" y="45380"/>
                </a:lnTo>
                <a:lnTo>
                  <a:pt x="55915" y="47398"/>
                </a:lnTo>
                <a:lnTo>
                  <a:pt x="59184" y="48744"/>
                </a:lnTo>
                <a:lnTo>
                  <a:pt x="68580" y="5143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186"/>
          <p:cNvSpPr/>
          <p:nvPr/>
        </p:nvSpPr>
        <p:spPr>
          <a:xfrm>
            <a:off x="7803832" y="2674620"/>
            <a:ext cx="2542" cy="1"/>
          </a:xfrm>
          <a:custGeom>
            <a:avLst/>
            <a:gdLst/>
            <a:ahLst/>
            <a:cxnLst/>
            <a:rect l="0" t="0" r="0" b="0"/>
            <a:pathLst>
              <a:path w="2542" h="1">
                <a:moveTo>
                  <a:pt x="0" y="0"/>
                </a:moveTo>
                <a:lnTo>
                  <a:pt x="2541" y="0"/>
                </a:lnTo>
                <a:close/>
              </a:path>
            </a:pathLst>
          </a:custGeom>
          <a:ln w="38100">
            <a:solidFill>
              <a:srgbClr val="009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MARTPenAnnotation1187"/>
          <p:cNvSpPr/>
          <p:nvPr/>
        </p:nvSpPr>
        <p:spPr>
          <a:xfrm>
            <a:off x="7803832" y="2719027"/>
            <a:ext cx="25681" cy="26032"/>
          </a:xfrm>
          <a:custGeom>
            <a:avLst/>
            <a:gdLst/>
            <a:ahLst/>
            <a:cxnLst/>
            <a:rect l="0" t="0" r="0" b="0"/>
            <a:pathLst>
              <a:path w="25681" h="26032">
                <a:moveTo>
                  <a:pt x="0" y="15600"/>
                </a:moveTo>
                <a:lnTo>
                  <a:pt x="0" y="11049"/>
                </a:lnTo>
                <a:lnTo>
                  <a:pt x="953" y="8756"/>
                </a:lnTo>
                <a:lnTo>
                  <a:pt x="2541" y="6275"/>
                </a:lnTo>
                <a:lnTo>
                  <a:pt x="7381" y="0"/>
                </a:lnTo>
                <a:lnTo>
                  <a:pt x="8731" y="437"/>
                </a:lnTo>
                <a:lnTo>
                  <a:pt x="10584" y="1681"/>
                </a:lnTo>
                <a:lnTo>
                  <a:pt x="12771" y="3464"/>
                </a:lnTo>
                <a:lnTo>
                  <a:pt x="14229" y="5604"/>
                </a:lnTo>
                <a:lnTo>
                  <a:pt x="15201" y="7984"/>
                </a:lnTo>
                <a:lnTo>
                  <a:pt x="15849" y="10522"/>
                </a:lnTo>
                <a:lnTo>
                  <a:pt x="16281" y="13168"/>
                </a:lnTo>
                <a:lnTo>
                  <a:pt x="16569" y="15883"/>
                </a:lnTo>
                <a:lnTo>
                  <a:pt x="16761" y="18646"/>
                </a:lnTo>
                <a:lnTo>
                  <a:pt x="15937" y="19536"/>
                </a:lnTo>
                <a:lnTo>
                  <a:pt x="14434" y="19176"/>
                </a:lnTo>
                <a:lnTo>
                  <a:pt x="12480" y="17984"/>
                </a:lnTo>
                <a:lnTo>
                  <a:pt x="12131" y="16237"/>
                </a:lnTo>
                <a:lnTo>
                  <a:pt x="12849" y="14120"/>
                </a:lnTo>
                <a:lnTo>
                  <a:pt x="14282" y="11756"/>
                </a:lnTo>
                <a:lnTo>
                  <a:pt x="16189" y="10180"/>
                </a:lnTo>
                <a:lnTo>
                  <a:pt x="18413" y="9129"/>
                </a:lnTo>
                <a:lnTo>
                  <a:pt x="24274" y="7443"/>
                </a:lnTo>
                <a:lnTo>
                  <a:pt x="24756" y="8257"/>
                </a:lnTo>
                <a:lnTo>
                  <a:pt x="25076" y="9752"/>
                </a:lnTo>
                <a:lnTo>
                  <a:pt x="25290" y="11702"/>
                </a:lnTo>
                <a:lnTo>
                  <a:pt x="25433" y="13954"/>
                </a:lnTo>
                <a:lnTo>
                  <a:pt x="25680" y="22639"/>
                </a:lnTo>
                <a:lnTo>
                  <a:pt x="24740" y="24102"/>
                </a:lnTo>
                <a:lnTo>
                  <a:pt x="23161" y="26031"/>
                </a:lnTo>
                <a:lnTo>
                  <a:pt x="17145" y="241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188"/>
          <p:cNvSpPr/>
          <p:nvPr/>
        </p:nvSpPr>
        <p:spPr>
          <a:xfrm>
            <a:off x="7889557" y="2520464"/>
            <a:ext cx="222886" cy="256480"/>
          </a:xfrm>
          <a:custGeom>
            <a:avLst/>
            <a:gdLst/>
            <a:ahLst/>
            <a:cxnLst/>
            <a:rect l="0" t="0" r="0" b="0"/>
            <a:pathLst>
              <a:path w="222886" h="256480">
                <a:moveTo>
                  <a:pt x="0" y="68431"/>
                </a:moveTo>
                <a:lnTo>
                  <a:pt x="0" y="54778"/>
                </a:lnTo>
                <a:lnTo>
                  <a:pt x="952" y="49804"/>
                </a:lnTo>
                <a:lnTo>
                  <a:pt x="2540" y="45535"/>
                </a:lnTo>
                <a:lnTo>
                  <a:pt x="4551" y="41737"/>
                </a:lnTo>
                <a:lnTo>
                  <a:pt x="7797" y="38252"/>
                </a:lnTo>
                <a:lnTo>
                  <a:pt x="11866" y="34977"/>
                </a:lnTo>
                <a:lnTo>
                  <a:pt x="16482" y="31840"/>
                </a:lnTo>
                <a:lnTo>
                  <a:pt x="20513" y="28797"/>
                </a:lnTo>
                <a:lnTo>
                  <a:pt x="24153" y="25816"/>
                </a:lnTo>
                <a:lnTo>
                  <a:pt x="27532" y="22876"/>
                </a:lnTo>
                <a:lnTo>
                  <a:pt x="31689" y="19963"/>
                </a:lnTo>
                <a:lnTo>
                  <a:pt x="36366" y="17069"/>
                </a:lnTo>
                <a:lnTo>
                  <a:pt x="41389" y="14187"/>
                </a:lnTo>
                <a:lnTo>
                  <a:pt x="52050" y="8445"/>
                </a:lnTo>
                <a:lnTo>
                  <a:pt x="57560" y="5580"/>
                </a:lnTo>
                <a:lnTo>
                  <a:pt x="64091" y="3670"/>
                </a:lnTo>
                <a:lnTo>
                  <a:pt x="71302" y="2397"/>
                </a:lnTo>
                <a:lnTo>
                  <a:pt x="78968" y="1548"/>
                </a:lnTo>
                <a:lnTo>
                  <a:pt x="85983" y="982"/>
                </a:lnTo>
                <a:lnTo>
                  <a:pt x="92565" y="605"/>
                </a:lnTo>
                <a:lnTo>
                  <a:pt x="104958" y="186"/>
                </a:lnTo>
                <a:lnTo>
                  <a:pt x="116815" y="0"/>
                </a:lnTo>
                <a:lnTo>
                  <a:pt x="122645" y="903"/>
                </a:lnTo>
                <a:lnTo>
                  <a:pt x="128436" y="2457"/>
                </a:lnTo>
                <a:lnTo>
                  <a:pt x="134202" y="4446"/>
                </a:lnTo>
                <a:lnTo>
                  <a:pt x="139950" y="6724"/>
                </a:lnTo>
                <a:lnTo>
                  <a:pt x="145688" y="9195"/>
                </a:lnTo>
                <a:lnTo>
                  <a:pt x="157143" y="14481"/>
                </a:lnTo>
                <a:lnTo>
                  <a:pt x="168584" y="20006"/>
                </a:lnTo>
                <a:lnTo>
                  <a:pt x="173350" y="24717"/>
                </a:lnTo>
                <a:lnTo>
                  <a:pt x="177479" y="30716"/>
                </a:lnTo>
                <a:lnTo>
                  <a:pt x="184607" y="44049"/>
                </a:lnTo>
                <a:lnTo>
                  <a:pt x="190951" y="56324"/>
                </a:lnTo>
                <a:lnTo>
                  <a:pt x="193975" y="63217"/>
                </a:lnTo>
                <a:lnTo>
                  <a:pt x="196944" y="70670"/>
                </a:lnTo>
                <a:lnTo>
                  <a:pt x="199877" y="78496"/>
                </a:lnTo>
                <a:lnTo>
                  <a:pt x="201831" y="85618"/>
                </a:lnTo>
                <a:lnTo>
                  <a:pt x="203135" y="92272"/>
                </a:lnTo>
                <a:lnTo>
                  <a:pt x="204003" y="98612"/>
                </a:lnTo>
                <a:lnTo>
                  <a:pt x="204582" y="105697"/>
                </a:lnTo>
                <a:lnTo>
                  <a:pt x="204968" y="113277"/>
                </a:lnTo>
                <a:lnTo>
                  <a:pt x="205225" y="121188"/>
                </a:lnTo>
                <a:lnTo>
                  <a:pt x="204445" y="129320"/>
                </a:lnTo>
                <a:lnTo>
                  <a:pt x="202971" y="137598"/>
                </a:lnTo>
                <a:lnTo>
                  <a:pt x="201036" y="145975"/>
                </a:lnTo>
                <a:lnTo>
                  <a:pt x="198795" y="154417"/>
                </a:lnTo>
                <a:lnTo>
                  <a:pt x="193763" y="171417"/>
                </a:lnTo>
                <a:lnTo>
                  <a:pt x="190135" y="178998"/>
                </a:lnTo>
                <a:lnTo>
                  <a:pt x="185812" y="185957"/>
                </a:lnTo>
                <a:lnTo>
                  <a:pt x="181025" y="192501"/>
                </a:lnTo>
                <a:lnTo>
                  <a:pt x="176881" y="198770"/>
                </a:lnTo>
                <a:lnTo>
                  <a:pt x="173165" y="204853"/>
                </a:lnTo>
                <a:lnTo>
                  <a:pt x="169736" y="210814"/>
                </a:lnTo>
                <a:lnTo>
                  <a:pt x="165545" y="216693"/>
                </a:lnTo>
                <a:lnTo>
                  <a:pt x="160846" y="222517"/>
                </a:lnTo>
                <a:lnTo>
                  <a:pt x="155809" y="228305"/>
                </a:lnTo>
                <a:lnTo>
                  <a:pt x="150545" y="233116"/>
                </a:lnTo>
                <a:lnTo>
                  <a:pt x="145131" y="237276"/>
                </a:lnTo>
                <a:lnTo>
                  <a:pt x="139616" y="241002"/>
                </a:lnTo>
                <a:lnTo>
                  <a:pt x="134036" y="244438"/>
                </a:lnTo>
                <a:lnTo>
                  <a:pt x="128410" y="247681"/>
                </a:lnTo>
                <a:lnTo>
                  <a:pt x="122753" y="250796"/>
                </a:lnTo>
                <a:lnTo>
                  <a:pt x="118031" y="252872"/>
                </a:lnTo>
                <a:lnTo>
                  <a:pt x="113930" y="254257"/>
                </a:lnTo>
                <a:lnTo>
                  <a:pt x="110243" y="255180"/>
                </a:lnTo>
                <a:lnTo>
                  <a:pt x="105881" y="255795"/>
                </a:lnTo>
                <a:lnTo>
                  <a:pt x="101067" y="256205"/>
                </a:lnTo>
                <a:lnTo>
                  <a:pt x="95953" y="256479"/>
                </a:lnTo>
                <a:lnTo>
                  <a:pt x="91592" y="255708"/>
                </a:lnTo>
                <a:lnTo>
                  <a:pt x="87731" y="254242"/>
                </a:lnTo>
                <a:lnTo>
                  <a:pt x="84205" y="252313"/>
                </a:lnTo>
                <a:lnTo>
                  <a:pt x="79950" y="251026"/>
                </a:lnTo>
                <a:lnTo>
                  <a:pt x="75208" y="250169"/>
                </a:lnTo>
                <a:lnTo>
                  <a:pt x="70141" y="249597"/>
                </a:lnTo>
                <a:lnTo>
                  <a:pt x="66763" y="248263"/>
                </a:lnTo>
                <a:lnTo>
                  <a:pt x="64511" y="246421"/>
                </a:lnTo>
                <a:lnTo>
                  <a:pt x="58802" y="239279"/>
                </a:lnTo>
                <a:lnTo>
                  <a:pt x="56346" y="236622"/>
                </a:lnTo>
                <a:lnTo>
                  <a:pt x="54710" y="233898"/>
                </a:lnTo>
                <a:lnTo>
                  <a:pt x="52890" y="228332"/>
                </a:lnTo>
                <a:lnTo>
                  <a:pt x="52082" y="222683"/>
                </a:lnTo>
                <a:lnTo>
                  <a:pt x="51866" y="219843"/>
                </a:lnTo>
                <a:lnTo>
                  <a:pt x="52675" y="217950"/>
                </a:lnTo>
                <a:lnTo>
                  <a:pt x="54166" y="216687"/>
                </a:lnTo>
                <a:lnTo>
                  <a:pt x="56113" y="215846"/>
                </a:lnTo>
                <a:lnTo>
                  <a:pt x="60818" y="212371"/>
                </a:lnTo>
                <a:lnTo>
                  <a:pt x="63404" y="210111"/>
                </a:lnTo>
                <a:lnTo>
                  <a:pt x="67034" y="208604"/>
                </a:lnTo>
                <a:lnTo>
                  <a:pt x="71360" y="207600"/>
                </a:lnTo>
                <a:lnTo>
                  <a:pt x="76149" y="206930"/>
                </a:lnTo>
                <a:lnTo>
                  <a:pt x="81246" y="205531"/>
                </a:lnTo>
                <a:lnTo>
                  <a:pt x="86549" y="203646"/>
                </a:lnTo>
                <a:lnTo>
                  <a:pt x="91989" y="201437"/>
                </a:lnTo>
                <a:lnTo>
                  <a:pt x="100378" y="199964"/>
                </a:lnTo>
                <a:lnTo>
                  <a:pt x="110734" y="198982"/>
                </a:lnTo>
                <a:lnTo>
                  <a:pt x="132082" y="197891"/>
                </a:lnTo>
                <a:lnTo>
                  <a:pt x="147921" y="197406"/>
                </a:lnTo>
                <a:lnTo>
                  <a:pt x="155764" y="198229"/>
                </a:lnTo>
                <a:lnTo>
                  <a:pt x="163851" y="199731"/>
                </a:lnTo>
                <a:lnTo>
                  <a:pt x="172098" y="201684"/>
                </a:lnTo>
                <a:lnTo>
                  <a:pt x="178550" y="202986"/>
                </a:lnTo>
                <a:lnTo>
                  <a:pt x="183803" y="203854"/>
                </a:lnTo>
                <a:lnTo>
                  <a:pt x="188258" y="204433"/>
                </a:lnTo>
                <a:lnTo>
                  <a:pt x="193134" y="205771"/>
                </a:lnTo>
                <a:lnTo>
                  <a:pt x="198288" y="207616"/>
                </a:lnTo>
                <a:lnTo>
                  <a:pt x="203629" y="209798"/>
                </a:lnTo>
                <a:lnTo>
                  <a:pt x="208144" y="212206"/>
                </a:lnTo>
                <a:lnTo>
                  <a:pt x="212105" y="214763"/>
                </a:lnTo>
                <a:lnTo>
                  <a:pt x="215698" y="217421"/>
                </a:lnTo>
                <a:lnTo>
                  <a:pt x="218093" y="220145"/>
                </a:lnTo>
                <a:lnTo>
                  <a:pt x="219691" y="222913"/>
                </a:lnTo>
                <a:lnTo>
                  <a:pt x="222885" y="23130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189"/>
          <p:cNvSpPr/>
          <p:nvPr/>
        </p:nvSpPr>
        <p:spPr>
          <a:xfrm>
            <a:off x="8163877" y="2571750"/>
            <a:ext cx="171451" cy="60008"/>
          </a:xfrm>
          <a:custGeom>
            <a:avLst/>
            <a:gdLst/>
            <a:ahLst/>
            <a:cxnLst/>
            <a:rect l="0" t="0" r="0" b="0"/>
            <a:pathLst>
              <a:path w="171451" h="60008">
                <a:moveTo>
                  <a:pt x="0" y="60007"/>
                </a:moveTo>
                <a:lnTo>
                  <a:pt x="9102" y="50906"/>
                </a:lnTo>
                <a:lnTo>
                  <a:pt x="12735" y="48224"/>
                </a:lnTo>
                <a:lnTo>
                  <a:pt x="16110" y="46437"/>
                </a:lnTo>
                <a:lnTo>
                  <a:pt x="19312" y="45245"/>
                </a:lnTo>
                <a:lnTo>
                  <a:pt x="23352" y="43498"/>
                </a:lnTo>
                <a:lnTo>
                  <a:pt x="32921" y="39017"/>
                </a:lnTo>
                <a:lnTo>
                  <a:pt x="49019" y="31139"/>
                </a:lnTo>
                <a:lnTo>
                  <a:pt x="54587" y="29332"/>
                </a:lnTo>
                <a:lnTo>
                  <a:pt x="60203" y="28127"/>
                </a:lnTo>
                <a:lnTo>
                  <a:pt x="65853" y="27324"/>
                </a:lnTo>
                <a:lnTo>
                  <a:pt x="76287" y="24883"/>
                </a:lnTo>
                <a:lnTo>
                  <a:pt x="117113" y="14252"/>
                </a:lnTo>
                <a:lnTo>
                  <a:pt x="125700" y="12359"/>
                </a:lnTo>
                <a:lnTo>
                  <a:pt x="132378" y="11096"/>
                </a:lnTo>
                <a:lnTo>
                  <a:pt x="139687" y="9302"/>
                </a:lnTo>
                <a:lnTo>
                  <a:pt x="147418" y="7154"/>
                </a:lnTo>
                <a:lnTo>
                  <a:pt x="17145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190"/>
          <p:cNvSpPr/>
          <p:nvPr/>
        </p:nvSpPr>
        <p:spPr>
          <a:xfrm>
            <a:off x="8172595" y="2666047"/>
            <a:ext cx="145006" cy="154306"/>
          </a:xfrm>
          <a:custGeom>
            <a:avLst/>
            <a:gdLst/>
            <a:ahLst/>
            <a:cxnLst/>
            <a:rect l="0" t="0" r="0" b="0"/>
            <a:pathLst>
              <a:path w="145006" h="154306">
                <a:moveTo>
                  <a:pt x="16999" y="0"/>
                </a:moveTo>
                <a:lnTo>
                  <a:pt x="16999" y="13653"/>
                </a:lnTo>
                <a:lnTo>
                  <a:pt x="17952" y="18627"/>
                </a:lnTo>
                <a:lnTo>
                  <a:pt x="19539" y="22895"/>
                </a:lnTo>
                <a:lnTo>
                  <a:pt x="21551" y="26694"/>
                </a:lnTo>
                <a:lnTo>
                  <a:pt x="22891" y="30178"/>
                </a:lnTo>
                <a:lnTo>
                  <a:pt x="23785" y="33454"/>
                </a:lnTo>
                <a:lnTo>
                  <a:pt x="24381" y="36590"/>
                </a:lnTo>
                <a:lnTo>
                  <a:pt x="24778" y="40586"/>
                </a:lnTo>
                <a:lnTo>
                  <a:pt x="25043" y="45155"/>
                </a:lnTo>
                <a:lnTo>
                  <a:pt x="25337" y="54359"/>
                </a:lnTo>
                <a:lnTo>
                  <a:pt x="25468" y="61625"/>
                </a:lnTo>
                <a:lnTo>
                  <a:pt x="24550" y="65848"/>
                </a:lnTo>
                <a:lnTo>
                  <a:pt x="22985" y="70569"/>
                </a:lnTo>
                <a:lnTo>
                  <a:pt x="20990" y="75621"/>
                </a:lnTo>
                <a:lnTo>
                  <a:pt x="18708" y="79941"/>
                </a:lnTo>
                <a:lnTo>
                  <a:pt x="16233" y="83774"/>
                </a:lnTo>
                <a:lnTo>
                  <a:pt x="13631" y="87282"/>
                </a:lnTo>
                <a:lnTo>
                  <a:pt x="10944" y="90573"/>
                </a:lnTo>
                <a:lnTo>
                  <a:pt x="8200" y="93720"/>
                </a:lnTo>
                <a:lnTo>
                  <a:pt x="5419" y="96770"/>
                </a:lnTo>
                <a:lnTo>
                  <a:pt x="3564" y="97851"/>
                </a:lnTo>
                <a:lnTo>
                  <a:pt x="2327" y="97619"/>
                </a:lnTo>
                <a:lnTo>
                  <a:pt x="343" y="94954"/>
                </a:lnTo>
                <a:lnTo>
                  <a:pt x="180" y="92830"/>
                </a:lnTo>
                <a:lnTo>
                  <a:pt x="72" y="89509"/>
                </a:lnTo>
                <a:lnTo>
                  <a:pt x="0" y="85390"/>
                </a:lnTo>
                <a:lnTo>
                  <a:pt x="904" y="80739"/>
                </a:lnTo>
                <a:lnTo>
                  <a:pt x="2459" y="75734"/>
                </a:lnTo>
                <a:lnTo>
                  <a:pt x="4449" y="70492"/>
                </a:lnTo>
                <a:lnTo>
                  <a:pt x="7680" y="66044"/>
                </a:lnTo>
                <a:lnTo>
                  <a:pt x="11739" y="62127"/>
                </a:lnTo>
                <a:lnTo>
                  <a:pt x="16350" y="58563"/>
                </a:lnTo>
                <a:lnTo>
                  <a:pt x="20377" y="56187"/>
                </a:lnTo>
                <a:lnTo>
                  <a:pt x="24013" y="54603"/>
                </a:lnTo>
                <a:lnTo>
                  <a:pt x="27391" y="53547"/>
                </a:lnTo>
                <a:lnTo>
                  <a:pt x="31546" y="51890"/>
                </a:lnTo>
                <a:lnTo>
                  <a:pt x="36223" y="49834"/>
                </a:lnTo>
                <a:lnTo>
                  <a:pt x="41245" y="47510"/>
                </a:lnTo>
                <a:lnTo>
                  <a:pt x="48403" y="45961"/>
                </a:lnTo>
                <a:lnTo>
                  <a:pt x="56985" y="44928"/>
                </a:lnTo>
                <a:lnTo>
                  <a:pt x="66516" y="44239"/>
                </a:lnTo>
                <a:lnTo>
                  <a:pt x="74776" y="43781"/>
                </a:lnTo>
                <a:lnTo>
                  <a:pt x="89033" y="43271"/>
                </a:lnTo>
                <a:lnTo>
                  <a:pt x="112321" y="42983"/>
                </a:lnTo>
                <a:lnTo>
                  <a:pt x="118646" y="43896"/>
                </a:lnTo>
                <a:lnTo>
                  <a:pt x="123817" y="45456"/>
                </a:lnTo>
                <a:lnTo>
                  <a:pt x="128216" y="47449"/>
                </a:lnTo>
                <a:lnTo>
                  <a:pt x="132101" y="48778"/>
                </a:lnTo>
                <a:lnTo>
                  <a:pt x="135645" y="49664"/>
                </a:lnTo>
                <a:lnTo>
                  <a:pt x="138959" y="50254"/>
                </a:lnTo>
                <a:lnTo>
                  <a:pt x="141168" y="52553"/>
                </a:lnTo>
                <a:lnTo>
                  <a:pt x="142641" y="55990"/>
                </a:lnTo>
                <a:lnTo>
                  <a:pt x="143622" y="60187"/>
                </a:lnTo>
                <a:lnTo>
                  <a:pt x="144278" y="63937"/>
                </a:lnTo>
                <a:lnTo>
                  <a:pt x="144715" y="67390"/>
                </a:lnTo>
                <a:lnTo>
                  <a:pt x="145005" y="70644"/>
                </a:lnTo>
                <a:lnTo>
                  <a:pt x="144246" y="73766"/>
                </a:lnTo>
                <a:lnTo>
                  <a:pt x="142789" y="76800"/>
                </a:lnTo>
                <a:lnTo>
                  <a:pt x="140864" y="79775"/>
                </a:lnTo>
                <a:lnTo>
                  <a:pt x="138628" y="83663"/>
                </a:lnTo>
                <a:lnTo>
                  <a:pt x="133604" y="93064"/>
                </a:lnTo>
                <a:lnTo>
                  <a:pt x="128074" y="98237"/>
                </a:lnTo>
                <a:lnTo>
                  <a:pt x="120577" y="103592"/>
                </a:lnTo>
                <a:lnTo>
                  <a:pt x="103038" y="114621"/>
                </a:lnTo>
                <a:lnTo>
                  <a:pt x="42717" y="1543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191"/>
          <p:cNvSpPr/>
          <p:nvPr/>
        </p:nvSpPr>
        <p:spPr>
          <a:xfrm>
            <a:off x="8378190" y="2648902"/>
            <a:ext cx="120016" cy="42863"/>
          </a:xfrm>
          <a:custGeom>
            <a:avLst/>
            <a:gdLst/>
            <a:ahLst/>
            <a:cxnLst/>
            <a:rect l="0" t="0" r="0" b="0"/>
            <a:pathLst>
              <a:path w="120016" h="42863">
                <a:moveTo>
                  <a:pt x="0" y="42862"/>
                </a:moveTo>
                <a:lnTo>
                  <a:pt x="40301" y="22711"/>
                </a:lnTo>
                <a:lnTo>
                  <a:pt x="44965" y="20856"/>
                </a:lnTo>
                <a:lnTo>
                  <a:pt x="49027" y="19619"/>
                </a:lnTo>
                <a:lnTo>
                  <a:pt x="52687" y="18795"/>
                </a:lnTo>
                <a:lnTo>
                  <a:pt x="57984" y="18245"/>
                </a:lnTo>
                <a:lnTo>
                  <a:pt x="64374" y="17878"/>
                </a:lnTo>
                <a:lnTo>
                  <a:pt x="71491" y="17634"/>
                </a:lnTo>
                <a:lnTo>
                  <a:pt x="78140" y="16518"/>
                </a:lnTo>
                <a:lnTo>
                  <a:pt x="84478" y="14822"/>
                </a:lnTo>
                <a:lnTo>
                  <a:pt x="90608" y="12739"/>
                </a:lnTo>
                <a:lnTo>
                  <a:pt x="95648" y="11350"/>
                </a:lnTo>
                <a:lnTo>
                  <a:pt x="99960" y="10424"/>
                </a:lnTo>
                <a:lnTo>
                  <a:pt x="103787" y="9807"/>
                </a:lnTo>
                <a:lnTo>
                  <a:pt x="107292" y="8443"/>
                </a:lnTo>
                <a:lnTo>
                  <a:pt x="110580" y="6581"/>
                </a:lnTo>
                <a:lnTo>
                  <a:pt x="12001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192"/>
          <p:cNvSpPr/>
          <p:nvPr/>
        </p:nvSpPr>
        <p:spPr>
          <a:xfrm>
            <a:off x="8421052" y="2768917"/>
            <a:ext cx="94299" cy="17146"/>
          </a:xfrm>
          <a:custGeom>
            <a:avLst/>
            <a:gdLst/>
            <a:ahLst/>
            <a:cxnLst/>
            <a:rect l="0" t="0" r="0" b="0"/>
            <a:pathLst>
              <a:path w="94299" h="17146">
                <a:moveTo>
                  <a:pt x="0" y="17145"/>
                </a:moveTo>
                <a:lnTo>
                  <a:pt x="9102" y="17145"/>
                </a:lnTo>
                <a:lnTo>
                  <a:pt x="15593" y="16193"/>
                </a:lnTo>
                <a:lnTo>
                  <a:pt x="23730" y="14605"/>
                </a:lnTo>
                <a:lnTo>
                  <a:pt x="32966" y="12594"/>
                </a:lnTo>
                <a:lnTo>
                  <a:pt x="40074" y="11253"/>
                </a:lnTo>
                <a:lnTo>
                  <a:pt x="45766" y="10360"/>
                </a:lnTo>
                <a:lnTo>
                  <a:pt x="50513" y="9764"/>
                </a:lnTo>
                <a:lnTo>
                  <a:pt x="55583" y="9367"/>
                </a:lnTo>
                <a:lnTo>
                  <a:pt x="60868" y="9102"/>
                </a:lnTo>
                <a:lnTo>
                  <a:pt x="66297" y="8926"/>
                </a:lnTo>
                <a:lnTo>
                  <a:pt x="70868" y="7855"/>
                </a:lnTo>
                <a:lnTo>
                  <a:pt x="74867" y="6189"/>
                </a:lnTo>
                <a:lnTo>
                  <a:pt x="78487" y="4126"/>
                </a:lnTo>
                <a:lnTo>
                  <a:pt x="81853" y="2751"/>
                </a:lnTo>
                <a:lnTo>
                  <a:pt x="85048" y="1834"/>
                </a:lnTo>
                <a:lnTo>
                  <a:pt x="9429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193"/>
          <p:cNvSpPr/>
          <p:nvPr/>
        </p:nvSpPr>
        <p:spPr>
          <a:xfrm>
            <a:off x="8592607" y="2648902"/>
            <a:ext cx="8469" cy="171451"/>
          </a:xfrm>
          <a:custGeom>
            <a:avLst/>
            <a:gdLst/>
            <a:ahLst/>
            <a:cxnLst/>
            <a:rect l="0" t="0" r="0" b="0"/>
            <a:pathLst>
              <a:path w="8469" h="171451">
                <a:moveTo>
                  <a:pt x="8468" y="0"/>
                </a:moveTo>
                <a:lnTo>
                  <a:pt x="8468" y="37516"/>
                </a:lnTo>
                <a:lnTo>
                  <a:pt x="7516" y="49776"/>
                </a:lnTo>
                <a:lnTo>
                  <a:pt x="5928" y="62711"/>
                </a:lnTo>
                <a:lnTo>
                  <a:pt x="3917" y="76097"/>
                </a:lnTo>
                <a:lnTo>
                  <a:pt x="2576" y="86927"/>
                </a:lnTo>
                <a:lnTo>
                  <a:pt x="1683" y="96051"/>
                </a:lnTo>
                <a:lnTo>
                  <a:pt x="1087" y="104039"/>
                </a:lnTo>
                <a:lnTo>
                  <a:pt x="690" y="111269"/>
                </a:lnTo>
                <a:lnTo>
                  <a:pt x="249" y="124383"/>
                </a:lnTo>
                <a:lnTo>
                  <a:pt x="0" y="142476"/>
                </a:lnTo>
                <a:lnTo>
                  <a:pt x="918" y="148324"/>
                </a:lnTo>
                <a:lnTo>
                  <a:pt x="2482" y="154128"/>
                </a:lnTo>
                <a:lnTo>
                  <a:pt x="8468" y="1714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194"/>
          <p:cNvSpPr/>
          <p:nvPr/>
        </p:nvSpPr>
        <p:spPr>
          <a:xfrm>
            <a:off x="8686800" y="2666206"/>
            <a:ext cx="128077" cy="136848"/>
          </a:xfrm>
          <a:custGeom>
            <a:avLst/>
            <a:gdLst/>
            <a:ahLst/>
            <a:cxnLst/>
            <a:rect l="0" t="0" r="0" b="0"/>
            <a:pathLst>
              <a:path w="128077" h="136848">
                <a:moveTo>
                  <a:pt x="0" y="16986"/>
                </a:moveTo>
                <a:lnTo>
                  <a:pt x="0" y="30639"/>
                </a:lnTo>
                <a:lnTo>
                  <a:pt x="952" y="35613"/>
                </a:lnTo>
                <a:lnTo>
                  <a:pt x="2540" y="39881"/>
                </a:lnTo>
                <a:lnTo>
                  <a:pt x="4550" y="43680"/>
                </a:lnTo>
                <a:lnTo>
                  <a:pt x="5891" y="48117"/>
                </a:lnTo>
                <a:lnTo>
                  <a:pt x="6784" y="52980"/>
                </a:lnTo>
                <a:lnTo>
                  <a:pt x="7381" y="58127"/>
                </a:lnTo>
                <a:lnTo>
                  <a:pt x="7778" y="67273"/>
                </a:lnTo>
                <a:lnTo>
                  <a:pt x="8219" y="92676"/>
                </a:lnTo>
                <a:lnTo>
                  <a:pt x="9290" y="101736"/>
                </a:lnTo>
                <a:lnTo>
                  <a:pt x="10956" y="107776"/>
                </a:lnTo>
                <a:lnTo>
                  <a:pt x="13018" y="111803"/>
                </a:lnTo>
                <a:lnTo>
                  <a:pt x="15347" y="115440"/>
                </a:lnTo>
                <a:lnTo>
                  <a:pt x="17851" y="118817"/>
                </a:lnTo>
                <a:lnTo>
                  <a:pt x="20473" y="122021"/>
                </a:lnTo>
                <a:lnTo>
                  <a:pt x="23173" y="125109"/>
                </a:lnTo>
                <a:lnTo>
                  <a:pt x="25927" y="128121"/>
                </a:lnTo>
                <a:lnTo>
                  <a:pt x="28714" y="131081"/>
                </a:lnTo>
                <a:lnTo>
                  <a:pt x="31525" y="133054"/>
                </a:lnTo>
                <a:lnTo>
                  <a:pt x="34352" y="134370"/>
                </a:lnTo>
                <a:lnTo>
                  <a:pt x="37188" y="135247"/>
                </a:lnTo>
                <a:lnTo>
                  <a:pt x="40985" y="135832"/>
                </a:lnTo>
                <a:lnTo>
                  <a:pt x="45421" y="136221"/>
                </a:lnTo>
                <a:lnTo>
                  <a:pt x="54477" y="136654"/>
                </a:lnTo>
                <a:lnTo>
                  <a:pt x="61677" y="136847"/>
                </a:lnTo>
                <a:lnTo>
                  <a:pt x="64930" y="135946"/>
                </a:lnTo>
                <a:lnTo>
                  <a:pt x="68052" y="134393"/>
                </a:lnTo>
                <a:lnTo>
                  <a:pt x="71086" y="132404"/>
                </a:lnTo>
                <a:lnTo>
                  <a:pt x="74060" y="130127"/>
                </a:lnTo>
                <a:lnTo>
                  <a:pt x="76996" y="127656"/>
                </a:lnTo>
                <a:lnTo>
                  <a:pt x="79905" y="125056"/>
                </a:lnTo>
                <a:lnTo>
                  <a:pt x="83750" y="122370"/>
                </a:lnTo>
                <a:lnTo>
                  <a:pt x="88218" y="119627"/>
                </a:lnTo>
                <a:lnTo>
                  <a:pt x="93102" y="116846"/>
                </a:lnTo>
                <a:lnTo>
                  <a:pt x="97311" y="114039"/>
                </a:lnTo>
                <a:lnTo>
                  <a:pt x="101069" y="111216"/>
                </a:lnTo>
                <a:lnTo>
                  <a:pt x="104526" y="108381"/>
                </a:lnTo>
                <a:lnTo>
                  <a:pt x="107784" y="104586"/>
                </a:lnTo>
                <a:lnTo>
                  <a:pt x="110908" y="100151"/>
                </a:lnTo>
                <a:lnTo>
                  <a:pt x="113944" y="95289"/>
                </a:lnTo>
                <a:lnTo>
                  <a:pt x="116920" y="90143"/>
                </a:lnTo>
                <a:lnTo>
                  <a:pt x="122766" y="79345"/>
                </a:lnTo>
                <a:lnTo>
                  <a:pt x="124707" y="74752"/>
                </a:lnTo>
                <a:lnTo>
                  <a:pt x="126000" y="70736"/>
                </a:lnTo>
                <a:lnTo>
                  <a:pt x="126862" y="67107"/>
                </a:lnTo>
                <a:lnTo>
                  <a:pt x="127437" y="62783"/>
                </a:lnTo>
                <a:lnTo>
                  <a:pt x="127821" y="57994"/>
                </a:lnTo>
                <a:lnTo>
                  <a:pt x="128076" y="52897"/>
                </a:lnTo>
                <a:lnTo>
                  <a:pt x="127293" y="48547"/>
                </a:lnTo>
                <a:lnTo>
                  <a:pt x="125821" y="44694"/>
                </a:lnTo>
                <a:lnTo>
                  <a:pt x="123884" y="41173"/>
                </a:lnTo>
                <a:lnTo>
                  <a:pt x="120690" y="36921"/>
                </a:lnTo>
                <a:lnTo>
                  <a:pt x="116654" y="32181"/>
                </a:lnTo>
                <a:lnTo>
                  <a:pt x="112059" y="27116"/>
                </a:lnTo>
                <a:lnTo>
                  <a:pt x="107091" y="22787"/>
                </a:lnTo>
                <a:lnTo>
                  <a:pt x="101875" y="18948"/>
                </a:lnTo>
                <a:lnTo>
                  <a:pt x="96491" y="15437"/>
                </a:lnTo>
                <a:lnTo>
                  <a:pt x="90998" y="12143"/>
                </a:lnTo>
                <a:lnTo>
                  <a:pt x="85429" y="8995"/>
                </a:lnTo>
                <a:lnTo>
                  <a:pt x="79813" y="5944"/>
                </a:lnTo>
                <a:lnTo>
                  <a:pt x="75116" y="3909"/>
                </a:lnTo>
                <a:lnTo>
                  <a:pt x="71032" y="2553"/>
                </a:lnTo>
                <a:lnTo>
                  <a:pt x="67357" y="1649"/>
                </a:lnTo>
                <a:lnTo>
                  <a:pt x="63955" y="1047"/>
                </a:lnTo>
                <a:lnTo>
                  <a:pt x="60735" y="645"/>
                </a:lnTo>
                <a:lnTo>
                  <a:pt x="57634" y="377"/>
                </a:lnTo>
                <a:lnTo>
                  <a:pt x="54615" y="198"/>
                </a:lnTo>
                <a:lnTo>
                  <a:pt x="48720" y="0"/>
                </a:lnTo>
                <a:lnTo>
                  <a:pt x="45815" y="900"/>
                </a:lnTo>
                <a:lnTo>
                  <a:pt x="42926" y="2452"/>
                </a:lnTo>
                <a:lnTo>
                  <a:pt x="34290" y="841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195"/>
          <p:cNvSpPr/>
          <p:nvPr/>
        </p:nvSpPr>
        <p:spPr>
          <a:xfrm>
            <a:off x="8894197" y="2803207"/>
            <a:ext cx="32634" cy="16688"/>
          </a:xfrm>
          <a:custGeom>
            <a:avLst/>
            <a:gdLst/>
            <a:ahLst/>
            <a:cxnLst/>
            <a:rect l="0" t="0" r="0" b="0"/>
            <a:pathLst>
              <a:path w="32634" h="16688">
                <a:moveTo>
                  <a:pt x="15487" y="0"/>
                </a:moveTo>
                <a:lnTo>
                  <a:pt x="31088" y="0"/>
                </a:lnTo>
                <a:lnTo>
                  <a:pt x="30651" y="953"/>
                </a:lnTo>
                <a:lnTo>
                  <a:pt x="29407" y="2540"/>
                </a:lnTo>
                <a:lnTo>
                  <a:pt x="27625" y="4551"/>
                </a:lnTo>
                <a:lnTo>
                  <a:pt x="26436" y="6844"/>
                </a:lnTo>
                <a:lnTo>
                  <a:pt x="25644" y="9325"/>
                </a:lnTo>
                <a:lnTo>
                  <a:pt x="25116" y="11932"/>
                </a:lnTo>
                <a:lnTo>
                  <a:pt x="23812" y="13670"/>
                </a:lnTo>
                <a:lnTo>
                  <a:pt x="21989" y="14828"/>
                </a:lnTo>
                <a:lnTo>
                  <a:pt x="19822" y="15600"/>
                </a:lnTo>
                <a:lnTo>
                  <a:pt x="17424" y="16115"/>
                </a:lnTo>
                <a:lnTo>
                  <a:pt x="14874" y="16459"/>
                </a:lnTo>
                <a:lnTo>
                  <a:pt x="12222" y="16687"/>
                </a:lnTo>
                <a:lnTo>
                  <a:pt x="9500" y="15887"/>
                </a:lnTo>
                <a:lnTo>
                  <a:pt x="6734" y="14402"/>
                </a:lnTo>
                <a:lnTo>
                  <a:pt x="0" y="9724"/>
                </a:lnTo>
                <a:lnTo>
                  <a:pt x="400" y="8388"/>
                </a:lnTo>
                <a:lnTo>
                  <a:pt x="1619" y="6544"/>
                </a:lnTo>
                <a:lnTo>
                  <a:pt x="3384" y="4363"/>
                </a:lnTo>
                <a:lnTo>
                  <a:pt x="5514" y="2909"/>
                </a:lnTo>
                <a:lnTo>
                  <a:pt x="7886" y="1939"/>
                </a:lnTo>
                <a:lnTo>
                  <a:pt x="10419" y="1293"/>
                </a:lnTo>
                <a:lnTo>
                  <a:pt x="13062" y="862"/>
                </a:lnTo>
                <a:lnTo>
                  <a:pt x="15776" y="574"/>
                </a:lnTo>
                <a:lnTo>
                  <a:pt x="18537" y="383"/>
                </a:lnTo>
                <a:lnTo>
                  <a:pt x="21330" y="255"/>
                </a:lnTo>
                <a:lnTo>
                  <a:pt x="32633"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196"/>
          <p:cNvSpPr/>
          <p:nvPr/>
        </p:nvSpPr>
        <p:spPr>
          <a:xfrm>
            <a:off x="8931639" y="2710084"/>
            <a:ext cx="164364" cy="161704"/>
          </a:xfrm>
          <a:custGeom>
            <a:avLst/>
            <a:gdLst/>
            <a:ahLst/>
            <a:cxnLst/>
            <a:rect l="0" t="0" r="0" b="0"/>
            <a:pathLst>
              <a:path w="164364" h="161704">
                <a:moveTo>
                  <a:pt x="46626" y="101696"/>
                </a:moveTo>
                <a:lnTo>
                  <a:pt x="46626" y="92594"/>
                </a:lnTo>
                <a:lnTo>
                  <a:pt x="45673" y="88960"/>
                </a:lnTo>
                <a:lnTo>
                  <a:pt x="44086" y="85586"/>
                </a:lnTo>
                <a:lnTo>
                  <a:pt x="39245" y="77876"/>
                </a:lnTo>
                <a:lnTo>
                  <a:pt x="36943" y="76291"/>
                </a:lnTo>
                <a:lnTo>
                  <a:pt x="33503" y="74282"/>
                </a:lnTo>
                <a:lnTo>
                  <a:pt x="29305" y="71989"/>
                </a:lnTo>
                <a:lnTo>
                  <a:pt x="25553" y="69509"/>
                </a:lnTo>
                <a:lnTo>
                  <a:pt x="22100" y="66903"/>
                </a:lnTo>
                <a:lnTo>
                  <a:pt x="18845" y="64213"/>
                </a:lnTo>
                <a:lnTo>
                  <a:pt x="15723" y="61467"/>
                </a:lnTo>
                <a:lnTo>
                  <a:pt x="12689" y="58684"/>
                </a:lnTo>
                <a:lnTo>
                  <a:pt x="6778" y="53052"/>
                </a:lnTo>
                <a:lnTo>
                  <a:pt x="975" y="47374"/>
                </a:lnTo>
                <a:lnTo>
                  <a:pt x="0" y="45479"/>
                </a:lnTo>
                <a:lnTo>
                  <a:pt x="301" y="44215"/>
                </a:lnTo>
                <a:lnTo>
                  <a:pt x="1456" y="43373"/>
                </a:lnTo>
                <a:lnTo>
                  <a:pt x="2224" y="41859"/>
                </a:lnTo>
                <a:lnTo>
                  <a:pt x="3079" y="37637"/>
                </a:lnTo>
                <a:lnTo>
                  <a:pt x="4260" y="36129"/>
                </a:lnTo>
                <a:lnTo>
                  <a:pt x="5999" y="35125"/>
                </a:lnTo>
                <a:lnTo>
                  <a:pt x="8111" y="34455"/>
                </a:lnTo>
                <a:lnTo>
                  <a:pt x="126294" y="2788"/>
                </a:lnTo>
                <a:lnTo>
                  <a:pt x="133075" y="1467"/>
                </a:lnTo>
                <a:lnTo>
                  <a:pt x="139501" y="587"/>
                </a:lnTo>
                <a:lnTo>
                  <a:pt x="145689" y="0"/>
                </a:lnTo>
                <a:lnTo>
                  <a:pt x="150768" y="561"/>
                </a:lnTo>
                <a:lnTo>
                  <a:pt x="155107" y="1887"/>
                </a:lnTo>
                <a:lnTo>
                  <a:pt x="158951" y="3724"/>
                </a:lnTo>
                <a:lnTo>
                  <a:pt x="161514" y="5901"/>
                </a:lnTo>
                <a:lnTo>
                  <a:pt x="163223" y="8305"/>
                </a:lnTo>
                <a:lnTo>
                  <a:pt x="164363" y="10860"/>
                </a:lnTo>
                <a:lnTo>
                  <a:pt x="164169" y="13516"/>
                </a:lnTo>
                <a:lnTo>
                  <a:pt x="163088" y="16239"/>
                </a:lnTo>
                <a:lnTo>
                  <a:pt x="161415" y="19007"/>
                </a:lnTo>
                <a:lnTo>
                  <a:pt x="159347" y="24663"/>
                </a:lnTo>
                <a:lnTo>
                  <a:pt x="157015" y="32243"/>
                </a:lnTo>
                <a:lnTo>
                  <a:pt x="154509" y="41106"/>
                </a:lnTo>
                <a:lnTo>
                  <a:pt x="152838" y="48920"/>
                </a:lnTo>
                <a:lnTo>
                  <a:pt x="151725" y="56035"/>
                </a:lnTo>
                <a:lnTo>
                  <a:pt x="150981" y="62682"/>
                </a:lnTo>
                <a:lnTo>
                  <a:pt x="149533" y="69019"/>
                </a:lnTo>
                <a:lnTo>
                  <a:pt x="147616" y="75149"/>
                </a:lnTo>
                <a:lnTo>
                  <a:pt x="145385" y="81140"/>
                </a:lnTo>
                <a:lnTo>
                  <a:pt x="143898" y="87992"/>
                </a:lnTo>
                <a:lnTo>
                  <a:pt x="142906" y="95417"/>
                </a:lnTo>
                <a:lnTo>
                  <a:pt x="142245" y="103225"/>
                </a:lnTo>
                <a:lnTo>
                  <a:pt x="140852" y="109383"/>
                </a:lnTo>
                <a:lnTo>
                  <a:pt x="138970" y="114441"/>
                </a:lnTo>
                <a:lnTo>
                  <a:pt x="136764" y="118765"/>
                </a:lnTo>
                <a:lnTo>
                  <a:pt x="135293" y="123552"/>
                </a:lnTo>
                <a:lnTo>
                  <a:pt x="134313" y="128649"/>
                </a:lnTo>
                <a:lnTo>
                  <a:pt x="133658" y="133952"/>
                </a:lnTo>
                <a:lnTo>
                  <a:pt x="132270" y="139393"/>
                </a:lnTo>
                <a:lnTo>
                  <a:pt x="130392" y="144924"/>
                </a:lnTo>
                <a:lnTo>
                  <a:pt x="123778" y="16170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197"/>
          <p:cNvSpPr/>
          <p:nvPr/>
        </p:nvSpPr>
        <p:spPr>
          <a:xfrm>
            <a:off x="9184005" y="2760345"/>
            <a:ext cx="145733" cy="34291"/>
          </a:xfrm>
          <a:custGeom>
            <a:avLst/>
            <a:gdLst/>
            <a:ahLst/>
            <a:cxnLst/>
            <a:rect l="0" t="0" r="0" b="0"/>
            <a:pathLst>
              <a:path w="145733" h="34291">
                <a:moveTo>
                  <a:pt x="0" y="34290"/>
                </a:moveTo>
                <a:lnTo>
                  <a:pt x="13652" y="29739"/>
                </a:lnTo>
                <a:lnTo>
                  <a:pt x="21485" y="28398"/>
                </a:lnTo>
                <a:lnTo>
                  <a:pt x="30515" y="27504"/>
                </a:lnTo>
                <a:lnTo>
                  <a:pt x="40345" y="26909"/>
                </a:lnTo>
                <a:lnTo>
                  <a:pt x="48805" y="25559"/>
                </a:lnTo>
                <a:lnTo>
                  <a:pt x="56348" y="23707"/>
                </a:lnTo>
                <a:lnTo>
                  <a:pt x="63284" y="21519"/>
                </a:lnTo>
                <a:lnTo>
                  <a:pt x="81148" y="16549"/>
                </a:lnTo>
                <a:lnTo>
                  <a:pt x="91247" y="13890"/>
                </a:lnTo>
                <a:lnTo>
                  <a:pt x="99883" y="11165"/>
                </a:lnTo>
                <a:lnTo>
                  <a:pt x="107546" y="8396"/>
                </a:lnTo>
                <a:lnTo>
                  <a:pt x="114560" y="5597"/>
                </a:lnTo>
                <a:lnTo>
                  <a:pt x="121140" y="3731"/>
                </a:lnTo>
                <a:lnTo>
                  <a:pt x="127433" y="2487"/>
                </a:lnTo>
                <a:lnTo>
                  <a:pt x="145732"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198"/>
          <p:cNvSpPr/>
          <p:nvPr/>
        </p:nvSpPr>
        <p:spPr>
          <a:xfrm>
            <a:off x="9209870" y="2803207"/>
            <a:ext cx="143490" cy="188596"/>
          </a:xfrm>
          <a:custGeom>
            <a:avLst/>
            <a:gdLst/>
            <a:ahLst/>
            <a:cxnLst/>
            <a:rect l="0" t="0" r="0" b="0"/>
            <a:pathLst>
              <a:path w="143490" h="188596">
                <a:moveTo>
                  <a:pt x="25570" y="0"/>
                </a:moveTo>
                <a:lnTo>
                  <a:pt x="25570" y="13653"/>
                </a:lnTo>
                <a:lnTo>
                  <a:pt x="26522" y="18627"/>
                </a:lnTo>
                <a:lnTo>
                  <a:pt x="28109" y="22895"/>
                </a:lnTo>
                <a:lnTo>
                  <a:pt x="30121" y="26694"/>
                </a:lnTo>
                <a:lnTo>
                  <a:pt x="30509" y="31131"/>
                </a:lnTo>
                <a:lnTo>
                  <a:pt x="29815" y="35994"/>
                </a:lnTo>
                <a:lnTo>
                  <a:pt x="28400" y="41141"/>
                </a:lnTo>
                <a:lnTo>
                  <a:pt x="24288" y="54480"/>
                </a:lnTo>
                <a:lnTo>
                  <a:pt x="21857" y="62037"/>
                </a:lnTo>
                <a:lnTo>
                  <a:pt x="19285" y="68981"/>
                </a:lnTo>
                <a:lnTo>
                  <a:pt x="16617" y="75515"/>
                </a:lnTo>
                <a:lnTo>
                  <a:pt x="13887" y="81776"/>
                </a:lnTo>
                <a:lnTo>
                  <a:pt x="11114" y="85950"/>
                </a:lnTo>
                <a:lnTo>
                  <a:pt x="8313" y="88732"/>
                </a:lnTo>
                <a:lnTo>
                  <a:pt x="1523" y="93198"/>
                </a:lnTo>
                <a:lnTo>
                  <a:pt x="967" y="92612"/>
                </a:lnTo>
                <a:lnTo>
                  <a:pt x="348" y="89421"/>
                </a:lnTo>
                <a:lnTo>
                  <a:pt x="73" y="84828"/>
                </a:lnTo>
                <a:lnTo>
                  <a:pt x="0" y="82269"/>
                </a:lnTo>
                <a:lnTo>
                  <a:pt x="903" y="80564"/>
                </a:lnTo>
                <a:lnTo>
                  <a:pt x="2458" y="79427"/>
                </a:lnTo>
                <a:lnTo>
                  <a:pt x="6725" y="78163"/>
                </a:lnTo>
                <a:lnTo>
                  <a:pt x="9197" y="77827"/>
                </a:lnTo>
                <a:lnTo>
                  <a:pt x="11798" y="77602"/>
                </a:lnTo>
                <a:lnTo>
                  <a:pt x="16388" y="76499"/>
                </a:lnTo>
                <a:lnTo>
                  <a:pt x="22306" y="74812"/>
                </a:lnTo>
                <a:lnTo>
                  <a:pt x="29109" y="72735"/>
                </a:lnTo>
                <a:lnTo>
                  <a:pt x="37454" y="71350"/>
                </a:lnTo>
                <a:lnTo>
                  <a:pt x="46827" y="70427"/>
                </a:lnTo>
                <a:lnTo>
                  <a:pt x="65497" y="69401"/>
                </a:lnTo>
                <a:lnTo>
                  <a:pt x="80146" y="68945"/>
                </a:lnTo>
                <a:lnTo>
                  <a:pt x="99102" y="68688"/>
                </a:lnTo>
                <a:lnTo>
                  <a:pt x="104119" y="69605"/>
                </a:lnTo>
                <a:lnTo>
                  <a:pt x="108416" y="71168"/>
                </a:lnTo>
                <a:lnTo>
                  <a:pt x="126707" y="80521"/>
                </a:lnTo>
                <a:lnTo>
                  <a:pt x="131094" y="83208"/>
                </a:lnTo>
                <a:lnTo>
                  <a:pt x="134972" y="85952"/>
                </a:lnTo>
                <a:lnTo>
                  <a:pt x="138509" y="88734"/>
                </a:lnTo>
                <a:lnTo>
                  <a:pt x="140868" y="91541"/>
                </a:lnTo>
                <a:lnTo>
                  <a:pt x="142440" y="94365"/>
                </a:lnTo>
                <a:lnTo>
                  <a:pt x="143489" y="97200"/>
                </a:lnTo>
                <a:lnTo>
                  <a:pt x="143235" y="100043"/>
                </a:lnTo>
                <a:lnTo>
                  <a:pt x="142114" y="102890"/>
                </a:lnTo>
                <a:lnTo>
                  <a:pt x="140413" y="105741"/>
                </a:lnTo>
                <a:lnTo>
                  <a:pt x="138523" y="111449"/>
                </a:lnTo>
                <a:lnTo>
                  <a:pt x="138020" y="114304"/>
                </a:lnTo>
                <a:lnTo>
                  <a:pt x="136732" y="118113"/>
                </a:lnTo>
                <a:lnTo>
                  <a:pt x="134920" y="122557"/>
                </a:lnTo>
                <a:lnTo>
                  <a:pt x="132760" y="127424"/>
                </a:lnTo>
                <a:lnTo>
                  <a:pt x="130367" y="131622"/>
                </a:lnTo>
                <a:lnTo>
                  <a:pt x="127820" y="135373"/>
                </a:lnTo>
                <a:lnTo>
                  <a:pt x="125170" y="138826"/>
                </a:lnTo>
                <a:lnTo>
                  <a:pt x="121496" y="142081"/>
                </a:lnTo>
                <a:lnTo>
                  <a:pt x="117143" y="145203"/>
                </a:lnTo>
                <a:lnTo>
                  <a:pt x="112336" y="148237"/>
                </a:lnTo>
                <a:lnTo>
                  <a:pt x="107227" y="152165"/>
                </a:lnTo>
                <a:lnTo>
                  <a:pt x="101915" y="156688"/>
                </a:lnTo>
                <a:lnTo>
                  <a:pt x="96469" y="161609"/>
                </a:lnTo>
                <a:lnTo>
                  <a:pt x="90934" y="165842"/>
                </a:lnTo>
                <a:lnTo>
                  <a:pt x="85338" y="169616"/>
                </a:lnTo>
                <a:lnTo>
                  <a:pt x="79702" y="173085"/>
                </a:lnTo>
                <a:lnTo>
                  <a:pt x="74041" y="176350"/>
                </a:lnTo>
                <a:lnTo>
                  <a:pt x="62670" y="182518"/>
                </a:lnTo>
                <a:lnTo>
                  <a:pt x="56970" y="184544"/>
                </a:lnTo>
                <a:lnTo>
                  <a:pt x="51266" y="185894"/>
                </a:lnTo>
                <a:lnTo>
                  <a:pt x="34142" y="18859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199"/>
          <p:cNvSpPr/>
          <p:nvPr/>
        </p:nvSpPr>
        <p:spPr>
          <a:xfrm>
            <a:off x="3851909" y="2718368"/>
            <a:ext cx="325757" cy="213428"/>
          </a:xfrm>
          <a:custGeom>
            <a:avLst/>
            <a:gdLst/>
            <a:ahLst/>
            <a:cxnLst/>
            <a:rect l="0" t="0" r="0" b="0"/>
            <a:pathLst>
              <a:path w="325757" h="213428">
                <a:moveTo>
                  <a:pt x="0" y="76267"/>
                </a:moveTo>
                <a:lnTo>
                  <a:pt x="23864" y="64335"/>
                </a:lnTo>
                <a:lnTo>
                  <a:pt x="30197" y="61645"/>
                </a:lnTo>
                <a:lnTo>
                  <a:pt x="37276" y="58899"/>
                </a:lnTo>
                <a:lnTo>
                  <a:pt x="44854" y="56115"/>
                </a:lnTo>
                <a:lnTo>
                  <a:pt x="51810" y="53307"/>
                </a:lnTo>
                <a:lnTo>
                  <a:pt x="58353" y="50483"/>
                </a:lnTo>
                <a:lnTo>
                  <a:pt x="64620" y="47648"/>
                </a:lnTo>
                <a:lnTo>
                  <a:pt x="74512" y="43852"/>
                </a:lnTo>
                <a:lnTo>
                  <a:pt x="112883" y="30362"/>
                </a:lnTo>
                <a:lnTo>
                  <a:pt x="133990" y="23162"/>
                </a:lnTo>
                <a:lnTo>
                  <a:pt x="148382" y="18956"/>
                </a:lnTo>
                <a:lnTo>
                  <a:pt x="184693" y="9203"/>
                </a:lnTo>
                <a:lnTo>
                  <a:pt x="200281" y="5840"/>
                </a:lnTo>
                <a:lnTo>
                  <a:pt x="213531" y="3598"/>
                </a:lnTo>
                <a:lnTo>
                  <a:pt x="225221" y="2103"/>
                </a:lnTo>
                <a:lnTo>
                  <a:pt x="234921" y="1107"/>
                </a:lnTo>
                <a:lnTo>
                  <a:pt x="243291" y="443"/>
                </a:lnTo>
                <a:lnTo>
                  <a:pt x="250777" y="0"/>
                </a:lnTo>
                <a:lnTo>
                  <a:pt x="256720" y="657"/>
                </a:lnTo>
                <a:lnTo>
                  <a:pt x="265863" y="3927"/>
                </a:lnTo>
                <a:lnTo>
                  <a:pt x="268682" y="6133"/>
                </a:lnTo>
                <a:lnTo>
                  <a:pt x="270562" y="8556"/>
                </a:lnTo>
                <a:lnTo>
                  <a:pt x="278129" y="23839"/>
                </a:lnTo>
                <a:lnTo>
                  <a:pt x="279717" y="27980"/>
                </a:lnTo>
                <a:lnTo>
                  <a:pt x="280775" y="31693"/>
                </a:lnTo>
                <a:lnTo>
                  <a:pt x="281481" y="35121"/>
                </a:lnTo>
                <a:lnTo>
                  <a:pt x="281952" y="49789"/>
                </a:lnTo>
                <a:lnTo>
                  <a:pt x="282475" y="99106"/>
                </a:lnTo>
                <a:lnTo>
                  <a:pt x="283567" y="119115"/>
                </a:lnTo>
                <a:lnTo>
                  <a:pt x="285247" y="134360"/>
                </a:lnTo>
                <a:lnTo>
                  <a:pt x="287320" y="146428"/>
                </a:lnTo>
                <a:lnTo>
                  <a:pt x="288702" y="155426"/>
                </a:lnTo>
                <a:lnTo>
                  <a:pt x="289623" y="162377"/>
                </a:lnTo>
                <a:lnTo>
                  <a:pt x="290237" y="167963"/>
                </a:lnTo>
                <a:lnTo>
                  <a:pt x="290647" y="172640"/>
                </a:lnTo>
                <a:lnTo>
                  <a:pt x="290920" y="176711"/>
                </a:lnTo>
                <a:lnTo>
                  <a:pt x="291101" y="180377"/>
                </a:lnTo>
                <a:lnTo>
                  <a:pt x="292176" y="184726"/>
                </a:lnTo>
                <a:lnTo>
                  <a:pt x="293844" y="189530"/>
                </a:lnTo>
                <a:lnTo>
                  <a:pt x="295909" y="194638"/>
                </a:lnTo>
                <a:lnTo>
                  <a:pt x="298238" y="198044"/>
                </a:lnTo>
                <a:lnTo>
                  <a:pt x="300743" y="200314"/>
                </a:lnTo>
                <a:lnTo>
                  <a:pt x="309480" y="205209"/>
                </a:lnTo>
                <a:lnTo>
                  <a:pt x="325756" y="21342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200"/>
          <p:cNvSpPr/>
          <p:nvPr/>
        </p:nvSpPr>
        <p:spPr>
          <a:xfrm>
            <a:off x="3697754" y="2726055"/>
            <a:ext cx="231309" cy="231392"/>
          </a:xfrm>
          <a:custGeom>
            <a:avLst/>
            <a:gdLst/>
            <a:ahLst/>
            <a:cxnLst/>
            <a:rect l="0" t="0" r="0" b="0"/>
            <a:pathLst>
              <a:path w="231309" h="231392">
                <a:moveTo>
                  <a:pt x="102721" y="0"/>
                </a:moveTo>
                <a:lnTo>
                  <a:pt x="93619" y="9101"/>
                </a:lnTo>
                <a:lnTo>
                  <a:pt x="89033" y="12735"/>
                </a:lnTo>
                <a:lnTo>
                  <a:pt x="84070" y="16110"/>
                </a:lnTo>
                <a:lnTo>
                  <a:pt x="78857" y="19312"/>
                </a:lnTo>
                <a:lnTo>
                  <a:pt x="57867" y="32921"/>
                </a:lnTo>
                <a:lnTo>
                  <a:pt x="51864" y="38140"/>
                </a:lnTo>
                <a:lnTo>
                  <a:pt x="46908" y="43524"/>
                </a:lnTo>
                <a:lnTo>
                  <a:pt x="42653" y="49018"/>
                </a:lnTo>
                <a:lnTo>
                  <a:pt x="38862" y="53634"/>
                </a:lnTo>
                <a:lnTo>
                  <a:pt x="35384" y="57663"/>
                </a:lnTo>
                <a:lnTo>
                  <a:pt x="32112" y="61302"/>
                </a:lnTo>
                <a:lnTo>
                  <a:pt x="28978" y="65633"/>
                </a:lnTo>
                <a:lnTo>
                  <a:pt x="25936" y="70425"/>
                </a:lnTo>
                <a:lnTo>
                  <a:pt x="22956" y="75525"/>
                </a:lnTo>
                <a:lnTo>
                  <a:pt x="20017" y="80830"/>
                </a:lnTo>
                <a:lnTo>
                  <a:pt x="14211" y="91804"/>
                </a:lnTo>
                <a:lnTo>
                  <a:pt x="5587" y="108693"/>
                </a:lnTo>
                <a:lnTo>
                  <a:pt x="3675" y="114372"/>
                </a:lnTo>
                <a:lnTo>
                  <a:pt x="2400" y="120063"/>
                </a:lnTo>
                <a:lnTo>
                  <a:pt x="1550" y="125762"/>
                </a:lnTo>
                <a:lnTo>
                  <a:pt x="984" y="131466"/>
                </a:lnTo>
                <a:lnTo>
                  <a:pt x="606" y="137174"/>
                </a:lnTo>
                <a:lnTo>
                  <a:pt x="354" y="142884"/>
                </a:lnTo>
                <a:lnTo>
                  <a:pt x="74" y="154309"/>
                </a:lnTo>
                <a:lnTo>
                  <a:pt x="0" y="160022"/>
                </a:lnTo>
                <a:lnTo>
                  <a:pt x="903" y="165736"/>
                </a:lnTo>
                <a:lnTo>
                  <a:pt x="2456" y="171451"/>
                </a:lnTo>
                <a:lnTo>
                  <a:pt x="4445" y="177165"/>
                </a:lnTo>
                <a:lnTo>
                  <a:pt x="6724" y="181928"/>
                </a:lnTo>
                <a:lnTo>
                  <a:pt x="9195" y="186055"/>
                </a:lnTo>
                <a:lnTo>
                  <a:pt x="14481" y="193181"/>
                </a:lnTo>
                <a:lnTo>
                  <a:pt x="20005" y="199523"/>
                </a:lnTo>
                <a:lnTo>
                  <a:pt x="23765" y="202548"/>
                </a:lnTo>
                <a:lnTo>
                  <a:pt x="28176" y="205517"/>
                </a:lnTo>
                <a:lnTo>
                  <a:pt x="33021" y="208448"/>
                </a:lnTo>
                <a:lnTo>
                  <a:pt x="38157" y="211356"/>
                </a:lnTo>
                <a:lnTo>
                  <a:pt x="48943" y="217126"/>
                </a:lnTo>
                <a:lnTo>
                  <a:pt x="65725" y="225729"/>
                </a:lnTo>
                <a:lnTo>
                  <a:pt x="71390" y="227638"/>
                </a:lnTo>
                <a:lnTo>
                  <a:pt x="77071" y="228911"/>
                </a:lnTo>
                <a:lnTo>
                  <a:pt x="82763" y="229760"/>
                </a:lnTo>
                <a:lnTo>
                  <a:pt x="88463" y="230326"/>
                </a:lnTo>
                <a:lnTo>
                  <a:pt x="94168" y="230703"/>
                </a:lnTo>
                <a:lnTo>
                  <a:pt x="99876" y="230954"/>
                </a:lnTo>
                <a:lnTo>
                  <a:pt x="113839" y="231234"/>
                </a:lnTo>
                <a:lnTo>
                  <a:pt x="145385" y="231391"/>
                </a:lnTo>
                <a:lnTo>
                  <a:pt x="231308" y="22288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201"/>
          <p:cNvSpPr/>
          <p:nvPr/>
        </p:nvSpPr>
        <p:spPr>
          <a:xfrm>
            <a:off x="3742340" y="2666047"/>
            <a:ext cx="212440" cy="360046"/>
          </a:xfrm>
          <a:custGeom>
            <a:avLst/>
            <a:gdLst/>
            <a:ahLst/>
            <a:cxnLst/>
            <a:rect l="0" t="0" r="0" b="0"/>
            <a:pathLst>
              <a:path w="212440" h="360046">
                <a:moveTo>
                  <a:pt x="178149" y="0"/>
                </a:moveTo>
                <a:lnTo>
                  <a:pt x="164497" y="9102"/>
                </a:lnTo>
                <a:lnTo>
                  <a:pt x="159522" y="12735"/>
                </a:lnTo>
                <a:lnTo>
                  <a:pt x="155254" y="16110"/>
                </a:lnTo>
                <a:lnTo>
                  <a:pt x="151456" y="19313"/>
                </a:lnTo>
                <a:lnTo>
                  <a:pt x="147972" y="22400"/>
                </a:lnTo>
                <a:lnTo>
                  <a:pt x="141559" y="28371"/>
                </a:lnTo>
                <a:lnTo>
                  <a:pt x="137563" y="31296"/>
                </a:lnTo>
                <a:lnTo>
                  <a:pt x="132995" y="34199"/>
                </a:lnTo>
                <a:lnTo>
                  <a:pt x="128044" y="37087"/>
                </a:lnTo>
                <a:lnTo>
                  <a:pt x="122838" y="40917"/>
                </a:lnTo>
                <a:lnTo>
                  <a:pt x="117463" y="45376"/>
                </a:lnTo>
                <a:lnTo>
                  <a:pt x="111974" y="50253"/>
                </a:lnTo>
                <a:lnTo>
                  <a:pt x="95716" y="65832"/>
                </a:lnTo>
                <a:lnTo>
                  <a:pt x="47059" y="113955"/>
                </a:lnTo>
                <a:lnTo>
                  <a:pt x="45036" y="116928"/>
                </a:lnTo>
                <a:lnTo>
                  <a:pt x="42788" y="122770"/>
                </a:lnTo>
                <a:lnTo>
                  <a:pt x="39331" y="129472"/>
                </a:lnTo>
                <a:lnTo>
                  <a:pt x="18331" y="166827"/>
                </a:lnTo>
                <a:lnTo>
                  <a:pt x="14454" y="174083"/>
                </a:lnTo>
                <a:lnTo>
                  <a:pt x="10916" y="178920"/>
                </a:lnTo>
                <a:lnTo>
                  <a:pt x="7606" y="182145"/>
                </a:lnTo>
                <a:lnTo>
                  <a:pt x="4446" y="184295"/>
                </a:lnTo>
                <a:lnTo>
                  <a:pt x="2340" y="186681"/>
                </a:lnTo>
                <a:lnTo>
                  <a:pt x="936" y="189224"/>
                </a:lnTo>
                <a:lnTo>
                  <a:pt x="0" y="191872"/>
                </a:lnTo>
                <a:lnTo>
                  <a:pt x="328" y="198400"/>
                </a:lnTo>
                <a:lnTo>
                  <a:pt x="1499" y="207514"/>
                </a:lnTo>
                <a:lnTo>
                  <a:pt x="3232" y="218353"/>
                </a:lnTo>
                <a:lnTo>
                  <a:pt x="5341" y="227483"/>
                </a:lnTo>
                <a:lnTo>
                  <a:pt x="7699" y="235476"/>
                </a:lnTo>
                <a:lnTo>
                  <a:pt x="10223" y="242709"/>
                </a:lnTo>
                <a:lnTo>
                  <a:pt x="14764" y="250388"/>
                </a:lnTo>
                <a:lnTo>
                  <a:pt x="20648" y="258366"/>
                </a:lnTo>
                <a:lnTo>
                  <a:pt x="27429" y="266541"/>
                </a:lnTo>
                <a:lnTo>
                  <a:pt x="33854" y="274849"/>
                </a:lnTo>
                <a:lnTo>
                  <a:pt x="40043" y="283246"/>
                </a:lnTo>
                <a:lnTo>
                  <a:pt x="46073" y="291700"/>
                </a:lnTo>
                <a:lnTo>
                  <a:pt x="50094" y="298289"/>
                </a:lnTo>
                <a:lnTo>
                  <a:pt x="54561" y="308151"/>
                </a:lnTo>
                <a:lnTo>
                  <a:pt x="57657" y="312114"/>
                </a:lnTo>
                <a:lnTo>
                  <a:pt x="61627" y="315708"/>
                </a:lnTo>
                <a:lnTo>
                  <a:pt x="66177" y="319057"/>
                </a:lnTo>
                <a:lnTo>
                  <a:pt x="71117" y="322242"/>
                </a:lnTo>
                <a:lnTo>
                  <a:pt x="76314" y="325318"/>
                </a:lnTo>
                <a:lnTo>
                  <a:pt x="81684" y="328321"/>
                </a:lnTo>
                <a:lnTo>
                  <a:pt x="97811" y="336738"/>
                </a:lnTo>
                <a:lnTo>
                  <a:pt x="107446" y="341650"/>
                </a:lnTo>
                <a:lnTo>
                  <a:pt x="116726" y="344924"/>
                </a:lnTo>
                <a:lnTo>
                  <a:pt x="125771" y="347107"/>
                </a:lnTo>
                <a:lnTo>
                  <a:pt x="134657" y="348562"/>
                </a:lnTo>
                <a:lnTo>
                  <a:pt x="144393" y="350485"/>
                </a:lnTo>
                <a:lnTo>
                  <a:pt x="165369" y="355161"/>
                </a:lnTo>
                <a:lnTo>
                  <a:pt x="174392" y="356789"/>
                </a:lnTo>
                <a:lnTo>
                  <a:pt x="182312" y="357875"/>
                </a:lnTo>
                <a:lnTo>
                  <a:pt x="212439" y="3600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202"/>
          <p:cNvSpPr/>
          <p:nvPr/>
        </p:nvSpPr>
        <p:spPr>
          <a:xfrm>
            <a:off x="4443412" y="2751808"/>
            <a:ext cx="230771" cy="188560"/>
          </a:xfrm>
          <a:custGeom>
            <a:avLst/>
            <a:gdLst/>
            <a:ahLst/>
            <a:cxnLst/>
            <a:rect l="0" t="0" r="0" b="0"/>
            <a:pathLst>
              <a:path w="230771" h="188560">
                <a:moveTo>
                  <a:pt x="0" y="111406"/>
                </a:moveTo>
                <a:lnTo>
                  <a:pt x="0" y="84713"/>
                </a:lnTo>
                <a:lnTo>
                  <a:pt x="953" y="79323"/>
                </a:lnTo>
                <a:lnTo>
                  <a:pt x="2540" y="72873"/>
                </a:lnTo>
                <a:lnTo>
                  <a:pt x="4551" y="65715"/>
                </a:lnTo>
                <a:lnTo>
                  <a:pt x="4939" y="59038"/>
                </a:lnTo>
                <a:lnTo>
                  <a:pt x="4245" y="52682"/>
                </a:lnTo>
                <a:lnTo>
                  <a:pt x="2830" y="46539"/>
                </a:lnTo>
                <a:lnTo>
                  <a:pt x="1887" y="40539"/>
                </a:lnTo>
                <a:lnTo>
                  <a:pt x="1258" y="34634"/>
                </a:lnTo>
                <a:lnTo>
                  <a:pt x="838" y="28792"/>
                </a:lnTo>
                <a:lnTo>
                  <a:pt x="1512" y="25851"/>
                </a:lnTo>
                <a:lnTo>
                  <a:pt x="2913" y="24842"/>
                </a:lnTo>
                <a:lnTo>
                  <a:pt x="9867" y="25308"/>
                </a:lnTo>
                <a:lnTo>
                  <a:pt x="25658" y="25516"/>
                </a:lnTo>
                <a:lnTo>
                  <a:pt x="43776" y="23666"/>
                </a:lnTo>
                <a:lnTo>
                  <a:pt x="131343" y="12089"/>
                </a:lnTo>
                <a:lnTo>
                  <a:pt x="141855" y="10905"/>
                </a:lnTo>
                <a:lnTo>
                  <a:pt x="150768" y="9163"/>
                </a:lnTo>
                <a:lnTo>
                  <a:pt x="158614" y="7049"/>
                </a:lnTo>
                <a:lnTo>
                  <a:pt x="165750" y="4688"/>
                </a:lnTo>
                <a:lnTo>
                  <a:pt x="173365" y="3113"/>
                </a:lnTo>
                <a:lnTo>
                  <a:pt x="181299" y="2064"/>
                </a:lnTo>
                <a:lnTo>
                  <a:pt x="189446" y="1364"/>
                </a:lnTo>
                <a:lnTo>
                  <a:pt x="196783" y="897"/>
                </a:lnTo>
                <a:lnTo>
                  <a:pt x="210014" y="379"/>
                </a:lnTo>
                <a:lnTo>
                  <a:pt x="229136" y="0"/>
                </a:lnTo>
                <a:lnTo>
                  <a:pt x="229910" y="941"/>
                </a:lnTo>
                <a:lnTo>
                  <a:pt x="230770" y="4526"/>
                </a:lnTo>
                <a:lnTo>
                  <a:pt x="230046" y="7768"/>
                </a:lnTo>
                <a:lnTo>
                  <a:pt x="228612" y="11834"/>
                </a:lnTo>
                <a:lnTo>
                  <a:pt x="226703" y="16450"/>
                </a:lnTo>
                <a:lnTo>
                  <a:pt x="224478" y="23337"/>
                </a:lnTo>
                <a:lnTo>
                  <a:pt x="222042" y="31739"/>
                </a:lnTo>
                <a:lnTo>
                  <a:pt x="219465" y="41150"/>
                </a:lnTo>
                <a:lnTo>
                  <a:pt x="202187" y="99903"/>
                </a:lnTo>
                <a:lnTo>
                  <a:pt x="197656" y="117073"/>
                </a:lnTo>
                <a:lnTo>
                  <a:pt x="194635" y="130424"/>
                </a:lnTo>
                <a:lnTo>
                  <a:pt x="192622" y="141230"/>
                </a:lnTo>
                <a:lnTo>
                  <a:pt x="191280" y="149386"/>
                </a:lnTo>
                <a:lnTo>
                  <a:pt x="190385" y="155776"/>
                </a:lnTo>
                <a:lnTo>
                  <a:pt x="188595" y="18855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203"/>
          <p:cNvSpPr/>
          <p:nvPr/>
        </p:nvSpPr>
        <p:spPr>
          <a:xfrm>
            <a:off x="4743450" y="2768917"/>
            <a:ext cx="111443" cy="42864"/>
          </a:xfrm>
          <a:custGeom>
            <a:avLst/>
            <a:gdLst/>
            <a:ahLst/>
            <a:cxnLst/>
            <a:rect l="0" t="0" r="0" b="0"/>
            <a:pathLst>
              <a:path w="111443" h="42864">
                <a:moveTo>
                  <a:pt x="0" y="42863"/>
                </a:moveTo>
                <a:lnTo>
                  <a:pt x="13652" y="33761"/>
                </a:lnTo>
                <a:lnTo>
                  <a:pt x="19579" y="31080"/>
                </a:lnTo>
                <a:lnTo>
                  <a:pt x="25435" y="29293"/>
                </a:lnTo>
                <a:lnTo>
                  <a:pt x="31244" y="28101"/>
                </a:lnTo>
                <a:lnTo>
                  <a:pt x="36069" y="26354"/>
                </a:lnTo>
                <a:lnTo>
                  <a:pt x="40239" y="24237"/>
                </a:lnTo>
                <a:lnTo>
                  <a:pt x="43971" y="21873"/>
                </a:lnTo>
                <a:lnTo>
                  <a:pt x="48364" y="20297"/>
                </a:lnTo>
                <a:lnTo>
                  <a:pt x="53197" y="19246"/>
                </a:lnTo>
                <a:lnTo>
                  <a:pt x="58325" y="18546"/>
                </a:lnTo>
                <a:lnTo>
                  <a:pt x="63648" y="18079"/>
                </a:lnTo>
                <a:lnTo>
                  <a:pt x="69101" y="17768"/>
                </a:lnTo>
                <a:lnTo>
                  <a:pt x="79289" y="17422"/>
                </a:lnTo>
                <a:lnTo>
                  <a:pt x="86992" y="17268"/>
                </a:lnTo>
                <a:lnTo>
                  <a:pt x="91332" y="16274"/>
                </a:lnTo>
                <a:lnTo>
                  <a:pt x="96130" y="14660"/>
                </a:lnTo>
                <a:lnTo>
                  <a:pt x="111442"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204"/>
          <p:cNvSpPr/>
          <p:nvPr/>
        </p:nvSpPr>
        <p:spPr>
          <a:xfrm>
            <a:off x="4717732" y="2820352"/>
            <a:ext cx="176823" cy="154306"/>
          </a:xfrm>
          <a:custGeom>
            <a:avLst/>
            <a:gdLst/>
            <a:ahLst/>
            <a:cxnLst/>
            <a:rect l="0" t="0" r="0" b="0"/>
            <a:pathLst>
              <a:path w="176823" h="154306">
                <a:moveTo>
                  <a:pt x="0" y="0"/>
                </a:moveTo>
                <a:lnTo>
                  <a:pt x="9102" y="9102"/>
                </a:lnTo>
                <a:lnTo>
                  <a:pt x="11783" y="12735"/>
                </a:lnTo>
                <a:lnTo>
                  <a:pt x="13570" y="16110"/>
                </a:lnTo>
                <a:lnTo>
                  <a:pt x="14762" y="19313"/>
                </a:lnTo>
                <a:lnTo>
                  <a:pt x="20989" y="37472"/>
                </a:lnTo>
                <a:lnTo>
                  <a:pt x="22566" y="43079"/>
                </a:lnTo>
                <a:lnTo>
                  <a:pt x="23616" y="47769"/>
                </a:lnTo>
                <a:lnTo>
                  <a:pt x="24317" y="51849"/>
                </a:lnTo>
                <a:lnTo>
                  <a:pt x="24783" y="55521"/>
                </a:lnTo>
                <a:lnTo>
                  <a:pt x="25095" y="58922"/>
                </a:lnTo>
                <a:lnTo>
                  <a:pt x="25595" y="66672"/>
                </a:lnTo>
                <a:lnTo>
                  <a:pt x="25663" y="70272"/>
                </a:lnTo>
                <a:lnTo>
                  <a:pt x="25707" y="80344"/>
                </a:lnTo>
                <a:lnTo>
                  <a:pt x="24758" y="82138"/>
                </a:lnTo>
                <a:lnTo>
                  <a:pt x="23173" y="83334"/>
                </a:lnTo>
                <a:lnTo>
                  <a:pt x="21164" y="84131"/>
                </a:lnTo>
                <a:lnTo>
                  <a:pt x="19824" y="83710"/>
                </a:lnTo>
                <a:lnTo>
                  <a:pt x="18931" y="82477"/>
                </a:lnTo>
                <a:lnTo>
                  <a:pt x="18336" y="80702"/>
                </a:lnTo>
                <a:lnTo>
                  <a:pt x="18892" y="78566"/>
                </a:lnTo>
                <a:lnTo>
                  <a:pt x="20214" y="76190"/>
                </a:lnTo>
                <a:lnTo>
                  <a:pt x="22049" y="73653"/>
                </a:lnTo>
                <a:lnTo>
                  <a:pt x="25176" y="71962"/>
                </a:lnTo>
                <a:lnTo>
                  <a:pt x="29167" y="70835"/>
                </a:lnTo>
                <a:lnTo>
                  <a:pt x="33732" y="70083"/>
                </a:lnTo>
                <a:lnTo>
                  <a:pt x="37728" y="69582"/>
                </a:lnTo>
                <a:lnTo>
                  <a:pt x="41344" y="69248"/>
                </a:lnTo>
                <a:lnTo>
                  <a:pt x="44708" y="69026"/>
                </a:lnTo>
                <a:lnTo>
                  <a:pt x="61146" y="68778"/>
                </a:lnTo>
                <a:lnTo>
                  <a:pt x="96850" y="68619"/>
                </a:lnTo>
                <a:lnTo>
                  <a:pt x="106477" y="70511"/>
                </a:lnTo>
                <a:lnTo>
                  <a:pt x="117657" y="73678"/>
                </a:lnTo>
                <a:lnTo>
                  <a:pt x="129873" y="77693"/>
                </a:lnTo>
                <a:lnTo>
                  <a:pt x="138969" y="80371"/>
                </a:lnTo>
                <a:lnTo>
                  <a:pt x="145986" y="82155"/>
                </a:lnTo>
                <a:lnTo>
                  <a:pt x="151617" y="83345"/>
                </a:lnTo>
                <a:lnTo>
                  <a:pt x="157275" y="86044"/>
                </a:lnTo>
                <a:lnTo>
                  <a:pt x="162953" y="89747"/>
                </a:lnTo>
                <a:lnTo>
                  <a:pt x="168643" y="94122"/>
                </a:lnTo>
                <a:lnTo>
                  <a:pt x="172436" y="98943"/>
                </a:lnTo>
                <a:lnTo>
                  <a:pt x="174965" y="104062"/>
                </a:lnTo>
                <a:lnTo>
                  <a:pt x="176651" y="109380"/>
                </a:lnTo>
                <a:lnTo>
                  <a:pt x="176822" y="113877"/>
                </a:lnTo>
                <a:lnTo>
                  <a:pt x="175984" y="117828"/>
                </a:lnTo>
                <a:lnTo>
                  <a:pt x="174473" y="121415"/>
                </a:lnTo>
                <a:lnTo>
                  <a:pt x="171561" y="124758"/>
                </a:lnTo>
                <a:lnTo>
                  <a:pt x="167713" y="127940"/>
                </a:lnTo>
                <a:lnTo>
                  <a:pt x="163244" y="131013"/>
                </a:lnTo>
                <a:lnTo>
                  <a:pt x="159312" y="133062"/>
                </a:lnTo>
                <a:lnTo>
                  <a:pt x="155738" y="134428"/>
                </a:lnTo>
                <a:lnTo>
                  <a:pt x="152403" y="135339"/>
                </a:lnTo>
                <a:lnTo>
                  <a:pt x="147322" y="137851"/>
                </a:lnTo>
                <a:lnTo>
                  <a:pt x="141078" y="141431"/>
                </a:lnTo>
                <a:lnTo>
                  <a:pt x="134056" y="145722"/>
                </a:lnTo>
                <a:lnTo>
                  <a:pt x="125566" y="148583"/>
                </a:lnTo>
                <a:lnTo>
                  <a:pt x="116095" y="150491"/>
                </a:lnTo>
                <a:lnTo>
                  <a:pt x="105972" y="151762"/>
                </a:lnTo>
                <a:lnTo>
                  <a:pt x="98271" y="152610"/>
                </a:lnTo>
                <a:lnTo>
                  <a:pt x="92184" y="153175"/>
                </a:lnTo>
                <a:lnTo>
                  <a:pt x="87173" y="153552"/>
                </a:lnTo>
                <a:lnTo>
                  <a:pt x="81928" y="153803"/>
                </a:lnTo>
                <a:lnTo>
                  <a:pt x="71020" y="154082"/>
                </a:lnTo>
                <a:lnTo>
                  <a:pt x="51435" y="1543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205"/>
          <p:cNvSpPr/>
          <p:nvPr/>
        </p:nvSpPr>
        <p:spPr>
          <a:xfrm>
            <a:off x="5000625" y="2888932"/>
            <a:ext cx="128588" cy="25719"/>
          </a:xfrm>
          <a:custGeom>
            <a:avLst/>
            <a:gdLst/>
            <a:ahLst/>
            <a:cxnLst/>
            <a:rect l="0" t="0" r="0" b="0"/>
            <a:pathLst>
              <a:path w="128588" h="25719">
                <a:moveTo>
                  <a:pt x="0" y="25718"/>
                </a:moveTo>
                <a:lnTo>
                  <a:pt x="18203" y="21167"/>
                </a:lnTo>
                <a:lnTo>
                  <a:pt x="24518" y="19826"/>
                </a:lnTo>
                <a:lnTo>
                  <a:pt x="29680" y="18932"/>
                </a:lnTo>
                <a:lnTo>
                  <a:pt x="34074" y="18337"/>
                </a:lnTo>
                <a:lnTo>
                  <a:pt x="67563" y="12947"/>
                </a:lnTo>
                <a:lnTo>
                  <a:pt x="77427" y="10536"/>
                </a:lnTo>
                <a:lnTo>
                  <a:pt x="84955" y="7977"/>
                </a:lnTo>
                <a:lnTo>
                  <a:pt x="90927" y="5318"/>
                </a:lnTo>
                <a:lnTo>
                  <a:pt x="97765" y="3545"/>
                </a:lnTo>
                <a:lnTo>
                  <a:pt x="105181" y="2364"/>
                </a:lnTo>
                <a:lnTo>
                  <a:pt x="12858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206"/>
          <p:cNvSpPr/>
          <p:nvPr/>
        </p:nvSpPr>
        <p:spPr>
          <a:xfrm>
            <a:off x="5180647" y="2837616"/>
            <a:ext cx="248604" cy="179905"/>
          </a:xfrm>
          <a:custGeom>
            <a:avLst/>
            <a:gdLst/>
            <a:ahLst/>
            <a:cxnLst/>
            <a:rect l="0" t="0" r="0" b="0"/>
            <a:pathLst>
              <a:path w="248604" h="179905">
                <a:moveTo>
                  <a:pt x="0" y="34171"/>
                </a:moveTo>
                <a:lnTo>
                  <a:pt x="19313" y="14858"/>
                </a:lnTo>
                <a:lnTo>
                  <a:pt x="23353" y="12724"/>
                </a:lnTo>
                <a:lnTo>
                  <a:pt x="27951" y="11300"/>
                </a:lnTo>
                <a:lnTo>
                  <a:pt x="32921" y="10351"/>
                </a:lnTo>
                <a:lnTo>
                  <a:pt x="38141" y="8766"/>
                </a:lnTo>
                <a:lnTo>
                  <a:pt x="43524" y="6757"/>
                </a:lnTo>
                <a:lnTo>
                  <a:pt x="49019" y="4465"/>
                </a:lnTo>
                <a:lnTo>
                  <a:pt x="55539" y="2937"/>
                </a:lnTo>
                <a:lnTo>
                  <a:pt x="62743" y="1919"/>
                </a:lnTo>
                <a:lnTo>
                  <a:pt x="70404" y="1239"/>
                </a:lnTo>
                <a:lnTo>
                  <a:pt x="77416" y="786"/>
                </a:lnTo>
                <a:lnTo>
                  <a:pt x="90287" y="283"/>
                </a:lnTo>
                <a:lnTo>
                  <a:pt x="112795" y="0"/>
                </a:lnTo>
                <a:lnTo>
                  <a:pt x="119964" y="913"/>
                </a:lnTo>
                <a:lnTo>
                  <a:pt x="126648" y="2474"/>
                </a:lnTo>
                <a:lnTo>
                  <a:pt x="133010" y="4467"/>
                </a:lnTo>
                <a:lnTo>
                  <a:pt x="139156" y="6749"/>
                </a:lnTo>
                <a:lnTo>
                  <a:pt x="145158" y="9222"/>
                </a:lnTo>
                <a:lnTo>
                  <a:pt x="151065" y="11823"/>
                </a:lnTo>
                <a:lnTo>
                  <a:pt x="162707" y="17254"/>
                </a:lnTo>
                <a:lnTo>
                  <a:pt x="185704" y="28501"/>
                </a:lnTo>
                <a:lnTo>
                  <a:pt x="190477" y="32296"/>
                </a:lnTo>
                <a:lnTo>
                  <a:pt x="194613" y="36731"/>
                </a:lnTo>
                <a:lnTo>
                  <a:pt x="198322" y="41593"/>
                </a:lnTo>
                <a:lnTo>
                  <a:pt x="201747" y="46739"/>
                </a:lnTo>
                <a:lnTo>
                  <a:pt x="204983" y="52075"/>
                </a:lnTo>
                <a:lnTo>
                  <a:pt x="208093" y="57537"/>
                </a:lnTo>
                <a:lnTo>
                  <a:pt x="214089" y="68686"/>
                </a:lnTo>
                <a:lnTo>
                  <a:pt x="217021" y="74326"/>
                </a:lnTo>
                <a:lnTo>
                  <a:pt x="218976" y="79991"/>
                </a:lnTo>
                <a:lnTo>
                  <a:pt x="220279" y="85673"/>
                </a:lnTo>
                <a:lnTo>
                  <a:pt x="221147" y="91365"/>
                </a:lnTo>
                <a:lnTo>
                  <a:pt x="220774" y="97066"/>
                </a:lnTo>
                <a:lnTo>
                  <a:pt x="219573" y="102771"/>
                </a:lnTo>
                <a:lnTo>
                  <a:pt x="217819" y="108479"/>
                </a:lnTo>
                <a:lnTo>
                  <a:pt x="216650" y="113237"/>
                </a:lnTo>
                <a:lnTo>
                  <a:pt x="215871" y="117362"/>
                </a:lnTo>
                <a:lnTo>
                  <a:pt x="215351" y="121064"/>
                </a:lnTo>
                <a:lnTo>
                  <a:pt x="214052" y="125437"/>
                </a:lnTo>
                <a:lnTo>
                  <a:pt x="212234" y="130258"/>
                </a:lnTo>
                <a:lnTo>
                  <a:pt x="210070" y="135376"/>
                </a:lnTo>
                <a:lnTo>
                  <a:pt x="207674" y="139741"/>
                </a:lnTo>
                <a:lnTo>
                  <a:pt x="205124" y="143604"/>
                </a:lnTo>
                <a:lnTo>
                  <a:pt x="202472" y="147131"/>
                </a:lnTo>
                <a:lnTo>
                  <a:pt x="198799" y="150435"/>
                </a:lnTo>
                <a:lnTo>
                  <a:pt x="194445" y="153591"/>
                </a:lnTo>
                <a:lnTo>
                  <a:pt x="189637" y="156646"/>
                </a:lnTo>
                <a:lnTo>
                  <a:pt x="184527" y="158684"/>
                </a:lnTo>
                <a:lnTo>
                  <a:pt x="179216" y="160042"/>
                </a:lnTo>
                <a:lnTo>
                  <a:pt x="173770" y="160948"/>
                </a:lnTo>
                <a:lnTo>
                  <a:pt x="168234" y="161551"/>
                </a:lnTo>
                <a:lnTo>
                  <a:pt x="162638" y="161954"/>
                </a:lnTo>
                <a:lnTo>
                  <a:pt x="157003" y="162222"/>
                </a:lnTo>
                <a:lnTo>
                  <a:pt x="152294" y="163353"/>
                </a:lnTo>
                <a:lnTo>
                  <a:pt x="148202" y="165060"/>
                </a:lnTo>
                <a:lnTo>
                  <a:pt x="144521" y="167150"/>
                </a:lnTo>
                <a:lnTo>
                  <a:pt x="140162" y="167592"/>
                </a:lnTo>
                <a:lnTo>
                  <a:pt x="135352" y="166933"/>
                </a:lnTo>
                <a:lnTo>
                  <a:pt x="130239" y="165542"/>
                </a:lnTo>
                <a:lnTo>
                  <a:pt x="124926" y="164614"/>
                </a:lnTo>
                <a:lnTo>
                  <a:pt x="119479" y="163995"/>
                </a:lnTo>
                <a:lnTo>
                  <a:pt x="113943" y="163583"/>
                </a:lnTo>
                <a:lnTo>
                  <a:pt x="105251" y="163125"/>
                </a:lnTo>
                <a:lnTo>
                  <a:pt x="101600" y="163003"/>
                </a:lnTo>
                <a:lnTo>
                  <a:pt x="99166" y="161969"/>
                </a:lnTo>
                <a:lnTo>
                  <a:pt x="97543" y="160327"/>
                </a:lnTo>
                <a:lnTo>
                  <a:pt x="94939" y="155399"/>
                </a:lnTo>
                <a:lnTo>
                  <a:pt x="99663" y="152185"/>
                </a:lnTo>
                <a:lnTo>
                  <a:pt x="107159" y="148534"/>
                </a:lnTo>
                <a:lnTo>
                  <a:pt x="113667" y="146912"/>
                </a:lnTo>
                <a:lnTo>
                  <a:pt x="117688" y="146479"/>
                </a:lnTo>
                <a:lnTo>
                  <a:pt x="122274" y="146190"/>
                </a:lnTo>
                <a:lnTo>
                  <a:pt x="127235" y="145998"/>
                </a:lnTo>
                <a:lnTo>
                  <a:pt x="147872" y="145728"/>
                </a:lnTo>
                <a:lnTo>
                  <a:pt x="156684" y="147595"/>
                </a:lnTo>
                <a:lnTo>
                  <a:pt x="166368" y="150744"/>
                </a:lnTo>
                <a:lnTo>
                  <a:pt x="176635" y="154749"/>
                </a:lnTo>
                <a:lnTo>
                  <a:pt x="185384" y="157419"/>
                </a:lnTo>
                <a:lnTo>
                  <a:pt x="193122" y="159199"/>
                </a:lnTo>
                <a:lnTo>
                  <a:pt x="200185" y="160385"/>
                </a:lnTo>
                <a:lnTo>
                  <a:pt x="207752" y="163081"/>
                </a:lnTo>
                <a:lnTo>
                  <a:pt x="215654" y="166784"/>
                </a:lnTo>
                <a:lnTo>
                  <a:pt x="223779" y="171157"/>
                </a:lnTo>
                <a:lnTo>
                  <a:pt x="230149" y="174073"/>
                </a:lnTo>
                <a:lnTo>
                  <a:pt x="235347" y="176016"/>
                </a:lnTo>
                <a:lnTo>
                  <a:pt x="248603" y="17990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207"/>
          <p:cNvSpPr/>
          <p:nvPr/>
        </p:nvSpPr>
        <p:spPr>
          <a:xfrm>
            <a:off x="5523790" y="2880360"/>
            <a:ext cx="169035" cy="154305"/>
          </a:xfrm>
          <a:custGeom>
            <a:avLst/>
            <a:gdLst/>
            <a:ahLst/>
            <a:cxnLst/>
            <a:rect l="0" t="0" r="0" b="0"/>
            <a:pathLst>
              <a:path w="169035" h="154305">
                <a:moveTo>
                  <a:pt x="68337" y="0"/>
                </a:moveTo>
                <a:lnTo>
                  <a:pt x="59235" y="0"/>
                </a:lnTo>
                <a:lnTo>
                  <a:pt x="55602" y="952"/>
                </a:lnTo>
                <a:lnTo>
                  <a:pt x="52227" y="2540"/>
                </a:lnTo>
                <a:lnTo>
                  <a:pt x="49024" y="4551"/>
                </a:lnTo>
                <a:lnTo>
                  <a:pt x="43079" y="9701"/>
                </a:lnTo>
                <a:lnTo>
                  <a:pt x="35306" y="16945"/>
                </a:lnTo>
                <a:lnTo>
                  <a:pt x="26314" y="25584"/>
                </a:lnTo>
                <a:lnTo>
                  <a:pt x="19367" y="33248"/>
                </a:lnTo>
                <a:lnTo>
                  <a:pt x="13782" y="40263"/>
                </a:lnTo>
                <a:lnTo>
                  <a:pt x="9107" y="46844"/>
                </a:lnTo>
                <a:lnTo>
                  <a:pt x="5991" y="52184"/>
                </a:lnTo>
                <a:lnTo>
                  <a:pt x="3913" y="56697"/>
                </a:lnTo>
                <a:lnTo>
                  <a:pt x="2528" y="60658"/>
                </a:lnTo>
                <a:lnTo>
                  <a:pt x="1604" y="65204"/>
                </a:lnTo>
                <a:lnTo>
                  <a:pt x="989" y="70139"/>
                </a:lnTo>
                <a:lnTo>
                  <a:pt x="578" y="75334"/>
                </a:lnTo>
                <a:lnTo>
                  <a:pt x="304" y="80703"/>
                </a:lnTo>
                <a:lnTo>
                  <a:pt x="0" y="91748"/>
                </a:lnTo>
                <a:lnTo>
                  <a:pt x="872" y="97360"/>
                </a:lnTo>
                <a:lnTo>
                  <a:pt x="2405" y="103006"/>
                </a:lnTo>
                <a:lnTo>
                  <a:pt x="4380" y="108676"/>
                </a:lnTo>
                <a:lnTo>
                  <a:pt x="7602" y="112455"/>
                </a:lnTo>
                <a:lnTo>
                  <a:pt x="11654" y="114975"/>
                </a:lnTo>
                <a:lnTo>
                  <a:pt x="16261" y="116655"/>
                </a:lnTo>
                <a:lnTo>
                  <a:pt x="21237" y="118727"/>
                </a:lnTo>
                <a:lnTo>
                  <a:pt x="26460" y="121062"/>
                </a:lnTo>
                <a:lnTo>
                  <a:pt x="37342" y="126195"/>
                </a:lnTo>
                <a:lnTo>
                  <a:pt x="48529" y="131651"/>
                </a:lnTo>
                <a:lnTo>
                  <a:pt x="57037" y="133488"/>
                </a:lnTo>
                <a:lnTo>
                  <a:pt x="67471" y="134711"/>
                </a:lnTo>
                <a:lnTo>
                  <a:pt x="88907" y="136071"/>
                </a:lnTo>
                <a:lnTo>
                  <a:pt x="104784" y="136676"/>
                </a:lnTo>
                <a:lnTo>
                  <a:pt x="110733" y="135885"/>
                </a:lnTo>
                <a:lnTo>
                  <a:pt x="115651" y="134405"/>
                </a:lnTo>
                <a:lnTo>
                  <a:pt x="124608" y="130220"/>
                </a:lnTo>
                <a:lnTo>
                  <a:pt x="134939" y="125185"/>
                </a:lnTo>
                <a:lnTo>
                  <a:pt x="140361" y="123462"/>
                </a:lnTo>
                <a:lnTo>
                  <a:pt x="145880" y="122313"/>
                </a:lnTo>
                <a:lnTo>
                  <a:pt x="151465" y="121547"/>
                </a:lnTo>
                <a:lnTo>
                  <a:pt x="156141" y="120084"/>
                </a:lnTo>
                <a:lnTo>
                  <a:pt x="160210" y="118156"/>
                </a:lnTo>
                <a:lnTo>
                  <a:pt x="163876" y="115918"/>
                </a:lnTo>
                <a:lnTo>
                  <a:pt x="166320" y="113473"/>
                </a:lnTo>
                <a:lnTo>
                  <a:pt x="167949" y="110891"/>
                </a:lnTo>
                <a:lnTo>
                  <a:pt x="169034" y="108217"/>
                </a:lnTo>
                <a:lnTo>
                  <a:pt x="168807" y="106435"/>
                </a:lnTo>
                <a:lnTo>
                  <a:pt x="167701" y="105247"/>
                </a:lnTo>
                <a:lnTo>
                  <a:pt x="166013" y="104454"/>
                </a:lnTo>
                <a:lnTo>
                  <a:pt x="161596" y="101034"/>
                </a:lnTo>
                <a:lnTo>
                  <a:pt x="156458" y="96339"/>
                </a:lnTo>
                <a:lnTo>
                  <a:pt x="150999" y="91077"/>
                </a:lnTo>
                <a:lnTo>
                  <a:pt x="147258" y="89293"/>
                </a:lnTo>
                <a:lnTo>
                  <a:pt x="142858" y="88103"/>
                </a:lnTo>
                <a:lnTo>
                  <a:pt x="138020" y="87310"/>
                </a:lnTo>
                <a:lnTo>
                  <a:pt x="133842" y="86782"/>
                </a:lnTo>
                <a:lnTo>
                  <a:pt x="130105" y="86429"/>
                </a:lnTo>
                <a:lnTo>
                  <a:pt x="126661" y="86194"/>
                </a:lnTo>
                <a:lnTo>
                  <a:pt x="122459" y="86038"/>
                </a:lnTo>
                <a:lnTo>
                  <a:pt x="112712" y="85864"/>
                </a:lnTo>
                <a:lnTo>
                  <a:pt x="107445" y="86770"/>
                </a:lnTo>
                <a:lnTo>
                  <a:pt x="102029" y="88327"/>
                </a:lnTo>
                <a:lnTo>
                  <a:pt x="96513" y="90317"/>
                </a:lnTo>
                <a:lnTo>
                  <a:pt x="91884" y="92596"/>
                </a:lnTo>
                <a:lnTo>
                  <a:pt x="87845" y="95068"/>
                </a:lnTo>
                <a:lnTo>
                  <a:pt x="84200" y="97668"/>
                </a:lnTo>
                <a:lnTo>
                  <a:pt x="80817" y="100355"/>
                </a:lnTo>
                <a:lnTo>
                  <a:pt x="77609" y="103098"/>
                </a:lnTo>
                <a:lnTo>
                  <a:pt x="74519" y="105879"/>
                </a:lnTo>
                <a:lnTo>
                  <a:pt x="70553" y="108686"/>
                </a:lnTo>
                <a:lnTo>
                  <a:pt x="66004" y="111510"/>
                </a:lnTo>
                <a:lnTo>
                  <a:pt x="61067" y="114345"/>
                </a:lnTo>
                <a:lnTo>
                  <a:pt x="57775" y="118140"/>
                </a:lnTo>
                <a:lnTo>
                  <a:pt x="55581" y="122575"/>
                </a:lnTo>
                <a:lnTo>
                  <a:pt x="52059" y="134279"/>
                </a:lnTo>
                <a:lnTo>
                  <a:pt x="52723" y="136192"/>
                </a:lnTo>
                <a:lnTo>
                  <a:pt x="56000" y="140857"/>
                </a:lnTo>
                <a:lnTo>
                  <a:pt x="58208" y="143434"/>
                </a:lnTo>
                <a:lnTo>
                  <a:pt x="60631" y="146105"/>
                </a:lnTo>
                <a:lnTo>
                  <a:pt x="68337" y="15430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208"/>
          <p:cNvSpPr/>
          <p:nvPr/>
        </p:nvSpPr>
        <p:spPr>
          <a:xfrm>
            <a:off x="5840729" y="2931795"/>
            <a:ext cx="128589" cy="17145"/>
          </a:xfrm>
          <a:custGeom>
            <a:avLst/>
            <a:gdLst/>
            <a:ahLst/>
            <a:cxnLst/>
            <a:rect l="0" t="0" r="0" b="0"/>
            <a:pathLst>
              <a:path w="128589" h="17145">
                <a:moveTo>
                  <a:pt x="0" y="17144"/>
                </a:moveTo>
                <a:lnTo>
                  <a:pt x="22755" y="12594"/>
                </a:lnTo>
                <a:lnTo>
                  <a:pt x="31362" y="11253"/>
                </a:lnTo>
                <a:lnTo>
                  <a:pt x="39006" y="10359"/>
                </a:lnTo>
                <a:lnTo>
                  <a:pt x="46007" y="9764"/>
                </a:lnTo>
                <a:lnTo>
                  <a:pt x="55437" y="9367"/>
                </a:lnTo>
                <a:lnTo>
                  <a:pt x="78614" y="8925"/>
                </a:lnTo>
                <a:lnTo>
                  <a:pt x="87652" y="7855"/>
                </a:lnTo>
                <a:lnTo>
                  <a:pt x="94630" y="6189"/>
                </a:lnTo>
                <a:lnTo>
                  <a:pt x="100234" y="4126"/>
                </a:lnTo>
                <a:lnTo>
                  <a:pt x="104923" y="2750"/>
                </a:lnTo>
                <a:lnTo>
                  <a:pt x="109001" y="1833"/>
                </a:lnTo>
                <a:lnTo>
                  <a:pt x="12858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209"/>
          <p:cNvSpPr/>
          <p:nvPr/>
        </p:nvSpPr>
        <p:spPr>
          <a:xfrm>
            <a:off x="5840729" y="3017520"/>
            <a:ext cx="120017" cy="17145"/>
          </a:xfrm>
          <a:custGeom>
            <a:avLst/>
            <a:gdLst/>
            <a:ahLst/>
            <a:cxnLst/>
            <a:rect l="0" t="0" r="0" b="0"/>
            <a:pathLst>
              <a:path w="120017" h="17145">
                <a:moveTo>
                  <a:pt x="0" y="17144"/>
                </a:moveTo>
                <a:lnTo>
                  <a:pt x="18204" y="17144"/>
                </a:lnTo>
                <a:lnTo>
                  <a:pt x="25471" y="16192"/>
                </a:lnTo>
                <a:lnTo>
                  <a:pt x="32221" y="14605"/>
                </a:lnTo>
                <a:lnTo>
                  <a:pt x="38626" y="12594"/>
                </a:lnTo>
                <a:lnTo>
                  <a:pt x="55902" y="7819"/>
                </a:lnTo>
                <a:lnTo>
                  <a:pt x="65844" y="5213"/>
                </a:lnTo>
                <a:lnTo>
                  <a:pt x="75328" y="3475"/>
                </a:lnTo>
                <a:lnTo>
                  <a:pt x="84509" y="2317"/>
                </a:lnTo>
                <a:lnTo>
                  <a:pt x="120016"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210"/>
          <p:cNvSpPr/>
          <p:nvPr/>
        </p:nvSpPr>
        <p:spPr>
          <a:xfrm>
            <a:off x="6066487" y="2906077"/>
            <a:ext cx="117143" cy="111444"/>
          </a:xfrm>
          <a:custGeom>
            <a:avLst/>
            <a:gdLst/>
            <a:ahLst/>
            <a:cxnLst/>
            <a:rect l="0" t="0" r="0" b="0"/>
            <a:pathLst>
              <a:path w="117143" h="111444">
                <a:moveTo>
                  <a:pt x="48563" y="0"/>
                </a:moveTo>
                <a:lnTo>
                  <a:pt x="48563" y="9102"/>
                </a:lnTo>
                <a:lnTo>
                  <a:pt x="47610" y="12735"/>
                </a:lnTo>
                <a:lnTo>
                  <a:pt x="46023" y="16110"/>
                </a:lnTo>
                <a:lnTo>
                  <a:pt x="44012" y="19313"/>
                </a:lnTo>
                <a:lnTo>
                  <a:pt x="41719" y="23353"/>
                </a:lnTo>
                <a:lnTo>
                  <a:pt x="36631" y="32922"/>
                </a:lnTo>
                <a:lnTo>
                  <a:pt x="19944" y="65853"/>
                </a:lnTo>
                <a:lnTo>
                  <a:pt x="16148" y="72477"/>
                </a:lnTo>
                <a:lnTo>
                  <a:pt x="11713" y="79751"/>
                </a:lnTo>
                <a:lnTo>
                  <a:pt x="8" y="98303"/>
                </a:lnTo>
                <a:lnTo>
                  <a:pt x="0" y="100778"/>
                </a:lnTo>
                <a:lnTo>
                  <a:pt x="948" y="103380"/>
                </a:lnTo>
                <a:lnTo>
                  <a:pt x="4761" y="109850"/>
                </a:lnTo>
                <a:lnTo>
                  <a:pt x="6979" y="109428"/>
                </a:lnTo>
                <a:lnTo>
                  <a:pt x="10363" y="108195"/>
                </a:lnTo>
                <a:lnTo>
                  <a:pt x="14523" y="106420"/>
                </a:lnTo>
                <a:lnTo>
                  <a:pt x="19202" y="105237"/>
                </a:lnTo>
                <a:lnTo>
                  <a:pt x="24227" y="104448"/>
                </a:lnTo>
                <a:lnTo>
                  <a:pt x="29481" y="103922"/>
                </a:lnTo>
                <a:lnTo>
                  <a:pt x="34889" y="103571"/>
                </a:lnTo>
                <a:lnTo>
                  <a:pt x="40400" y="103338"/>
                </a:lnTo>
                <a:lnTo>
                  <a:pt x="51602" y="103078"/>
                </a:lnTo>
                <a:lnTo>
                  <a:pt x="108348" y="102871"/>
                </a:lnTo>
                <a:lnTo>
                  <a:pt x="117142" y="11144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211"/>
          <p:cNvSpPr/>
          <p:nvPr/>
        </p:nvSpPr>
        <p:spPr>
          <a:xfrm>
            <a:off x="6175057" y="2931795"/>
            <a:ext cx="8527" cy="162878"/>
          </a:xfrm>
          <a:custGeom>
            <a:avLst/>
            <a:gdLst/>
            <a:ahLst/>
            <a:cxnLst/>
            <a:rect l="0" t="0" r="0" b="0"/>
            <a:pathLst>
              <a:path w="8527" h="162878">
                <a:moveTo>
                  <a:pt x="0" y="0"/>
                </a:moveTo>
                <a:lnTo>
                  <a:pt x="0" y="13652"/>
                </a:lnTo>
                <a:lnTo>
                  <a:pt x="953" y="19579"/>
                </a:lnTo>
                <a:lnTo>
                  <a:pt x="2540" y="25435"/>
                </a:lnTo>
                <a:lnTo>
                  <a:pt x="4551" y="31244"/>
                </a:lnTo>
                <a:lnTo>
                  <a:pt x="5892" y="38927"/>
                </a:lnTo>
                <a:lnTo>
                  <a:pt x="6785" y="47859"/>
                </a:lnTo>
                <a:lnTo>
                  <a:pt x="7778" y="66038"/>
                </a:lnTo>
                <a:lnTo>
                  <a:pt x="8337" y="86030"/>
                </a:lnTo>
                <a:lnTo>
                  <a:pt x="8503" y="103172"/>
                </a:lnTo>
                <a:lnTo>
                  <a:pt x="8526" y="114501"/>
                </a:lnTo>
                <a:lnTo>
                  <a:pt x="0" y="16287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212"/>
          <p:cNvSpPr/>
          <p:nvPr/>
        </p:nvSpPr>
        <p:spPr>
          <a:xfrm>
            <a:off x="6269742" y="2923327"/>
            <a:ext cx="153918" cy="179919"/>
          </a:xfrm>
          <a:custGeom>
            <a:avLst/>
            <a:gdLst/>
            <a:ahLst/>
            <a:cxnLst/>
            <a:rect l="0" t="0" r="0" b="0"/>
            <a:pathLst>
              <a:path w="153918" h="179919">
                <a:moveTo>
                  <a:pt x="59620" y="8468"/>
                </a:moveTo>
                <a:lnTo>
                  <a:pt x="64171" y="3917"/>
                </a:lnTo>
                <a:lnTo>
                  <a:pt x="64559" y="2576"/>
                </a:lnTo>
                <a:lnTo>
                  <a:pt x="63865" y="1682"/>
                </a:lnTo>
                <a:lnTo>
                  <a:pt x="60459" y="248"/>
                </a:lnTo>
                <a:lnTo>
                  <a:pt x="57453" y="52"/>
                </a:lnTo>
                <a:lnTo>
                  <a:pt x="55318" y="0"/>
                </a:lnTo>
                <a:lnTo>
                  <a:pt x="52942" y="917"/>
                </a:lnTo>
                <a:lnTo>
                  <a:pt x="50405" y="2482"/>
                </a:lnTo>
                <a:lnTo>
                  <a:pt x="47762" y="4477"/>
                </a:lnTo>
                <a:lnTo>
                  <a:pt x="44094" y="6760"/>
                </a:lnTo>
                <a:lnTo>
                  <a:pt x="39745" y="9234"/>
                </a:lnTo>
                <a:lnTo>
                  <a:pt x="34940" y="11836"/>
                </a:lnTo>
                <a:lnTo>
                  <a:pt x="28879" y="17381"/>
                </a:lnTo>
                <a:lnTo>
                  <a:pt x="21981" y="24887"/>
                </a:lnTo>
                <a:lnTo>
                  <a:pt x="14525" y="33702"/>
                </a:lnTo>
                <a:lnTo>
                  <a:pt x="9554" y="40530"/>
                </a:lnTo>
                <a:lnTo>
                  <a:pt x="6240" y="46035"/>
                </a:lnTo>
                <a:lnTo>
                  <a:pt x="4031" y="50658"/>
                </a:lnTo>
                <a:lnTo>
                  <a:pt x="2558" y="56597"/>
                </a:lnTo>
                <a:lnTo>
                  <a:pt x="1577" y="63414"/>
                </a:lnTo>
                <a:lnTo>
                  <a:pt x="0" y="81234"/>
                </a:lnTo>
                <a:lnTo>
                  <a:pt x="824" y="83648"/>
                </a:lnTo>
                <a:lnTo>
                  <a:pt x="4278" y="88871"/>
                </a:lnTo>
                <a:lnTo>
                  <a:pt x="6533" y="90645"/>
                </a:lnTo>
                <a:lnTo>
                  <a:pt x="8989" y="91828"/>
                </a:lnTo>
                <a:lnTo>
                  <a:pt x="11578" y="92616"/>
                </a:lnTo>
                <a:lnTo>
                  <a:pt x="17115" y="93141"/>
                </a:lnTo>
                <a:lnTo>
                  <a:pt x="24616" y="93492"/>
                </a:lnTo>
                <a:lnTo>
                  <a:pt x="33426" y="93726"/>
                </a:lnTo>
                <a:lnTo>
                  <a:pt x="40252" y="92929"/>
                </a:lnTo>
                <a:lnTo>
                  <a:pt x="45756" y="91445"/>
                </a:lnTo>
                <a:lnTo>
                  <a:pt x="50377" y="89503"/>
                </a:lnTo>
                <a:lnTo>
                  <a:pt x="57268" y="87256"/>
                </a:lnTo>
                <a:lnTo>
                  <a:pt x="65672" y="84806"/>
                </a:lnTo>
                <a:lnTo>
                  <a:pt x="75085" y="82220"/>
                </a:lnTo>
                <a:lnTo>
                  <a:pt x="82312" y="80496"/>
                </a:lnTo>
                <a:lnTo>
                  <a:pt x="88083" y="79346"/>
                </a:lnTo>
                <a:lnTo>
                  <a:pt x="92883" y="78580"/>
                </a:lnTo>
                <a:lnTo>
                  <a:pt x="96083" y="77117"/>
                </a:lnTo>
                <a:lnTo>
                  <a:pt x="98216" y="75189"/>
                </a:lnTo>
                <a:lnTo>
                  <a:pt x="101539" y="70506"/>
                </a:lnTo>
                <a:lnTo>
                  <a:pt x="106191" y="65250"/>
                </a:lnTo>
                <a:lnTo>
                  <a:pt x="108765" y="63468"/>
                </a:lnTo>
                <a:lnTo>
                  <a:pt x="111433" y="62280"/>
                </a:lnTo>
                <a:lnTo>
                  <a:pt x="114164" y="61487"/>
                </a:lnTo>
                <a:lnTo>
                  <a:pt x="116938" y="59054"/>
                </a:lnTo>
                <a:lnTo>
                  <a:pt x="119740" y="55527"/>
                </a:lnTo>
                <a:lnTo>
                  <a:pt x="122560" y="51270"/>
                </a:lnTo>
                <a:lnTo>
                  <a:pt x="124440" y="47480"/>
                </a:lnTo>
                <a:lnTo>
                  <a:pt x="125693" y="44001"/>
                </a:lnTo>
                <a:lnTo>
                  <a:pt x="126529" y="40729"/>
                </a:lnTo>
                <a:lnTo>
                  <a:pt x="127086" y="36643"/>
                </a:lnTo>
                <a:lnTo>
                  <a:pt x="127458" y="32013"/>
                </a:lnTo>
                <a:lnTo>
                  <a:pt x="127870" y="22742"/>
                </a:lnTo>
                <a:lnTo>
                  <a:pt x="128102" y="14073"/>
                </a:lnTo>
                <a:lnTo>
                  <a:pt x="128135" y="14109"/>
                </a:lnTo>
                <a:lnTo>
                  <a:pt x="128181" y="18712"/>
                </a:lnTo>
                <a:lnTo>
                  <a:pt x="128196" y="65207"/>
                </a:lnTo>
                <a:lnTo>
                  <a:pt x="129150" y="80584"/>
                </a:lnTo>
                <a:lnTo>
                  <a:pt x="130739" y="93693"/>
                </a:lnTo>
                <a:lnTo>
                  <a:pt x="132750" y="105289"/>
                </a:lnTo>
                <a:lnTo>
                  <a:pt x="134091" y="115878"/>
                </a:lnTo>
                <a:lnTo>
                  <a:pt x="134985" y="125795"/>
                </a:lnTo>
                <a:lnTo>
                  <a:pt x="135580" y="135263"/>
                </a:lnTo>
                <a:lnTo>
                  <a:pt x="136930" y="143480"/>
                </a:lnTo>
                <a:lnTo>
                  <a:pt x="138783" y="150864"/>
                </a:lnTo>
                <a:lnTo>
                  <a:pt x="140970" y="157691"/>
                </a:lnTo>
                <a:lnTo>
                  <a:pt x="143381" y="163195"/>
                </a:lnTo>
                <a:lnTo>
                  <a:pt x="145941" y="167816"/>
                </a:lnTo>
                <a:lnTo>
                  <a:pt x="153917" y="17991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213"/>
          <p:cNvSpPr/>
          <p:nvPr/>
        </p:nvSpPr>
        <p:spPr>
          <a:xfrm>
            <a:off x="5996135" y="2873089"/>
            <a:ext cx="606247" cy="332915"/>
          </a:xfrm>
          <a:custGeom>
            <a:avLst/>
            <a:gdLst/>
            <a:ahLst/>
            <a:cxnLst/>
            <a:rect l="0" t="0" r="0" b="0"/>
            <a:pathLst>
              <a:path w="606247" h="332915">
                <a:moveTo>
                  <a:pt x="76052" y="32988"/>
                </a:moveTo>
                <a:lnTo>
                  <a:pt x="71502" y="42090"/>
                </a:lnTo>
                <a:lnTo>
                  <a:pt x="69208" y="44771"/>
                </a:lnTo>
                <a:lnTo>
                  <a:pt x="66727" y="46558"/>
                </a:lnTo>
                <a:lnTo>
                  <a:pt x="61430" y="49497"/>
                </a:lnTo>
                <a:lnTo>
                  <a:pt x="55901" y="53978"/>
                </a:lnTo>
                <a:lnTo>
                  <a:pt x="54046" y="56506"/>
                </a:lnTo>
                <a:lnTo>
                  <a:pt x="50481" y="65568"/>
                </a:lnTo>
                <a:lnTo>
                  <a:pt x="46273" y="74773"/>
                </a:lnTo>
                <a:lnTo>
                  <a:pt x="43767" y="82674"/>
                </a:lnTo>
                <a:lnTo>
                  <a:pt x="43098" y="86115"/>
                </a:lnTo>
                <a:lnTo>
                  <a:pt x="39816" y="92478"/>
                </a:lnTo>
                <a:lnTo>
                  <a:pt x="35182" y="99433"/>
                </a:lnTo>
                <a:lnTo>
                  <a:pt x="29947" y="108874"/>
                </a:lnTo>
                <a:lnTo>
                  <a:pt x="26986" y="116880"/>
                </a:lnTo>
                <a:lnTo>
                  <a:pt x="26197" y="120349"/>
                </a:lnTo>
                <a:lnTo>
                  <a:pt x="22812" y="130281"/>
                </a:lnTo>
                <a:lnTo>
                  <a:pt x="11432" y="161637"/>
                </a:lnTo>
                <a:lnTo>
                  <a:pt x="7255" y="173999"/>
                </a:lnTo>
                <a:lnTo>
                  <a:pt x="4470" y="183193"/>
                </a:lnTo>
                <a:lnTo>
                  <a:pt x="2613" y="190275"/>
                </a:lnTo>
                <a:lnTo>
                  <a:pt x="1376" y="198806"/>
                </a:lnTo>
                <a:lnTo>
                  <a:pt x="550" y="208303"/>
                </a:lnTo>
                <a:lnTo>
                  <a:pt x="0" y="218445"/>
                </a:lnTo>
                <a:lnTo>
                  <a:pt x="586" y="227111"/>
                </a:lnTo>
                <a:lnTo>
                  <a:pt x="1929" y="234793"/>
                </a:lnTo>
                <a:lnTo>
                  <a:pt x="3777" y="241820"/>
                </a:lnTo>
                <a:lnTo>
                  <a:pt x="6913" y="247457"/>
                </a:lnTo>
                <a:lnTo>
                  <a:pt x="15479" y="256260"/>
                </a:lnTo>
                <a:lnTo>
                  <a:pt x="26460" y="266571"/>
                </a:lnTo>
                <a:lnTo>
                  <a:pt x="44848" y="275659"/>
                </a:lnTo>
                <a:lnTo>
                  <a:pt x="57739" y="278954"/>
                </a:lnTo>
                <a:lnTo>
                  <a:pt x="69818" y="281371"/>
                </a:lnTo>
                <a:lnTo>
                  <a:pt x="88281" y="288088"/>
                </a:lnTo>
                <a:lnTo>
                  <a:pt x="103395" y="293368"/>
                </a:lnTo>
                <a:lnTo>
                  <a:pt x="113331" y="296110"/>
                </a:lnTo>
                <a:lnTo>
                  <a:pt x="124717" y="298890"/>
                </a:lnTo>
                <a:lnTo>
                  <a:pt x="137070" y="301696"/>
                </a:lnTo>
                <a:lnTo>
                  <a:pt x="151021" y="305472"/>
                </a:lnTo>
                <a:lnTo>
                  <a:pt x="181761" y="314747"/>
                </a:lnTo>
                <a:lnTo>
                  <a:pt x="195103" y="317982"/>
                </a:lnTo>
                <a:lnTo>
                  <a:pt x="206854" y="320139"/>
                </a:lnTo>
                <a:lnTo>
                  <a:pt x="217546" y="321577"/>
                </a:lnTo>
                <a:lnTo>
                  <a:pt x="234506" y="323175"/>
                </a:lnTo>
                <a:lnTo>
                  <a:pt x="249346" y="324838"/>
                </a:lnTo>
                <a:lnTo>
                  <a:pt x="265466" y="328751"/>
                </a:lnTo>
                <a:lnTo>
                  <a:pt x="279616" y="331126"/>
                </a:lnTo>
                <a:lnTo>
                  <a:pt x="297018" y="332181"/>
                </a:lnTo>
                <a:lnTo>
                  <a:pt x="354897" y="332859"/>
                </a:lnTo>
                <a:lnTo>
                  <a:pt x="367676" y="332914"/>
                </a:lnTo>
                <a:lnTo>
                  <a:pt x="384768" y="331999"/>
                </a:lnTo>
                <a:lnTo>
                  <a:pt x="426619" y="328442"/>
                </a:lnTo>
                <a:lnTo>
                  <a:pt x="445019" y="326160"/>
                </a:lnTo>
                <a:lnTo>
                  <a:pt x="461094" y="323686"/>
                </a:lnTo>
                <a:lnTo>
                  <a:pt x="475622" y="321084"/>
                </a:lnTo>
                <a:lnTo>
                  <a:pt x="494304" y="315653"/>
                </a:lnTo>
                <a:lnTo>
                  <a:pt x="506734" y="311017"/>
                </a:lnTo>
                <a:lnTo>
                  <a:pt x="523490" y="307455"/>
                </a:lnTo>
                <a:lnTo>
                  <a:pt x="531454" y="303246"/>
                </a:lnTo>
                <a:lnTo>
                  <a:pt x="537768" y="297932"/>
                </a:lnTo>
                <a:lnTo>
                  <a:pt x="545788" y="290580"/>
                </a:lnTo>
                <a:lnTo>
                  <a:pt x="576483" y="261043"/>
                </a:lnTo>
                <a:lnTo>
                  <a:pt x="583581" y="254043"/>
                </a:lnTo>
                <a:lnTo>
                  <a:pt x="585855" y="249891"/>
                </a:lnTo>
                <a:lnTo>
                  <a:pt x="588381" y="240197"/>
                </a:lnTo>
                <a:lnTo>
                  <a:pt x="589504" y="232078"/>
                </a:lnTo>
                <a:lnTo>
                  <a:pt x="589804" y="228580"/>
                </a:lnTo>
                <a:lnTo>
                  <a:pt x="590955" y="225295"/>
                </a:lnTo>
                <a:lnTo>
                  <a:pt x="594775" y="219105"/>
                </a:lnTo>
                <a:lnTo>
                  <a:pt x="596175" y="213264"/>
                </a:lnTo>
                <a:lnTo>
                  <a:pt x="597108" y="205559"/>
                </a:lnTo>
                <a:lnTo>
                  <a:pt x="597730" y="196613"/>
                </a:lnTo>
                <a:lnTo>
                  <a:pt x="599098" y="188744"/>
                </a:lnTo>
                <a:lnTo>
                  <a:pt x="600962" y="181593"/>
                </a:lnTo>
                <a:lnTo>
                  <a:pt x="603156" y="174920"/>
                </a:lnTo>
                <a:lnTo>
                  <a:pt x="605596" y="164967"/>
                </a:lnTo>
                <a:lnTo>
                  <a:pt x="606246" y="160979"/>
                </a:lnTo>
                <a:lnTo>
                  <a:pt x="605727" y="155463"/>
                </a:lnTo>
                <a:lnTo>
                  <a:pt x="604429" y="148928"/>
                </a:lnTo>
                <a:lnTo>
                  <a:pt x="602611" y="141714"/>
                </a:lnTo>
                <a:lnTo>
                  <a:pt x="600446" y="134047"/>
                </a:lnTo>
                <a:lnTo>
                  <a:pt x="595502" y="117908"/>
                </a:lnTo>
                <a:lnTo>
                  <a:pt x="593801" y="111509"/>
                </a:lnTo>
                <a:lnTo>
                  <a:pt x="591913" y="101859"/>
                </a:lnTo>
                <a:lnTo>
                  <a:pt x="588534" y="91855"/>
                </a:lnTo>
                <a:lnTo>
                  <a:pt x="586299" y="86520"/>
                </a:lnTo>
                <a:lnTo>
                  <a:pt x="580999" y="79153"/>
                </a:lnTo>
                <a:lnTo>
                  <a:pt x="573657" y="70433"/>
                </a:lnTo>
                <a:lnTo>
                  <a:pt x="564951" y="60809"/>
                </a:lnTo>
                <a:lnTo>
                  <a:pt x="555337" y="52488"/>
                </a:lnTo>
                <a:lnTo>
                  <a:pt x="545118" y="45035"/>
                </a:lnTo>
                <a:lnTo>
                  <a:pt x="534495" y="38162"/>
                </a:lnTo>
                <a:lnTo>
                  <a:pt x="520152" y="27985"/>
                </a:lnTo>
                <a:lnTo>
                  <a:pt x="510602" y="21240"/>
                </a:lnTo>
                <a:lnTo>
                  <a:pt x="503183" y="18242"/>
                </a:lnTo>
                <a:lnTo>
                  <a:pt x="484768" y="15364"/>
                </a:lnTo>
                <a:lnTo>
                  <a:pt x="473167" y="10092"/>
                </a:lnTo>
                <a:lnTo>
                  <a:pt x="458087" y="7154"/>
                </a:lnTo>
                <a:lnTo>
                  <a:pt x="441554" y="1627"/>
                </a:lnTo>
                <a:lnTo>
                  <a:pt x="430268" y="0"/>
                </a:lnTo>
                <a:lnTo>
                  <a:pt x="418876" y="518"/>
                </a:lnTo>
                <a:lnTo>
                  <a:pt x="403661" y="1817"/>
                </a:lnTo>
                <a:lnTo>
                  <a:pt x="385898" y="3635"/>
                </a:lnTo>
                <a:lnTo>
                  <a:pt x="348382" y="8195"/>
                </a:lnTo>
                <a:lnTo>
                  <a:pt x="329042" y="10744"/>
                </a:lnTo>
                <a:lnTo>
                  <a:pt x="311387" y="12444"/>
                </a:lnTo>
                <a:lnTo>
                  <a:pt x="294855" y="13577"/>
                </a:lnTo>
                <a:lnTo>
                  <a:pt x="279071" y="14332"/>
                </a:lnTo>
                <a:lnTo>
                  <a:pt x="265690" y="15788"/>
                </a:lnTo>
                <a:lnTo>
                  <a:pt x="253912" y="17712"/>
                </a:lnTo>
                <a:lnTo>
                  <a:pt x="243203" y="19946"/>
                </a:lnTo>
                <a:lnTo>
                  <a:pt x="226224" y="24969"/>
                </a:lnTo>
                <a:lnTo>
                  <a:pt x="219029" y="27642"/>
                </a:lnTo>
                <a:lnTo>
                  <a:pt x="209471" y="29424"/>
                </a:lnTo>
                <a:lnTo>
                  <a:pt x="198335" y="30612"/>
                </a:lnTo>
                <a:lnTo>
                  <a:pt x="186149" y="31404"/>
                </a:lnTo>
                <a:lnTo>
                  <a:pt x="168500" y="33837"/>
                </a:lnTo>
                <a:lnTo>
                  <a:pt x="90108" y="47611"/>
                </a:lnTo>
                <a:lnTo>
                  <a:pt x="71984" y="49635"/>
                </a:lnTo>
                <a:lnTo>
                  <a:pt x="58907" y="5013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214"/>
          <p:cNvSpPr/>
          <p:nvPr/>
        </p:nvSpPr>
        <p:spPr>
          <a:xfrm>
            <a:off x="6672409" y="2923222"/>
            <a:ext cx="137014" cy="119744"/>
          </a:xfrm>
          <a:custGeom>
            <a:avLst/>
            <a:gdLst/>
            <a:ahLst/>
            <a:cxnLst/>
            <a:rect l="0" t="0" r="0" b="0"/>
            <a:pathLst>
              <a:path w="137014" h="119744">
                <a:moveTo>
                  <a:pt x="25571" y="0"/>
                </a:moveTo>
                <a:lnTo>
                  <a:pt x="30122" y="0"/>
                </a:lnTo>
                <a:lnTo>
                  <a:pt x="31462" y="953"/>
                </a:lnTo>
                <a:lnTo>
                  <a:pt x="32356" y="2540"/>
                </a:lnTo>
                <a:lnTo>
                  <a:pt x="32952" y="4551"/>
                </a:lnTo>
                <a:lnTo>
                  <a:pt x="33349" y="6844"/>
                </a:lnTo>
                <a:lnTo>
                  <a:pt x="33614" y="9325"/>
                </a:lnTo>
                <a:lnTo>
                  <a:pt x="33790" y="11932"/>
                </a:lnTo>
                <a:lnTo>
                  <a:pt x="33908" y="15575"/>
                </a:lnTo>
                <a:lnTo>
                  <a:pt x="34039" y="24702"/>
                </a:lnTo>
                <a:lnTo>
                  <a:pt x="33122" y="28851"/>
                </a:lnTo>
                <a:lnTo>
                  <a:pt x="31556" y="32569"/>
                </a:lnTo>
                <a:lnTo>
                  <a:pt x="29561" y="36000"/>
                </a:lnTo>
                <a:lnTo>
                  <a:pt x="24804" y="44893"/>
                </a:lnTo>
                <a:lnTo>
                  <a:pt x="22202" y="49931"/>
                </a:lnTo>
                <a:lnTo>
                  <a:pt x="19515" y="54242"/>
                </a:lnTo>
                <a:lnTo>
                  <a:pt x="16771" y="58069"/>
                </a:lnTo>
                <a:lnTo>
                  <a:pt x="13989" y="61573"/>
                </a:lnTo>
                <a:lnTo>
                  <a:pt x="11183" y="66766"/>
                </a:lnTo>
                <a:lnTo>
                  <a:pt x="8359" y="73086"/>
                </a:lnTo>
                <a:lnTo>
                  <a:pt x="5523" y="80156"/>
                </a:lnTo>
                <a:lnTo>
                  <a:pt x="3633" y="85823"/>
                </a:lnTo>
                <a:lnTo>
                  <a:pt x="2373" y="90553"/>
                </a:lnTo>
                <a:lnTo>
                  <a:pt x="1533" y="94659"/>
                </a:lnTo>
                <a:lnTo>
                  <a:pt x="973" y="99301"/>
                </a:lnTo>
                <a:lnTo>
                  <a:pt x="599" y="104300"/>
                </a:lnTo>
                <a:lnTo>
                  <a:pt x="0" y="116911"/>
                </a:lnTo>
                <a:lnTo>
                  <a:pt x="904" y="117946"/>
                </a:lnTo>
                <a:lnTo>
                  <a:pt x="2459" y="118636"/>
                </a:lnTo>
                <a:lnTo>
                  <a:pt x="4447" y="119095"/>
                </a:lnTo>
                <a:lnTo>
                  <a:pt x="8631" y="119402"/>
                </a:lnTo>
                <a:lnTo>
                  <a:pt x="14278" y="119606"/>
                </a:lnTo>
                <a:lnTo>
                  <a:pt x="20900" y="119743"/>
                </a:lnTo>
                <a:lnTo>
                  <a:pt x="27220" y="118881"/>
                </a:lnTo>
                <a:lnTo>
                  <a:pt x="33337" y="117354"/>
                </a:lnTo>
                <a:lnTo>
                  <a:pt x="39321" y="115383"/>
                </a:lnTo>
                <a:lnTo>
                  <a:pt x="45215" y="114070"/>
                </a:lnTo>
                <a:lnTo>
                  <a:pt x="51049" y="113194"/>
                </a:lnTo>
                <a:lnTo>
                  <a:pt x="56844" y="112610"/>
                </a:lnTo>
                <a:lnTo>
                  <a:pt x="62612" y="112221"/>
                </a:lnTo>
                <a:lnTo>
                  <a:pt x="68362" y="111962"/>
                </a:lnTo>
                <a:lnTo>
                  <a:pt x="74101" y="111789"/>
                </a:lnTo>
                <a:lnTo>
                  <a:pt x="80784" y="110721"/>
                </a:lnTo>
                <a:lnTo>
                  <a:pt x="88097" y="109056"/>
                </a:lnTo>
                <a:lnTo>
                  <a:pt x="95830" y="106994"/>
                </a:lnTo>
                <a:lnTo>
                  <a:pt x="101937" y="105620"/>
                </a:lnTo>
                <a:lnTo>
                  <a:pt x="106962" y="104703"/>
                </a:lnTo>
                <a:lnTo>
                  <a:pt x="111264" y="104092"/>
                </a:lnTo>
                <a:lnTo>
                  <a:pt x="115085" y="102732"/>
                </a:lnTo>
                <a:lnTo>
                  <a:pt x="118584" y="100873"/>
                </a:lnTo>
                <a:lnTo>
                  <a:pt x="137013" y="9429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215"/>
          <p:cNvSpPr/>
          <p:nvPr/>
        </p:nvSpPr>
        <p:spPr>
          <a:xfrm>
            <a:off x="6800850" y="2931795"/>
            <a:ext cx="1" cy="214313"/>
          </a:xfrm>
          <a:custGeom>
            <a:avLst/>
            <a:gdLst/>
            <a:ahLst/>
            <a:cxnLst/>
            <a:rect l="0" t="0" r="0" b="0"/>
            <a:pathLst>
              <a:path w="1" h="214313">
                <a:moveTo>
                  <a:pt x="0" y="0"/>
                </a:moveTo>
                <a:lnTo>
                  <a:pt x="0" y="21431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216"/>
          <p:cNvSpPr/>
          <p:nvPr/>
        </p:nvSpPr>
        <p:spPr>
          <a:xfrm>
            <a:off x="6886816" y="2944707"/>
            <a:ext cx="123560" cy="192829"/>
          </a:xfrm>
          <a:custGeom>
            <a:avLst/>
            <a:gdLst/>
            <a:ahLst/>
            <a:cxnLst/>
            <a:rect l="0" t="0" r="0" b="0"/>
            <a:pathLst>
              <a:path w="123560" h="192829">
                <a:moveTo>
                  <a:pt x="94056" y="29950"/>
                </a:moveTo>
                <a:lnTo>
                  <a:pt x="94056" y="7807"/>
                </a:lnTo>
                <a:lnTo>
                  <a:pt x="93104" y="5663"/>
                </a:lnTo>
                <a:lnTo>
                  <a:pt x="89505" y="741"/>
                </a:lnTo>
                <a:lnTo>
                  <a:pt x="86259" y="0"/>
                </a:lnTo>
                <a:lnTo>
                  <a:pt x="82191" y="458"/>
                </a:lnTo>
                <a:lnTo>
                  <a:pt x="77573" y="1716"/>
                </a:lnTo>
                <a:lnTo>
                  <a:pt x="73542" y="3508"/>
                </a:lnTo>
                <a:lnTo>
                  <a:pt x="69903" y="5654"/>
                </a:lnTo>
                <a:lnTo>
                  <a:pt x="66524" y="8038"/>
                </a:lnTo>
                <a:lnTo>
                  <a:pt x="63319" y="9627"/>
                </a:lnTo>
                <a:lnTo>
                  <a:pt x="60229" y="10686"/>
                </a:lnTo>
                <a:lnTo>
                  <a:pt x="57217" y="11393"/>
                </a:lnTo>
                <a:lnTo>
                  <a:pt x="54257" y="12816"/>
                </a:lnTo>
                <a:lnTo>
                  <a:pt x="51331" y="14717"/>
                </a:lnTo>
                <a:lnTo>
                  <a:pt x="19250" y="39127"/>
                </a:lnTo>
                <a:lnTo>
                  <a:pt x="13706" y="43688"/>
                </a:lnTo>
                <a:lnTo>
                  <a:pt x="9056" y="47681"/>
                </a:lnTo>
                <a:lnTo>
                  <a:pt x="5957" y="51296"/>
                </a:lnTo>
                <a:lnTo>
                  <a:pt x="3891" y="54658"/>
                </a:lnTo>
                <a:lnTo>
                  <a:pt x="2514" y="57852"/>
                </a:lnTo>
                <a:lnTo>
                  <a:pt x="1596" y="60934"/>
                </a:lnTo>
                <a:lnTo>
                  <a:pt x="575" y="66898"/>
                </a:lnTo>
                <a:lnTo>
                  <a:pt x="303" y="70775"/>
                </a:lnTo>
                <a:lnTo>
                  <a:pt x="121" y="75264"/>
                </a:lnTo>
                <a:lnTo>
                  <a:pt x="0" y="80162"/>
                </a:lnTo>
                <a:lnTo>
                  <a:pt x="872" y="83427"/>
                </a:lnTo>
                <a:lnTo>
                  <a:pt x="2406" y="85604"/>
                </a:lnTo>
                <a:lnTo>
                  <a:pt x="4381" y="87055"/>
                </a:lnTo>
                <a:lnTo>
                  <a:pt x="6650" y="88023"/>
                </a:lnTo>
                <a:lnTo>
                  <a:pt x="9115" y="88668"/>
                </a:lnTo>
                <a:lnTo>
                  <a:pt x="11711" y="89098"/>
                </a:lnTo>
                <a:lnTo>
                  <a:pt x="15347" y="90337"/>
                </a:lnTo>
                <a:lnTo>
                  <a:pt x="19676" y="92115"/>
                </a:lnTo>
                <a:lnTo>
                  <a:pt x="24467" y="94254"/>
                </a:lnTo>
                <a:lnTo>
                  <a:pt x="28613" y="94727"/>
                </a:lnTo>
                <a:lnTo>
                  <a:pt x="32330" y="94089"/>
                </a:lnTo>
                <a:lnTo>
                  <a:pt x="35760" y="92712"/>
                </a:lnTo>
                <a:lnTo>
                  <a:pt x="40905" y="91794"/>
                </a:lnTo>
                <a:lnTo>
                  <a:pt x="47192" y="91182"/>
                </a:lnTo>
                <a:lnTo>
                  <a:pt x="54240" y="90774"/>
                </a:lnTo>
                <a:lnTo>
                  <a:pt x="59893" y="89549"/>
                </a:lnTo>
                <a:lnTo>
                  <a:pt x="64613" y="87780"/>
                </a:lnTo>
                <a:lnTo>
                  <a:pt x="68712" y="85649"/>
                </a:lnTo>
                <a:lnTo>
                  <a:pt x="73350" y="82322"/>
                </a:lnTo>
                <a:lnTo>
                  <a:pt x="78348" y="78200"/>
                </a:lnTo>
                <a:lnTo>
                  <a:pt x="83584" y="73547"/>
                </a:lnTo>
                <a:lnTo>
                  <a:pt x="88027" y="70445"/>
                </a:lnTo>
                <a:lnTo>
                  <a:pt x="91942" y="68376"/>
                </a:lnTo>
                <a:lnTo>
                  <a:pt x="95505" y="66998"/>
                </a:lnTo>
                <a:lnTo>
                  <a:pt x="98832" y="65126"/>
                </a:lnTo>
                <a:lnTo>
                  <a:pt x="102002" y="62926"/>
                </a:lnTo>
                <a:lnTo>
                  <a:pt x="105069" y="60506"/>
                </a:lnTo>
                <a:lnTo>
                  <a:pt x="108065" y="56988"/>
                </a:lnTo>
                <a:lnTo>
                  <a:pt x="111016" y="52738"/>
                </a:lnTo>
                <a:lnTo>
                  <a:pt x="113935" y="48000"/>
                </a:lnTo>
                <a:lnTo>
                  <a:pt x="116834" y="41983"/>
                </a:lnTo>
                <a:lnTo>
                  <a:pt x="119719" y="35114"/>
                </a:lnTo>
                <a:lnTo>
                  <a:pt x="122594" y="27678"/>
                </a:lnTo>
                <a:lnTo>
                  <a:pt x="123559" y="22720"/>
                </a:lnTo>
                <a:lnTo>
                  <a:pt x="123250" y="19415"/>
                </a:lnTo>
                <a:lnTo>
                  <a:pt x="122091" y="17212"/>
                </a:lnTo>
                <a:lnTo>
                  <a:pt x="121319" y="16695"/>
                </a:lnTo>
                <a:lnTo>
                  <a:pt x="120804" y="17304"/>
                </a:lnTo>
                <a:lnTo>
                  <a:pt x="119977" y="20573"/>
                </a:lnTo>
                <a:lnTo>
                  <a:pt x="119791" y="96837"/>
                </a:lnTo>
                <a:lnTo>
                  <a:pt x="118833" y="109784"/>
                </a:lnTo>
                <a:lnTo>
                  <a:pt x="117241" y="125082"/>
                </a:lnTo>
                <a:lnTo>
                  <a:pt x="113886" y="154146"/>
                </a:lnTo>
                <a:lnTo>
                  <a:pt x="112991" y="163230"/>
                </a:lnTo>
                <a:lnTo>
                  <a:pt x="119774" y="19282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217"/>
          <p:cNvSpPr/>
          <p:nvPr/>
        </p:nvSpPr>
        <p:spPr>
          <a:xfrm>
            <a:off x="6800850" y="3051810"/>
            <a:ext cx="8573" cy="180023"/>
          </a:xfrm>
          <a:custGeom>
            <a:avLst/>
            <a:gdLst/>
            <a:ahLst/>
            <a:cxnLst/>
            <a:rect l="0" t="0" r="0" b="0"/>
            <a:pathLst>
              <a:path w="8573" h="180023">
                <a:moveTo>
                  <a:pt x="0" y="0"/>
                </a:moveTo>
                <a:lnTo>
                  <a:pt x="7380" y="14761"/>
                </a:lnTo>
                <a:lnTo>
                  <a:pt x="7778" y="16508"/>
                </a:lnTo>
                <a:lnTo>
                  <a:pt x="8042" y="18625"/>
                </a:lnTo>
                <a:lnTo>
                  <a:pt x="8467" y="24316"/>
                </a:lnTo>
                <a:lnTo>
                  <a:pt x="8541" y="29853"/>
                </a:lnTo>
                <a:lnTo>
                  <a:pt x="7599" y="32284"/>
                </a:lnTo>
                <a:lnTo>
                  <a:pt x="6019" y="34858"/>
                </a:lnTo>
                <a:lnTo>
                  <a:pt x="4012" y="37526"/>
                </a:lnTo>
                <a:lnTo>
                  <a:pt x="2675" y="40257"/>
                </a:lnTo>
                <a:lnTo>
                  <a:pt x="1783" y="43030"/>
                </a:lnTo>
                <a:lnTo>
                  <a:pt x="1189" y="45832"/>
                </a:lnTo>
                <a:lnTo>
                  <a:pt x="792" y="54367"/>
                </a:lnTo>
                <a:lnTo>
                  <a:pt x="104" y="107160"/>
                </a:lnTo>
                <a:lnTo>
                  <a:pt x="9" y="145580"/>
                </a:lnTo>
                <a:lnTo>
                  <a:pt x="958" y="150393"/>
                </a:lnTo>
                <a:lnTo>
                  <a:pt x="2544" y="155507"/>
                </a:lnTo>
                <a:lnTo>
                  <a:pt x="7382" y="168301"/>
                </a:lnTo>
                <a:lnTo>
                  <a:pt x="7778" y="170303"/>
                </a:lnTo>
                <a:lnTo>
                  <a:pt x="8043" y="172590"/>
                </a:lnTo>
                <a:lnTo>
                  <a:pt x="8572" y="18002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218"/>
          <p:cNvSpPr/>
          <p:nvPr/>
        </p:nvSpPr>
        <p:spPr>
          <a:xfrm>
            <a:off x="7015162" y="3103245"/>
            <a:ext cx="1" cy="120016"/>
          </a:xfrm>
          <a:custGeom>
            <a:avLst/>
            <a:gdLst/>
            <a:ahLst/>
            <a:cxnLst/>
            <a:rect l="0" t="0" r="0" b="0"/>
            <a:pathLst>
              <a:path w="1" h="120016">
                <a:moveTo>
                  <a:pt x="0" y="0"/>
                </a:moveTo>
                <a:lnTo>
                  <a:pt x="0" y="12001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219"/>
          <p:cNvSpPr/>
          <p:nvPr/>
        </p:nvSpPr>
        <p:spPr>
          <a:xfrm>
            <a:off x="7109459" y="2983230"/>
            <a:ext cx="102872" cy="68581"/>
          </a:xfrm>
          <a:custGeom>
            <a:avLst/>
            <a:gdLst/>
            <a:ahLst/>
            <a:cxnLst/>
            <a:rect l="0" t="0" r="0" b="0"/>
            <a:pathLst>
              <a:path w="102872" h="68581">
                <a:moveTo>
                  <a:pt x="0" y="68580"/>
                </a:moveTo>
                <a:lnTo>
                  <a:pt x="13653" y="59478"/>
                </a:lnTo>
                <a:lnTo>
                  <a:pt x="18627" y="55844"/>
                </a:lnTo>
                <a:lnTo>
                  <a:pt x="22896" y="52469"/>
                </a:lnTo>
                <a:lnTo>
                  <a:pt x="26694" y="49267"/>
                </a:lnTo>
                <a:lnTo>
                  <a:pt x="30179" y="46180"/>
                </a:lnTo>
                <a:lnTo>
                  <a:pt x="36590" y="40209"/>
                </a:lnTo>
                <a:lnTo>
                  <a:pt x="40586" y="37283"/>
                </a:lnTo>
                <a:lnTo>
                  <a:pt x="45155" y="34381"/>
                </a:lnTo>
                <a:lnTo>
                  <a:pt x="50106" y="31493"/>
                </a:lnTo>
                <a:lnTo>
                  <a:pt x="55312" y="28615"/>
                </a:lnTo>
                <a:lnTo>
                  <a:pt x="66176" y="22877"/>
                </a:lnTo>
                <a:lnTo>
                  <a:pt x="70787" y="20014"/>
                </a:lnTo>
                <a:lnTo>
                  <a:pt x="74814" y="17153"/>
                </a:lnTo>
                <a:lnTo>
                  <a:pt x="78451" y="14293"/>
                </a:lnTo>
                <a:lnTo>
                  <a:pt x="82781" y="11433"/>
                </a:lnTo>
                <a:lnTo>
                  <a:pt x="87573" y="8574"/>
                </a:lnTo>
                <a:lnTo>
                  <a:pt x="102871"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220"/>
          <p:cNvSpPr/>
          <p:nvPr/>
        </p:nvSpPr>
        <p:spPr>
          <a:xfrm>
            <a:off x="7109459" y="3008947"/>
            <a:ext cx="77154" cy="77154"/>
          </a:xfrm>
          <a:custGeom>
            <a:avLst/>
            <a:gdLst/>
            <a:ahLst/>
            <a:cxnLst/>
            <a:rect l="0" t="0" r="0" b="0"/>
            <a:pathLst>
              <a:path w="77154" h="77154">
                <a:moveTo>
                  <a:pt x="0" y="0"/>
                </a:moveTo>
                <a:lnTo>
                  <a:pt x="13653" y="9102"/>
                </a:lnTo>
                <a:lnTo>
                  <a:pt x="18627" y="12735"/>
                </a:lnTo>
                <a:lnTo>
                  <a:pt x="22896" y="16110"/>
                </a:lnTo>
                <a:lnTo>
                  <a:pt x="26694" y="19313"/>
                </a:lnTo>
                <a:lnTo>
                  <a:pt x="30179" y="22400"/>
                </a:lnTo>
                <a:lnTo>
                  <a:pt x="36590" y="28371"/>
                </a:lnTo>
                <a:lnTo>
                  <a:pt x="38682" y="31296"/>
                </a:lnTo>
                <a:lnTo>
                  <a:pt x="40075" y="34199"/>
                </a:lnTo>
                <a:lnTo>
                  <a:pt x="41005" y="37087"/>
                </a:lnTo>
                <a:lnTo>
                  <a:pt x="42577" y="39012"/>
                </a:lnTo>
                <a:lnTo>
                  <a:pt x="44577" y="40296"/>
                </a:lnTo>
                <a:lnTo>
                  <a:pt x="46863" y="41151"/>
                </a:lnTo>
                <a:lnTo>
                  <a:pt x="49340" y="43627"/>
                </a:lnTo>
                <a:lnTo>
                  <a:pt x="51944" y="47182"/>
                </a:lnTo>
                <a:lnTo>
                  <a:pt x="54632" y="51457"/>
                </a:lnTo>
                <a:lnTo>
                  <a:pt x="57376" y="54307"/>
                </a:lnTo>
                <a:lnTo>
                  <a:pt x="60159" y="56207"/>
                </a:lnTo>
                <a:lnTo>
                  <a:pt x="62965" y="57474"/>
                </a:lnTo>
                <a:lnTo>
                  <a:pt x="64837" y="59271"/>
                </a:lnTo>
                <a:lnTo>
                  <a:pt x="66085" y="61421"/>
                </a:lnTo>
                <a:lnTo>
                  <a:pt x="66916" y="63808"/>
                </a:lnTo>
                <a:lnTo>
                  <a:pt x="68424" y="65399"/>
                </a:lnTo>
                <a:lnTo>
                  <a:pt x="70381" y="66459"/>
                </a:lnTo>
                <a:lnTo>
                  <a:pt x="77153" y="7715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221"/>
          <p:cNvSpPr/>
          <p:nvPr/>
        </p:nvSpPr>
        <p:spPr>
          <a:xfrm>
            <a:off x="7272337" y="3163252"/>
            <a:ext cx="42864" cy="34291"/>
          </a:xfrm>
          <a:custGeom>
            <a:avLst/>
            <a:gdLst/>
            <a:ahLst/>
            <a:cxnLst/>
            <a:rect l="0" t="0" r="0" b="0"/>
            <a:pathLst>
              <a:path w="42864" h="34291">
                <a:moveTo>
                  <a:pt x="0" y="0"/>
                </a:moveTo>
                <a:lnTo>
                  <a:pt x="26694" y="0"/>
                </a:lnTo>
                <a:lnTo>
                  <a:pt x="29226" y="953"/>
                </a:lnTo>
                <a:lnTo>
                  <a:pt x="30914" y="2540"/>
                </a:lnTo>
                <a:lnTo>
                  <a:pt x="32039" y="4551"/>
                </a:lnTo>
                <a:lnTo>
                  <a:pt x="31837" y="6844"/>
                </a:lnTo>
                <a:lnTo>
                  <a:pt x="30750" y="9325"/>
                </a:lnTo>
                <a:lnTo>
                  <a:pt x="29073" y="11932"/>
                </a:lnTo>
                <a:lnTo>
                  <a:pt x="27001" y="14622"/>
                </a:lnTo>
                <a:lnTo>
                  <a:pt x="24668" y="17368"/>
                </a:lnTo>
                <a:lnTo>
                  <a:pt x="22161" y="20151"/>
                </a:lnTo>
                <a:lnTo>
                  <a:pt x="18584" y="22007"/>
                </a:lnTo>
                <a:lnTo>
                  <a:pt x="14294" y="23244"/>
                </a:lnTo>
                <a:lnTo>
                  <a:pt x="2823" y="25229"/>
                </a:lnTo>
                <a:lnTo>
                  <a:pt x="1883" y="24439"/>
                </a:lnTo>
                <a:lnTo>
                  <a:pt x="1255" y="22960"/>
                </a:lnTo>
                <a:lnTo>
                  <a:pt x="248" y="18294"/>
                </a:lnTo>
                <a:lnTo>
                  <a:pt x="4928" y="18863"/>
                </a:lnTo>
                <a:lnTo>
                  <a:pt x="12811" y="20196"/>
                </a:lnTo>
                <a:lnTo>
                  <a:pt x="36926" y="24627"/>
                </a:lnTo>
                <a:lnTo>
                  <a:pt x="38905" y="25943"/>
                </a:lnTo>
                <a:lnTo>
                  <a:pt x="40225" y="27773"/>
                </a:lnTo>
                <a:lnTo>
                  <a:pt x="42863" y="342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222"/>
          <p:cNvSpPr/>
          <p:nvPr/>
        </p:nvSpPr>
        <p:spPr>
          <a:xfrm>
            <a:off x="7323772" y="3043260"/>
            <a:ext cx="291466" cy="162855"/>
          </a:xfrm>
          <a:custGeom>
            <a:avLst/>
            <a:gdLst/>
            <a:ahLst/>
            <a:cxnLst/>
            <a:rect l="0" t="0" r="0" b="0"/>
            <a:pathLst>
              <a:path w="291466" h="162855">
                <a:moveTo>
                  <a:pt x="0" y="42840"/>
                </a:moveTo>
                <a:lnTo>
                  <a:pt x="9102" y="33738"/>
                </a:lnTo>
                <a:lnTo>
                  <a:pt x="13687" y="30104"/>
                </a:lnTo>
                <a:lnTo>
                  <a:pt x="18651" y="26729"/>
                </a:lnTo>
                <a:lnTo>
                  <a:pt x="23864" y="23527"/>
                </a:lnTo>
                <a:lnTo>
                  <a:pt x="44854" y="9918"/>
                </a:lnTo>
                <a:lnTo>
                  <a:pt x="50857" y="6605"/>
                </a:lnTo>
                <a:lnTo>
                  <a:pt x="55812" y="4395"/>
                </a:lnTo>
                <a:lnTo>
                  <a:pt x="64811" y="1941"/>
                </a:lnTo>
                <a:lnTo>
                  <a:pt x="69877" y="1286"/>
                </a:lnTo>
                <a:lnTo>
                  <a:pt x="75160" y="850"/>
                </a:lnTo>
                <a:lnTo>
                  <a:pt x="81539" y="559"/>
                </a:lnTo>
                <a:lnTo>
                  <a:pt x="96247" y="236"/>
                </a:lnTo>
                <a:lnTo>
                  <a:pt x="138523" y="0"/>
                </a:lnTo>
                <a:lnTo>
                  <a:pt x="145689" y="945"/>
                </a:lnTo>
                <a:lnTo>
                  <a:pt x="152371" y="2527"/>
                </a:lnTo>
                <a:lnTo>
                  <a:pt x="181335" y="11911"/>
                </a:lnTo>
                <a:lnTo>
                  <a:pt x="187564" y="14600"/>
                </a:lnTo>
                <a:lnTo>
                  <a:pt x="192670" y="17346"/>
                </a:lnTo>
                <a:lnTo>
                  <a:pt x="197027" y="20129"/>
                </a:lnTo>
                <a:lnTo>
                  <a:pt x="201836" y="22937"/>
                </a:lnTo>
                <a:lnTo>
                  <a:pt x="206948" y="25761"/>
                </a:lnTo>
                <a:lnTo>
                  <a:pt x="212260" y="28596"/>
                </a:lnTo>
                <a:lnTo>
                  <a:pt x="217707" y="32391"/>
                </a:lnTo>
                <a:lnTo>
                  <a:pt x="223243" y="36827"/>
                </a:lnTo>
                <a:lnTo>
                  <a:pt x="228839" y="41688"/>
                </a:lnTo>
                <a:lnTo>
                  <a:pt x="237596" y="49631"/>
                </a:lnTo>
                <a:lnTo>
                  <a:pt x="241265" y="53082"/>
                </a:lnTo>
                <a:lnTo>
                  <a:pt x="243711" y="57288"/>
                </a:lnTo>
                <a:lnTo>
                  <a:pt x="245341" y="61997"/>
                </a:lnTo>
                <a:lnTo>
                  <a:pt x="246428" y="67041"/>
                </a:lnTo>
                <a:lnTo>
                  <a:pt x="247153" y="72309"/>
                </a:lnTo>
                <a:lnTo>
                  <a:pt x="247636" y="77726"/>
                </a:lnTo>
                <a:lnTo>
                  <a:pt x="247958" y="83242"/>
                </a:lnTo>
                <a:lnTo>
                  <a:pt x="247220" y="87872"/>
                </a:lnTo>
                <a:lnTo>
                  <a:pt x="245776" y="91911"/>
                </a:lnTo>
                <a:lnTo>
                  <a:pt x="243861" y="95556"/>
                </a:lnTo>
                <a:lnTo>
                  <a:pt x="241632" y="98939"/>
                </a:lnTo>
                <a:lnTo>
                  <a:pt x="239193" y="102147"/>
                </a:lnTo>
                <a:lnTo>
                  <a:pt x="236614" y="105238"/>
                </a:lnTo>
                <a:lnTo>
                  <a:pt x="232990" y="110156"/>
                </a:lnTo>
                <a:lnTo>
                  <a:pt x="223884" y="123240"/>
                </a:lnTo>
                <a:lnTo>
                  <a:pt x="218789" y="127873"/>
                </a:lnTo>
                <a:lnTo>
                  <a:pt x="213487" y="130961"/>
                </a:lnTo>
                <a:lnTo>
                  <a:pt x="208047" y="133019"/>
                </a:lnTo>
                <a:lnTo>
                  <a:pt x="199463" y="137847"/>
                </a:lnTo>
                <a:lnTo>
                  <a:pt x="195841" y="140468"/>
                </a:lnTo>
                <a:lnTo>
                  <a:pt x="191521" y="143168"/>
                </a:lnTo>
                <a:lnTo>
                  <a:pt x="186736" y="145920"/>
                </a:lnTo>
                <a:lnTo>
                  <a:pt x="181641" y="148707"/>
                </a:lnTo>
                <a:lnTo>
                  <a:pt x="176339" y="150566"/>
                </a:lnTo>
                <a:lnTo>
                  <a:pt x="170899" y="151804"/>
                </a:lnTo>
                <a:lnTo>
                  <a:pt x="165368" y="152630"/>
                </a:lnTo>
                <a:lnTo>
                  <a:pt x="159775" y="153181"/>
                </a:lnTo>
                <a:lnTo>
                  <a:pt x="154142" y="153548"/>
                </a:lnTo>
                <a:lnTo>
                  <a:pt x="148481" y="153793"/>
                </a:lnTo>
                <a:lnTo>
                  <a:pt x="137112" y="154065"/>
                </a:lnTo>
                <a:lnTo>
                  <a:pt x="131413" y="154137"/>
                </a:lnTo>
                <a:lnTo>
                  <a:pt x="126661" y="153233"/>
                </a:lnTo>
                <a:lnTo>
                  <a:pt x="118841" y="149688"/>
                </a:lnTo>
                <a:lnTo>
                  <a:pt x="113635" y="146888"/>
                </a:lnTo>
                <a:lnTo>
                  <a:pt x="113856" y="145543"/>
                </a:lnTo>
                <a:lnTo>
                  <a:pt x="116643" y="141508"/>
                </a:lnTo>
                <a:lnTo>
                  <a:pt x="118720" y="140051"/>
                </a:lnTo>
                <a:lnTo>
                  <a:pt x="123567" y="138432"/>
                </a:lnTo>
                <a:lnTo>
                  <a:pt x="129050" y="138000"/>
                </a:lnTo>
                <a:lnTo>
                  <a:pt x="136516" y="137713"/>
                </a:lnTo>
                <a:lnTo>
                  <a:pt x="145303" y="137521"/>
                </a:lnTo>
                <a:lnTo>
                  <a:pt x="155924" y="138345"/>
                </a:lnTo>
                <a:lnTo>
                  <a:pt x="167767" y="139848"/>
                </a:lnTo>
                <a:lnTo>
                  <a:pt x="180424" y="141802"/>
                </a:lnTo>
                <a:lnTo>
                  <a:pt x="192673" y="144057"/>
                </a:lnTo>
                <a:lnTo>
                  <a:pt x="216442" y="149103"/>
                </a:lnTo>
                <a:lnTo>
                  <a:pt x="226210" y="151781"/>
                </a:lnTo>
                <a:lnTo>
                  <a:pt x="234627" y="154520"/>
                </a:lnTo>
                <a:lnTo>
                  <a:pt x="242142" y="157298"/>
                </a:lnTo>
                <a:lnTo>
                  <a:pt x="250011" y="159150"/>
                </a:lnTo>
                <a:lnTo>
                  <a:pt x="258114" y="160385"/>
                </a:lnTo>
                <a:lnTo>
                  <a:pt x="291465" y="16285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223"/>
          <p:cNvSpPr/>
          <p:nvPr/>
        </p:nvSpPr>
        <p:spPr>
          <a:xfrm>
            <a:off x="7633271" y="3100063"/>
            <a:ext cx="212916" cy="110669"/>
          </a:xfrm>
          <a:custGeom>
            <a:avLst/>
            <a:gdLst/>
            <a:ahLst/>
            <a:cxnLst/>
            <a:rect l="0" t="0" r="0" b="0"/>
            <a:pathLst>
              <a:path w="212916" h="110669">
                <a:moveTo>
                  <a:pt x="101981" y="3182"/>
                </a:moveTo>
                <a:lnTo>
                  <a:pt x="79227" y="7732"/>
                </a:lnTo>
                <a:lnTo>
                  <a:pt x="71572" y="9073"/>
                </a:lnTo>
                <a:lnTo>
                  <a:pt x="65516" y="9967"/>
                </a:lnTo>
                <a:lnTo>
                  <a:pt x="60526" y="10562"/>
                </a:lnTo>
                <a:lnTo>
                  <a:pt x="56247" y="11912"/>
                </a:lnTo>
                <a:lnTo>
                  <a:pt x="52442" y="13764"/>
                </a:lnTo>
                <a:lnTo>
                  <a:pt x="48953" y="15952"/>
                </a:lnTo>
                <a:lnTo>
                  <a:pt x="44721" y="18363"/>
                </a:lnTo>
                <a:lnTo>
                  <a:pt x="34940" y="23581"/>
                </a:lnTo>
                <a:lnTo>
                  <a:pt x="30617" y="26307"/>
                </a:lnTo>
                <a:lnTo>
                  <a:pt x="26782" y="29076"/>
                </a:lnTo>
                <a:lnTo>
                  <a:pt x="23274" y="31874"/>
                </a:lnTo>
                <a:lnTo>
                  <a:pt x="19030" y="35645"/>
                </a:lnTo>
                <a:lnTo>
                  <a:pt x="9234" y="44915"/>
                </a:lnTo>
                <a:lnTo>
                  <a:pt x="5860" y="50054"/>
                </a:lnTo>
                <a:lnTo>
                  <a:pt x="3610" y="55385"/>
                </a:lnTo>
                <a:lnTo>
                  <a:pt x="2111" y="60844"/>
                </a:lnTo>
                <a:lnTo>
                  <a:pt x="1111" y="66388"/>
                </a:lnTo>
                <a:lnTo>
                  <a:pt x="444" y="71989"/>
                </a:lnTo>
                <a:lnTo>
                  <a:pt x="0" y="77628"/>
                </a:lnTo>
                <a:lnTo>
                  <a:pt x="656" y="81388"/>
                </a:lnTo>
                <a:lnTo>
                  <a:pt x="2046" y="83894"/>
                </a:lnTo>
                <a:lnTo>
                  <a:pt x="3925" y="85565"/>
                </a:lnTo>
                <a:lnTo>
                  <a:pt x="7083" y="87631"/>
                </a:lnTo>
                <a:lnTo>
                  <a:pt x="11094" y="89961"/>
                </a:lnTo>
                <a:lnTo>
                  <a:pt x="15672" y="92467"/>
                </a:lnTo>
                <a:lnTo>
                  <a:pt x="19677" y="95090"/>
                </a:lnTo>
                <a:lnTo>
                  <a:pt x="23299" y="97792"/>
                </a:lnTo>
                <a:lnTo>
                  <a:pt x="26666" y="100545"/>
                </a:lnTo>
                <a:lnTo>
                  <a:pt x="31769" y="102380"/>
                </a:lnTo>
                <a:lnTo>
                  <a:pt x="38028" y="103604"/>
                </a:lnTo>
                <a:lnTo>
                  <a:pt x="45058" y="104420"/>
                </a:lnTo>
                <a:lnTo>
                  <a:pt x="53555" y="105916"/>
                </a:lnTo>
                <a:lnTo>
                  <a:pt x="63029" y="107866"/>
                </a:lnTo>
                <a:lnTo>
                  <a:pt x="73156" y="110119"/>
                </a:lnTo>
                <a:lnTo>
                  <a:pt x="83717" y="110668"/>
                </a:lnTo>
                <a:lnTo>
                  <a:pt x="94568" y="110082"/>
                </a:lnTo>
                <a:lnTo>
                  <a:pt x="105611" y="108738"/>
                </a:lnTo>
                <a:lnTo>
                  <a:pt x="116783" y="107843"/>
                </a:lnTo>
                <a:lnTo>
                  <a:pt x="128042" y="107246"/>
                </a:lnTo>
                <a:lnTo>
                  <a:pt x="139357" y="106848"/>
                </a:lnTo>
                <a:lnTo>
                  <a:pt x="148806" y="105630"/>
                </a:lnTo>
                <a:lnTo>
                  <a:pt x="157010" y="103866"/>
                </a:lnTo>
                <a:lnTo>
                  <a:pt x="164385" y="101737"/>
                </a:lnTo>
                <a:lnTo>
                  <a:pt x="170254" y="99365"/>
                </a:lnTo>
                <a:lnTo>
                  <a:pt x="175119" y="96831"/>
                </a:lnTo>
                <a:lnTo>
                  <a:pt x="179314" y="94190"/>
                </a:lnTo>
                <a:lnTo>
                  <a:pt x="183065" y="91476"/>
                </a:lnTo>
                <a:lnTo>
                  <a:pt x="186517" y="88715"/>
                </a:lnTo>
                <a:lnTo>
                  <a:pt x="189770" y="85921"/>
                </a:lnTo>
                <a:lnTo>
                  <a:pt x="192892" y="83106"/>
                </a:lnTo>
                <a:lnTo>
                  <a:pt x="198901" y="77439"/>
                </a:lnTo>
                <a:lnTo>
                  <a:pt x="207639" y="68893"/>
                </a:lnTo>
                <a:lnTo>
                  <a:pt x="209568" y="66039"/>
                </a:lnTo>
                <a:lnTo>
                  <a:pt x="210853" y="63184"/>
                </a:lnTo>
                <a:lnTo>
                  <a:pt x="211709" y="60328"/>
                </a:lnTo>
                <a:lnTo>
                  <a:pt x="212281" y="57472"/>
                </a:lnTo>
                <a:lnTo>
                  <a:pt x="212662" y="54615"/>
                </a:lnTo>
                <a:lnTo>
                  <a:pt x="212915" y="51758"/>
                </a:lnTo>
                <a:lnTo>
                  <a:pt x="212133" y="48901"/>
                </a:lnTo>
                <a:lnTo>
                  <a:pt x="210657" y="46044"/>
                </a:lnTo>
                <a:lnTo>
                  <a:pt x="208723" y="43186"/>
                </a:lnTo>
                <a:lnTo>
                  <a:pt x="206479" y="39376"/>
                </a:lnTo>
                <a:lnTo>
                  <a:pt x="204032" y="34932"/>
                </a:lnTo>
                <a:lnTo>
                  <a:pt x="201447" y="30063"/>
                </a:lnTo>
                <a:lnTo>
                  <a:pt x="198771" y="26818"/>
                </a:lnTo>
                <a:lnTo>
                  <a:pt x="196036" y="24654"/>
                </a:lnTo>
                <a:lnTo>
                  <a:pt x="193259" y="23212"/>
                </a:lnTo>
                <a:lnTo>
                  <a:pt x="188550" y="20345"/>
                </a:lnTo>
                <a:lnTo>
                  <a:pt x="175698" y="12080"/>
                </a:lnTo>
                <a:lnTo>
                  <a:pt x="167318" y="8161"/>
                </a:lnTo>
                <a:lnTo>
                  <a:pt x="157922" y="4596"/>
                </a:lnTo>
                <a:lnTo>
                  <a:pt x="147847" y="1267"/>
                </a:lnTo>
                <a:lnTo>
                  <a:pt x="138274" y="0"/>
                </a:lnTo>
                <a:lnTo>
                  <a:pt x="129034" y="108"/>
                </a:lnTo>
                <a:lnTo>
                  <a:pt x="84836" y="318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1224"/>
          <p:cNvSpPr/>
          <p:nvPr/>
        </p:nvSpPr>
        <p:spPr>
          <a:xfrm>
            <a:off x="7932419" y="3137535"/>
            <a:ext cx="137162" cy="17146"/>
          </a:xfrm>
          <a:custGeom>
            <a:avLst/>
            <a:gdLst/>
            <a:ahLst/>
            <a:cxnLst/>
            <a:rect l="0" t="0" r="0" b="0"/>
            <a:pathLst>
              <a:path w="137162" h="17146">
                <a:moveTo>
                  <a:pt x="0" y="17145"/>
                </a:moveTo>
                <a:lnTo>
                  <a:pt x="13654" y="12594"/>
                </a:lnTo>
                <a:lnTo>
                  <a:pt x="18627" y="11253"/>
                </a:lnTo>
                <a:lnTo>
                  <a:pt x="22896" y="10359"/>
                </a:lnTo>
                <a:lnTo>
                  <a:pt x="26695" y="9764"/>
                </a:lnTo>
                <a:lnTo>
                  <a:pt x="36846" y="9367"/>
                </a:lnTo>
                <a:lnTo>
                  <a:pt x="68446" y="8925"/>
                </a:lnTo>
                <a:lnTo>
                  <a:pt x="81826" y="7855"/>
                </a:lnTo>
                <a:lnTo>
                  <a:pt x="92651" y="6189"/>
                </a:lnTo>
                <a:lnTo>
                  <a:pt x="101773" y="4126"/>
                </a:lnTo>
                <a:lnTo>
                  <a:pt x="108806" y="2750"/>
                </a:lnTo>
                <a:lnTo>
                  <a:pt x="114447" y="1834"/>
                </a:lnTo>
                <a:lnTo>
                  <a:pt x="137161"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1225"/>
          <p:cNvSpPr/>
          <p:nvPr/>
        </p:nvSpPr>
        <p:spPr>
          <a:xfrm>
            <a:off x="7940992" y="3223260"/>
            <a:ext cx="162878" cy="1"/>
          </a:xfrm>
          <a:custGeom>
            <a:avLst/>
            <a:gdLst/>
            <a:ahLst/>
            <a:cxnLst/>
            <a:rect l="0" t="0" r="0" b="0"/>
            <a:pathLst>
              <a:path w="162878" h="1">
                <a:moveTo>
                  <a:pt x="0" y="0"/>
                </a:moveTo>
                <a:lnTo>
                  <a:pt x="16287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226"/>
          <p:cNvSpPr/>
          <p:nvPr/>
        </p:nvSpPr>
        <p:spPr>
          <a:xfrm>
            <a:off x="8172450" y="3120389"/>
            <a:ext cx="34291" cy="214314"/>
          </a:xfrm>
          <a:custGeom>
            <a:avLst/>
            <a:gdLst/>
            <a:ahLst/>
            <a:cxnLst/>
            <a:rect l="0" t="0" r="0" b="0"/>
            <a:pathLst>
              <a:path w="34291" h="214314">
                <a:moveTo>
                  <a:pt x="0" y="0"/>
                </a:moveTo>
                <a:lnTo>
                  <a:pt x="0" y="19313"/>
                </a:lnTo>
                <a:lnTo>
                  <a:pt x="952" y="24306"/>
                </a:lnTo>
                <a:lnTo>
                  <a:pt x="2539" y="30491"/>
                </a:lnTo>
                <a:lnTo>
                  <a:pt x="4550" y="37473"/>
                </a:lnTo>
                <a:lnTo>
                  <a:pt x="5891" y="44032"/>
                </a:lnTo>
                <a:lnTo>
                  <a:pt x="6784" y="50310"/>
                </a:lnTo>
                <a:lnTo>
                  <a:pt x="7381" y="56400"/>
                </a:lnTo>
                <a:lnTo>
                  <a:pt x="7778" y="61413"/>
                </a:lnTo>
                <a:lnTo>
                  <a:pt x="8042" y="65707"/>
                </a:lnTo>
                <a:lnTo>
                  <a:pt x="8219" y="69522"/>
                </a:lnTo>
                <a:lnTo>
                  <a:pt x="11194" y="83496"/>
                </a:lnTo>
                <a:lnTo>
                  <a:pt x="26176" y="147295"/>
                </a:lnTo>
                <a:lnTo>
                  <a:pt x="28881" y="160109"/>
                </a:lnTo>
                <a:lnTo>
                  <a:pt x="30684" y="169605"/>
                </a:lnTo>
                <a:lnTo>
                  <a:pt x="31886" y="177840"/>
                </a:lnTo>
                <a:lnTo>
                  <a:pt x="32687" y="185235"/>
                </a:lnTo>
                <a:lnTo>
                  <a:pt x="33814" y="199665"/>
                </a:lnTo>
                <a:lnTo>
                  <a:pt x="34290" y="21431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227"/>
          <p:cNvSpPr/>
          <p:nvPr/>
        </p:nvSpPr>
        <p:spPr>
          <a:xfrm>
            <a:off x="8275319" y="3147465"/>
            <a:ext cx="145734" cy="186701"/>
          </a:xfrm>
          <a:custGeom>
            <a:avLst/>
            <a:gdLst/>
            <a:ahLst/>
            <a:cxnLst/>
            <a:rect l="0" t="0" r="0" b="0"/>
            <a:pathLst>
              <a:path w="145734" h="186701">
                <a:moveTo>
                  <a:pt x="0" y="32932"/>
                </a:moveTo>
                <a:lnTo>
                  <a:pt x="4552" y="23831"/>
                </a:lnTo>
                <a:lnTo>
                  <a:pt x="6844" y="20197"/>
                </a:lnTo>
                <a:lnTo>
                  <a:pt x="9325" y="16822"/>
                </a:lnTo>
                <a:lnTo>
                  <a:pt x="11932" y="13619"/>
                </a:lnTo>
                <a:lnTo>
                  <a:pt x="14623" y="11485"/>
                </a:lnTo>
                <a:lnTo>
                  <a:pt x="17368" y="10061"/>
                </a:lnTo>
                <a:lnTo>
                  <a:pt x="37722" y="3226"/>
                </a:lnTo>
                <a:lnTo>
                  <a:pt x="44198" y="1698"/>
                </a:lnTo>
                <a:lnTo>
                  <a:pt x="50420" y="680"/>
                </a:lnTo>
                <a:lnTo>
                  <a:pt x="56474" y="0"/>
                </a:lnTo>
                <a:lnTo>
                  <a:pt x="62415" y="500"/>
                </a:lnTo>
                <a:lnTo>
                  <a:pt x="68281" y="1786"/>
                </a:lnTo>
                <a:lnTo>
                  <a:pt x="74096" y="3595"/>
                </a:lnTo>
                <a:lnTo>
                  <a:pt x="78925" y="5754"/>
                </a:lnTo>
                <a:lnTo>
                  <a:pt x="83097" y="8146"/>
                </a:lnTo>
                <a:lnTo>
                  <a:pt x="86831" y="10693"/>
                </a:lnTo>
                <a:lnTo>
                  <a:pt x="91225" y="14296"/>
                </a:lnTo>
                <a:lnTo>
                  <a:pt x="96059" y="18603"/>
                </a:lnTo>
                <a:lnTo>
                  <a:pt x="101187" y="23380"/>
                </a:lnTo>
                <a:lnTo>
                  <a:pt x="105558" y="28469"/>
                </a:lnTo>
                <a:lnTo>
                  <a:pt x="109425" y="33767"/>
                </a:lnTo>
                <a:lnTo>
                  <a:pt x="112955" y="39203"/>
                </a:lnTo>
                <a:lnTo>
                  <a:pt x="117213" y="44733"/>
                </a:lnTo>
                <a:lnTo>
                  <a:pt x="121958" y="50324"/>
                </a:lnTo>
                <a:lnTo>
                  <a:pt x="127026" y="55957"/>
                </a:lnTo>
                <a:lnTo>
                  <a:pt x="130404" y="61617"/>
                </a:lnTo>
                <a:lnTo>
                  <a:pt x="132656" y="67295"/>
                </a:lnTo>
                <a:lnTo>
                  <a:pt x="134157" y="72986"/>
                </a:lnTo>
                <a:lnTo>
                  <a:pt x="136111" y="79637"/>
                </a:lnTo>
                <a:lnTo>
                  <a:pt x="140822" y="94647"/>
                </a:lnTo>
                <a:lnTo>
                  <a:pt x="142459" y="101698"/>
                </a:lnTo>
                <a:lnTo>
                  <a:pt x="143550" y="108304"/>
                </a:lnTo>
                <a:lnTo>
                  <a:pt x="144277" y="114612"/>
                </a:lnTo>
                <a:lnTo>
                  <a:pt x="143811" y="120723"/>
                </a:lnTo>
                <a:lnTo>
                  <a:pt x="142547" y="126702"/>
                </a:lnTo>
                <a:lnTo>
                  <a:pt x="140751" y="132593"/>
                </a:lnTo>
                <a:lnTo>
                  <a:pt x="139554" y="137472"/>
                </a:lnTo>
                <a:lnTo>
                  <a:pt x="138756" y="141678"/>
                </a:lnTo>
                <a:lnTo>
                  <a:pt x="138225" y="145435"/>
                </a:lnTo>
                <a:lnTo>
                  <a:pt x="135966" y="149844"/>
                </a:lnTo>
                <a:lnTo>
                  <a:pt x="132554" y="154688"/>
                </a:lnTo>
                <a:lnTo>
                  <a:pt x="128375" y="159823"/>
                </a:lnTo>
                <a:lnTo>
                  <a:pt x="124636" y="164199"/>
                </a:lnTo>
                <a:lnTo>
                  <a:pt x="121190" y="168068"/>
                </a:lnTo>
                <a:lnTo>
                  <a:pt x="117942" y="171600"/>
                </a:lnTo>
                <a:lnTo>
                  <a:pt x="113870" y="174908"/>
                </a:lnTo>
                <a:lnTo>
                  <a:pt x="109252" y="178065"/>
                </a:lnTo>
                <a:lnTo>
                  <a:pt x="104267" y="181122"/>
                </a:lnTo>
                <a:lnTo>
                  <a:pt x="99992" y="183161"/>
                </a:lnTo>
                <a:lnTo>
                  <a:pt x="96189" y="184519"/>
                </a:lnTo>
                <a:lnTo>
                  <a:pt x="92702" y="185425"/>
                </a:lnTo>
                <a:lnTo>
                  <a:pt x="87518" y="186029"/>
                </a:lnTo>
                <a:lnTo>
                  <a:pt x="81206" y="186432"/>
                </a:lnTo>
                <a:lnTo>
                  <a:pt x="74141" y="186700"/>
                </a:lnTo>
                <a:lnTo>
                  <a:pt x="67525" y="185927"/>
                </a:lnTo>
                <a:lnTo>
                  <a:pt x="61210" y="184459"/>
                </a:lnTo>
                <a:lnTo>
                  <a:pt x="55094" y="182527"/>
                </a:lnTo>
                <a:lnTo>
                  <a:pt x="50065" y="181239"/>
                </a:lnTo>
                <a:lnTo>
                  <a:pt x="45759" y="180381"/>
                </a:lnTo>
                <a:lnTo>
                  <a:pt x="41936" y="179809"/>
                </a:lnTo>
                <a:lnTo>
                  <a:pt x="38436" y="178475"/>
                </a:lnTo>
                <a:lnTo>
                  <a:pt x="35148" y="176633"/>
                </a:lnTo>
                <a:lnTo>
                  <a:pt x="32005" y="174453"/>
                </a:lnTo>
                <a:lnTo>
                  <a:pt x="28957" y="172047"/>
                </a:lnTo>
                <a:lnTo>
                  <a:pt x="25972" y="169490"/>
                </a:lnTo>
                <a:lnTo>
                  <a:pt x="23030" y="166833"/>
                </a:lnTo>
                <a:lnTo>
                  <a:pt x="21069" y="163157"/>
                </a:lnTo>
                <a:lnTo>
                  <a:pt x="19760" y="158801"/>
                </a:lnTo>
                <a:lnTo>
                  <a:pt x="18889" y="153992"/>
                </a:lnTo>
                <a:lnTo>
                  <a:pt x="19260" y="150786"/>
                </a:lnTo>
                <a:lnTo>
                  <a:pt x="20461" y="148649"/>
                </a:lnTo>
                <a:lnTo>
                  <a:pt x="24334" y="145322"/>
                </a:lnTo>
                <a:lnTo>
                  <a:pt x="29231" y="140668"/>
                </a:lnTo>
                <a:lnTo>
                  <a:pt x="31870" y="139046"/>
                </a:lnTo>
                <a:lnTo>
                  <a:pt x="34582" y="137965"/>
                </a:lnTo>
                <a:lnTo>
                  <a:pt x="37342" y="137244"/>
                </a:lnTo>
                <a:lnTo>
                  <a:pt x="41087" y="137716"/>
                </a:lnTo>
                <a:lnTo>
                  <a:pt x="45490" y="138983"/>
                </a:lnTo>
                <a:lnTo>
                  <a:pt x="50328" y="140780"/>
                </a:lnTo>
                <a:lnTo>
                  <a:pt x="56412" y="141978"/>
                </a:lnTo>
                <a:lnTo>
                  <a:pt x="63327" y="142777"/>
                </a:lnTo>
                <a:lnTo>
                  <a:pt x="70793" y="143310"/>
                </a:lnTo>
                <a:lnTo>
                  <a:pt x="78627" y="145570"/>
                </a:lnTo>
                <a:lnTo>
                  <a:pt x="86709" y="148981"/>
                </a:lnTo>
                <a:lnTo>
                  <a:pt x="94953" y="153161"/>
                </a:lnTo>
                <a:lnTo>
                  <a:pt x="101403" y="155947"/>
                </a:lnTo>
                <a:lnTo>
                  <a:pt x="106654" y="157805"/>
                </a:lnTo>
                <a:lnTo>
                  <a:pt x="111108" y="159043"/>
                </a:lnTo>
                <a:lnTo>
                  <a:pt x="115030" y="159869"/>
                </a:lnTo>
                <a:lnTo>
                  <a:pt x="118597" y="160419"/>
                </a:lnTo>
                <a:lnTo>
                  <a:pt x="121928" y="160786"/>
                </a:lnTo>
                <a:lnTo>
                  <a:pt x="124148" y="161983"/>
                </a:lnTo>
                <a:lnTo>
                  <a:pt x="125627" y="163733"/>
                </a:lnTo>
                <a:lnTo>
                  <a:pt x="126614" y="165853"/>
                </a:lnTo>
                <a:lnTo>
                  <a:pt x="130251" y="170748"/>
                </a:lnTo>
                <a:lnTo>
                  <a:pt x="135114" y="176319"/>
                </a:lnTo>
                <a:lnTo>
                  <a:pt x="145733" y="17866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228"/>
          <p:cNvSpPr/>
          <p:nvPr/>
        </p:nvSpPr>
        <p:spPr>
          <a:xfrm>
            <a:off x="8515350" y="3317597"/>
            <a:ext cx="41174" cy="17106"/>
          </a:xfrm>
          <a:custGeom>
            <a:avLst/>
            <a:gdLst/>
            <a:ahLst/>
            <a:cxnLst/>
            <a:rect l="0" t="0" r="0" b="0"/>
            <a:pathLst>
              <a:path w="41174" h="17106">
                <a:moveTo>
                  <a:pt x="0" y="17105"/>
                </a:moveTo>
                <a:lnTo>
                  <a:pt x="0" y="1505"/>
                </a:lnTo>
                <a:lnTo>
                  <a:pt x="952" y="990"/>
                </a:lnTo>
                <a:lnTo>
                  <a:pt x="2540" y="646"/>
                </a:lnTo>
                <a:lnTo>
                  <a:pt x="4550" y="418"/>
                </a:lnTo>
                <a:lnTo>
                  <a:pt x="6843" y="265"/>
                </a:lnTo>
                <a:lnTo>
                  <a:pt x="9325" y="164"/>
                </a:lnTo>
                <a:lnTo>
                  <a:pt x="14622" y="51"/>
                </a:lnTo>
                <a:lnTo>
                  <a:pt x="20151" y="0"/>
                </a:lnTo>
                <a:lnTo>
                  <a:pt x="22959" y="939"/>
                </a:lnTo>
                <a:lnTo>
                  <a:pt x="25783" y="2518"/>
                </a:lnTo>
                <a:lnTo>
                  <a:pt x="28619" y="4523"/>
                </a:lnTo>
                <a:lnTo>
                  <a:pt x="31461" y="5859"/>
                </a:lnTo>
                <a:lnTo>
                  <a:pt x="34310" y="6750"/>
                </a:lnTo>
                <a:lnTo>
                  <a:pt x="37160" y="7345"/>
                </a:lnTo>
                <a:lnTo>
                  <a:pt x="39061" y="8693"/>
                </a:lnTo>
                <a:lnTo>
                  <a:pt x="40327" y="10545"/>
                </a:lnTo>
                <a:lnTo>
                  <a:pt x="41173" y="12731"/>
                </a:lnTo>
                <a:lnTo>
                  <a:pt x="40784" y="14189"/>
                </a:lnTo>
                <a:lnTo>
                  <a:pt x="39571" y="15161"/>
                </a:lnTo>
                <a:lnTo>
                  <a:pt x="37811" y="15809"/>
                </a:lnTo>
                <a:lnTo>
                  <a:pt x="35684" y="16241"/>
                </a:lnTo>
                <a:lnTo>
                  <a:pt x="33315" y="16529"/>
                </a:lnTo>
                <a:lnTo>
                  <a:pt x="30782" y="16721"/>
                </a:lnTo>
                <a:lnTo>
                  <a:pt x="28142" y="16849"/>
                </a:lnTo>
                <a:lnTo>
                  <a:pt x="22668" y="16991"/>
                </a:lnTo>
                <a:lnTo>
                  <a:pt x="14230" y="17071"/>
                </a:lnTo>
                <a:lnTo>
                  <a:pt x="12344" y="16130"/>
                </a:lnTo>
                <a:lnTo>
                  <a:pt x="11086" y="14550"/>
                </a:lnTo>
                <a:lnTo>
                  <a:pt x="8572" y="853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229"/>
          <p:cNvSpPr/>
          <p:nvPr/>
        </p:nvSpPr>
        <p:spPr>
          <a:xfrm>
            <a:off x="8721090" y="3216367"/>
            <a:ext cx="162878" cy="193832"/>
          </a:xfrm>
          <a:custGeom>
            <a:avLst/>
            <a:gdLst/>
            <a:ahLst/>
            <a:cxnLst/>
            <a:rect l="0" t="0" r="0" b="0"/>
            <a:pathLst>
              <a:path w="162878" h="193832">
                <a:moveTo>
                  <a:pt x="0" y="32610"/>
                </a:moveTo>
                <a:lnTo>
                  <a:pt x="11931" y="20679"/>
                </a:lnTo>
                <a:lnTo>
                  <a:pt x="15574" y="17988"/>
                </a:lnTo>
                <a:lnTo>
                  <a:pt x="19907" y="15242"/>
                </a:lnTo>
                <a:lnTo>
                  <a:pt x="24701" y="12459"/>
                </a:lnTo>
                <a:lnTo>
                  <a:pt x="35108" y="6827"/>
                </a:lnTo>
                <a:lnTo>
                  <a:pt x="40551" y="3991"/>
                </a:lnTo>
                <a:lnTo>
                  <a:pt x="45131" y="2101"/>
                </a:lnTo>
                <a:lnTo>
                  <a:pt x="49138" y="840"/>
                </a:lnTo>
                <a:lnTo>
                  <a:pt x="52761" y="0"/>
                </a:lnTo>
                <a:lnTo>
                  <a:pt x="58033" y="393"/>
                </a:lnTo>
                <a:lnTo>
                  <a:pt x="64407" y="1607"/>
                </a:lnTo>
                <a:lnTo>
                  <a:pt x="71513" y="3369"/>
                </a:lnTo>
                <a:lnTo>
                  <a:pt x="77202" y="4543"/>
                </a:lnTo>
                <a:lnTo>
                  <a:pt x="81948" y="5327"/>
                </a:lnTo>
                <a:lnTo>
                  <a:pt x="86065" y="5848"/>
                </a:lnTo>
                <a:lnTo>
                  <a:pt x="91666" y="8101"/>
                </a:lnTo>
                <a:lnTo>
                  <a:pt x="98258" y="11508"/>
                </a:lnTo>
                <a:lnTo>
                  <a:pt x="105509" y="15685"/>
                </a:lnTo>
                <a:lnTo>
                  <a:pt x="113202" y="21327"/>
                </a:lnTo>
                <a:lnTo>
                  <a:pt x="121188" y="27945"/>
                </a:lnTo>
                <a:lnTo>
                  <a:pt x="129370" y="35215"/>
                </a:lnTo>
                <a:lnTo>
                  <a:pt x="134824" y="41014"/>
                </a:lnTo>
                <a:lnTo>
                  <a:pt x="138460" y="45833"/>
                </a:lnTo>
                <a:lnTo>
                  <a:pt x="140884" y="49998"/>
                </a:lnTo>
                <a:lnTo>
                  <a:pt x="148658" y="62246"/>
                </a:lnTo>
                <a:lnTo>
                  <a:pt x="153397" y="69512"/>
                </a:lnTo>
                <a:lnTo>
                  <a:pt x="156558" y="79119"/>
                </a:lnTo>
                <a:lnTo>
                  <a:pt x="158664" y="90286"/>
                </a:lnTo>
                <a:lnTo>
                  <a:pt x="160068" y="102493"/>
                </a:lnTo>
                <a:lnTo>
                  <a:pt x="161005" y="112536"/>
                </a:lnTo>
                <a:lnTo>
                  <a:pt x="161629" y="121137"/>
                </a:lnTo>
                <a:lnTo>
                  <a:pt x="162045" y="128776"/>
                </a:lnTo>
                <a:lnTo>
                  <a:pt x="161370" y="134820"/>
                </a:lnTo>
                <a:lnTo>
                  <a:pt x="159967" y="139803"/>
                </a:lnTo>
                <a:lnTo>
                  <a:pt x="158080" y="144077"/>
                </a:lnTo>
                <a:lnTo>
                  <a:pt x="154917" y="149784"/>
                </a:lnTo>
                <a:lnTo>
                  <a:pt x="150903" y="156446"/>
                </a:lnTo>
                <a:lnTo>
                  <a:pt x="146323" y="163745"/>
                </a:lnTo>
                <a:lnTo>
                  <a:pt x="141363" y="168611"/>
                </a:lnTo>
                <a:lnTo>
                  <a:pt x="136152" y="171855"/>
                </a:lnTo>
                <a:lnTo>
                  <a:pt x="130773" y="174017"/>
                </a:lnTo>
                <a:lnTo>
                  <a:pt x="126235" y="176411"/>
                </a:lnTo>
                <a:lnTo>
                  <a:pt x="122256" y="178960"/>
                </a:lnTo>
                <a:lnTo>
                  <a:pt x="118652" y="181612"/>
                </a:lnTo>
                <a:lnTo>
                  <a:pt x="113390" y="184332"/>
                </a:lnTo>
                <a:lnTo>
                  <a:pt x="107026" y="187098"/>
                </a:lnTo>
                <a:lnTo>
                  <a:pt x="99926" y="189895"/>
                </a:lnTo>
                <a:lnTo>
                  <a:pt x="93287" y="191759"/>
                </a:lnTo>
                <a:lnTo>
                  <a:pt x="86956" y="193002"/>
                </a:lnTo>
                <a:lnTo>
                  <a:pt x="80830" y="193831"/>
                </a:lnTo>
                <a:lnTo>
                  <a:pt x="74842" y="193430"/>
                </a:lnTo>
                <a:lnTo>
                  <a:pt x="68945" y="192211"/>
                </a:lnTo>
                <a:lnTo>
                  <a:pt x="63107" y="190446"/>
                </a:lnTo>
                <a:lnTo>
                  <a:pt x="59217" y="188316"/>
                </a:lnTo>
                <a:lnTo>
                  <a:pt x="56623" y="185944"/>
                </a:lnTo>
                <a:lnTo>
                  <a:pt x="52789" y="180769"/>
                </a:lnTo>
                <a:lnTo>
                  <a:pt x="47909" y="175293"/>
                </a:lnTo>
                <a:lnTo>
                  <a:pt x="46226" y="171547"/>
                </a:lnTo>
                <a:lnTo>
                  <a:pt x="45105" y="167145"/>
                </a:lnTo>
                <a:lnTo>
                  <a:pt x="44357" y="162305"/>
                </a:lnTo>
                <a:lnTo>
                  <a:pt x="43859" y="158126"/>
                </a:lnTo>
                <a:lnTo>
                  <a:pt x="43526" y="154387"/>
                </a:lnTo>
                <a:lnTo>
                  <a:pt x="43305" y="150942"/>
                </a:lnTo>
                <a:lnTo>
                  <a:pt x="44109" y="147693"/>
                </a:lnTo>
                <a:lnTo>
                  <a:pt x="45598" y="144575"/>
                </a:lnTo>
                <a:lnTo>
                  <a:pt x="47544" y="141543"/>
                </a:lnTo>
                <a:lnTo>
                  <a:pt x="49794" y="139522"/>
                </a:lnTo>
                <a:lnTo>
                  <a:pt x="52245" y="138175"/>
                </a:lnTo>
                <a:lnTo>
                  <a:pt x="54833" y="137277"/>
                </a:lnTo>
                <a:lnTo>
                  <a:pt x="57510" y="136678"/>
                </a:lnTo>
                <a:lnTo>
                  <a:pt x="60248" y="136279"/>
                </a:lnTo>
                <a:lnTo>
                  <a:pt x="63025" y="136012"/>
                </a:lnTo>
                <a:lnTo>
                  <a:pt x="66782" y="135835"/>
                </a:lnTo>
                <a:lnTo>
                  <a:pt x="76035" y="135638"/>
                </a:lnTo>
                <a:lnTo>
                  <a:pt x="81171" y="136538"/>
                </a:lnTo>
                <a:lnTo>
                  <a:pt x="86498" y="138090"/>
                </a:lnTo>
                <a:lnTo>
                  <a:pt x="91955" y="140078"/>
                </a:lnTo>
                <a:lnTo>
                  <a:pt x="99404" y="142355"/>
                </a:lnTo>
                <a:lnTo>
                  <a:pt x="117839" y="147426"/>
                </a:lnTo>
                <a:lnTo>
                  <a:pt x="125232" y="150111"/>
                </a:lnTo>
                <a:lnTo>
                  <a:pt x="131113" y="152854"/>
                </a:lnTo>
                <a:lnTo>
                  <a:pt x="135985" y="155636"/>
                </a:lnTo>
                <a:lnTo>
                  <a:pt x="140187" y="157489"/>
                </a:lnTo>
                <a:lnTo>
                  <a:pt x="143940" y="158726"/>
                </a:lnTo>
                <a:lnTo>
                  <a:pt x="147395" y="159550"/>
                </a:lnTo>
                <a:lnTo>
                  <a:pt x="150652" y="160099"/>
                </a:lnTo>
                <a:lnTo>
                  <a:pt x="153774" y="160465"/>
                </a:lnTo>
                <a:lnTo>
                  <a:pt x="162877" y="16119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230"/>
          <p:cNvSpPr/>
          <p:nvPr/>
        </p:nvSpPr>
        <p:spPr>
          <a:xfrm>
            <a:off x="8943975" y="3240405"/>
            <a:ext cx="154306" cy="13512"/>
          </a:xfrm>
          <a:custGeom>
            <a:avLst/>
            <a:gdLst/>
            <a:ahLst/>
            <a:cxnLst/>
            <a:rect l="0" t="0" r="0" b="0"/>
            <a:pathLst>
              <a:path w="154306" h="13512">
                <a:moveTo>
                  <a:pt x="0" y="8572"/>
                </a:moveTo>
                <a:lnTo>
                  <a:pt x="13653" y="13123"/>
                </a:lnTo>
                <a:lnTo>
                  <a:pt x="22436" y="13511"/>
                </a:lnTo>
                <a:lnTo>
                  <a:pt x="33055" y="12817"/>
                </a:lnTo>
                <a:lnTo>
                  <a:pt x="44896" y="11402"/>
                </a:lnTo>
                <a:lnTo>
                  <a:pt x="57553" y="10459"/>
                </a:lnTo>
                <a:lnTo>
                  <a:pt x="70754" y="9830"/>
                </a:lnTo>
                <a:lnTo>
                  <a:pt x="84317" y="9410"/>
                </a:lnTo>
                <a:lnTo>
                  <a:pt x="94312" y="8179"/>
                </a:lnTo>
                <a:lnTo>
                  <a:pt x="101927" y="6405"/>
                </a:lnTo>
                <a:lnTo>
                  <a:pt x="15430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231"/>
          <p:cNvSpPr/>
          <p:nvPr/>
        </p:nvSpPr>
        <p:spPr>
          <a:xfrm>
            <a:off x="8979563" y="3274695"/>
            <a:ext cx="169937" cy="145733"/>
          </a:xfrm>
          <a:custGeom>
            <a:avLst/>
            <a:gdLst/>
            <a:ahLst/>
            <a:cxnLst/>
            <a:rect l="0" t="0" r="0" b="0"/>
            <a:pathLst>
              <a:path w="169937" h="145733">
                <a:moveTo>
                  <a:pt x="15846" y="0"/>
                </a:moveTo>
                <a:lnTo>
                  <a:pt x="20397" y="0"/>
                </a:lnTo>
                <a:lnTo>
                  <a:pt x="21738" y="952"/>
                </a:lnTo>
                <a:lnTo>
                  <a:pt x="22632" y="2540"/>
                </a:lnTo>
                <a:lnTo>
                  <a:pt x="23228" y="4550"/>
                </a:lnTo>
                <a:lnTo>
                  <a:pt x="22672" y="7796"/>
                </a:lnTo>
                <a:lnTo>
                  <a:pt x="21350" y="11865"/>
                </a:lnTo>
                <a:lnTo>
                  <a:pt x="19515" y="16482"/>
                </a:lnTo>
                <a:lnTo>
                  <a:pt x="18292" y="22418"/>
                </a:lnTo>
                <a:lnTo>
                  <a:pt x="17477" y="29233"/>
                </a:lnTo>
                <a:lnTo>
                  <a:pt x="16572" y="42519"/>
                </a:lnTo>
                <a:lnTo>
                  <a:pt x="16169" y="51600"/>
                </a:lnTo>
                <a:lnTo>
                  <a:pt x="15109" y="55355"/>
                </a:lnTo>
                <a:lnTo>
                  <a:pt x="13450" y="58810"/>
                </a:lnTo>
                <a:lnTo>
                  <a:pt x="8494" y="66650"/>
                </a:lnTo>
                <a:lnTo>
                  <a:pt x="5276" y="70262"/>
                </a:lnTo>
                <a:lnTo>
                  <a:pt x="3085" y="72559"/>
                </a:lnTo>
                <a:lnTo>
                  <a:pt x="1623" y="75042"/>
                </a:lnTo>
                <a:lnTo>
                  <a:pt x="650" y="77651"/>
                </a:lnTo>
                <a:lnTo>
                  <a:pt x="0" y="80342"/>
                </a:lnTo>
                <a:lnTo>
                  <a:pt x="520" y="81184"/>
                </a:lnTo>
                <a:lnTo>
                  <a:pt x="1819" y="80792"/>
                </a:lnTo>
                <a:lnTo>
                  <a:pt x="5802" y="77818"/>
                </a:lnTo>
                <a:lnTo>
                  <a:pt x="10747" y="73321"/>
                </a:lnTo>
                <a:lnTo>
                  <a:pt x="13400" y="71740"/>
                </a:lnTo>
                <a:lnTo>
                  <a:pt x="16121" y="70687"/>
                </a:lnTo>
                <a:lnTo>
                  <a:pt x="18886" y="69984"/>
                </a:lnTo>
                <a:lnTo>
                  <a:pt x="21684" y="68564"/>
                </a:lnTo>
                <a:lnTo>
                  <a:pt x="24501" y="66664"/>
                </a:lnTo>
                <a:lnTo>
                  <a:pt x="27330" y="64445"/>
                </a:lnTo>
                <a:lnTo>
                  <a:pt x="32075" y="62966"/>
                </a:lnTo>
                <a:lnTo>
                  <a:pt x="38096" y="61980"/>
                </a:lnTo>
                <a:lnTo>
                  <a:pt x="44967" y="61322"/>
                </a:lnTo>
                <a:lnTo>
                  <a:pt x="53357" y="61836"/>
                </a:lnTo>
                <a:lnTo>
                  <a:pt x="62762" y="63131"/>
                </a:lnTo>
                <a:lnTo>
                  <a:pt x="72841" y="64948"/>
                </a:lnTo>
                <a:lnTo>
                  <a:pt x="81465" y="67111"/>
                </a:lnTo>
                <a:lnTo>
                  <a:pt x="89120" y="69505"/>
                </a:lnTo>
                <a:lnTo>
                  <a:pt x="96128" y="72054"/>
                </a:lnTo>
                <a:lnTo>
                  <a:pt x="102705" y="73754"/>
                </a:lnTo>
                <a:lnTo>
                  <a:pt x="108995" y="74886"/>
                </a:lnTo>
                <a:lnTo>
                  <a:pt x="115094" y="75641"/>
                </a:lnTo>
                <a:lnTo>
                  <a:pt x="120111" y="77098"/>
                </a:lnTo>
                <a:lnTo>
                  <a:pt x="124409" y="79021"/>
                </a:lnTo>
                <a:lnTo>
                  <a:pt x="128226" y="81255"/>
                </a:lnTo>
                <a:lnTo>
                  <a:pt x="133628" y="83698"/>
                </a:lnTo>
                <a:lnTo>
                  <a:pt x="140088" y="86278"/>
                </a:lnTo>
                <a:lnTo>
                  <a:pt x="147252" y="88951"/>
                </a:lnTo>
                <a:lnTo>
                  <a:pt x="152981" y="91686"/>
                </a:lnTo>
                <a:lnTo>
                  <a:pt x="157751" y="94461"/>
                </a:lnTo>
                <a:lnTo>
                  <a:pt x="161885" y="97264"/>
                </a:lnTo>
                <a:lnTo>
                  <a:pt x="164641" y="100085"/>
                </a:lnTo>
                <a:lnTo>
                  <a:pt x="166477" y="102918"/>
                </a:lnTo>
                <a:lnTo>
                  <a:pt x="169426" y="109758"/>
                </a:lnTo>
                <a:lnTo>
                  <a:pt x="169829" y="113234"/>
                </a:lnTo>
                <a:lnTo>
                  <a:pt x="169936" y="115494"/>
                </a:lnTo>
                <a:lnTo>
                  <a:pt x="168104" y="117953"/>
                </a:lnTo>
                <a:lnTo>
                  <a:pt x="164976" y="120545"/>
                </a:lnTo>
                <a:lnTo>
                  <a:pt x="160987" y="123226"/>
                </a:lnTo>
                <a:lnTo>
                  <a:pt x="157374" y="125013"/>
                </a:lnTo>
                <a:lnTo>
                  <a:pt x="154013" y="126204"/>
                </a:lnTo>
                <a:lnTo>
                  <a:pt x="150820" y="126998"/>
                </a:lnTo>
                <a:lnTo>
                  <a:pt x="145835" y="128480"/>
                </a:lnTo>
                <a:lnTo>
                  <a:pt x="132674" y="132667"/>
                </a:lnTo>
                <a:lnTo>
                  <a:pt x="126116" y="134165"/>
                </a:lnTo>
                <a:lnTo>
                  <a:pt x="119839" y="135163"/>
                </a:lnTo>
                <a:lnTo>
                  <a:pt x="113750" y="135828"/>
                </a:lnTo>
                <a:lnTo>
                  <a:pt x="108738" y="137225"/>
                </a:lnTo>
                <a:lnTo>
                  <a:pt x="104444" y="139108"/>
                </a:lnTo>
                <a:lnTo>
                  <a:pt x="92999" y="14573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232"/>
          <p:cNvSpPr/>
          <p:nvPr/>
        </p:nvSpPr>
        <p:spPr>
          <a:xfrm>
            <a:off x="8978265" y="3257912"/>
            <a:ext cx="162878" cy="16784"/>
          </a:xfrm>
          <a:custGeom>
            <a:avLst/>
            <a:gdLst/>
            <a:ahLst/>
            <a:cxnLst/>
            <a:rect l="0" t="0" r="0" b="0"/>
            <a:pathLst>
              <a:path w="162878" h="16784">
                <a:moveTo>
                  <a:pt x="0" y="16783"/>
                </a:moveTo>
                <a:lnTo>
                  <a:pt x="11931" y="16783"/>
                </a:lnTo>
                <a:lnTo>
                  <a:pt x="13669" y="15830"/>
                </a:lnTo>
                <a:lnTo>
                  <a:pt x="14827" y="14242"/>
                </a:lnTo>
                <a:lnTo>
                  <a:pt x="15600" y="12232"/>
                </a:lnTo>
                <a:lnTo>
                  <a:pt x="17067" y="10891"/>
                </a:lnTo>
                <a:lnTo>
                  <a:pt x="18998" y="9997"/>
                </a:lnTo>
                <a:lnTo>
                  <a:pt x="21238" y="9402"/>
                </a:lnTo>
                <a:lnTo>
                  <a:pt x="24636" y="9005"/>
                </a:lnTo>
                <a:lnTo>
                  <a:pt x="28806" y="8740"/>
                </a:lnTo>
                <a:lnTo>
                  <a:pt x="33491" y="8563"/>
                </a:lnTo>
                <a:lnTo>
                  <a:pt x="37568" y="7493"/>
                </a:lnTo>
                <a:lnTo>
                  <a:pt x="41238" y="5827"/>
                </a:lnTo>
                <a:lnTo>
                  <a:pt x="44636" y="3764"/>
                </a:lnTo>
                <a:lnTo>
                  <a:pt x="49760" y="2388"/>
                </a:lnTo>
                <a:lnTo>
                  <a:pt x="56033" y="1471"/>
                </a:lnTo>
                <a:lnTo>
                  <a:pt x="63073" y="860"/>
                </a:lnTo>
                <a:lnTo>
                  <a:pt x="72529" y="453"/>
                </a:lnTo>
                <a:lnTo>
                  <a:pt x="95735" y="0"/>
                </a:lnTo>
                <a:lnTo>
                  <a:pt x="105733" y="832"/>
                </a:lnTo>
                <a:lnTo>
                  <a:pt x="114303" y="2339"/>
                </a:lnTo>
                <a:lnTo>
                  <a:pt x="121922" y="4296"/>
                </a:lnTo>
                <a:lnTo>
                  <a:pt x="127954" y="5600"/>
                </a:lnTo>
                <a:lnTo>
                  <a:pt x="132928" y="6470"/>
                </a:lnTo>
                <a:lnTo>
                  <a:pt x="137195" y="7050"/>
                </a:lnTo>
                <a:lnTo>
                  <a:pt x="140993" y="7437"/>
                </a:lnTo>
                <a:lnTo>
                  <a:pt x="144478" y="7695"/>
                </a:lnTo>
                <a:lnTo>
                  <a:pt x="147753" y="7866"/>
                </a:lnTo>
                <a:lnTo>
                  <a:pt x="153933" y="8058"/>
                </a:lnTo>
                <a:lnTo>
                  <a:pt x="162877" y="821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233"/>
          <p:cNvSpPr/>
          <p:nvPr/>
        </p:nvSpPr>
        <p:spPr>
          <a:xfrm>
            <a:off x="2763202" y="3251360"/>
            <a:ext cx="94299" cy="151923"/>
          </a:xfrm>
          <a:custGeom>
            <a:avLst/>
            <a:gdLst/>
            <a:ahLst/>
            <a:cxnLst/>
            <a:rect l="0" t="0" r="0" b="0"/>
            <a:pathLst>
              <a:path w="94299" h="151923">
                <a:moveTo>
                  <a:pt x="0" y="14762"/>
                </a:moveTo>
                <a:lnTo>
                  <a:pt x="4551" y="5660"/>
                </a:lnTo>
                <a:lnTo>
                  <a:pt x="6844" y="2979"/>
                </a:lnTo>
                <a:lnTo>
                  <a:pt x="9325" y="1192"/>
                </a:lnTo>
                <a:lnTo>
                  <a:pt x="11932" y="0"/>
                </a:lnTo>
                <a:lnTo>
                  <a:pt x="15574" y="158"/>
                </a:lnTo>
                <a:lnTo>
                  <a:pt x="19908" y="1216"/>
                </a:lnTo>
                <a:lnTo>
                  <a:pt x="24702" y="2874"/>
                </a:lnTo>
                <a:lnTo>
                  <a:pt x="28851" y="4932"/>
                </a:lnTo>
                <a:lnTo>
                  <a:pt x="32569" y="7256"/>
                </a:lnTo>
                <a:lnTo>
                  <a:pt x="36000" y="9758"/>
                </a:lnTo>
                <a:lnTo>
                  <a:pt x="38287" y="12379"/>
                </a:lnTo>
                <a:lnTo>
                  <a:pt x="39813" y="15078"/>
                </a:lnTo>
                <a:lnTo>
                  <a:pt x="40829" y="17830"/>
                </a:lnTo>
                <a:lnTo>
                  <a:pt x="42459" y="19665"/>
                </a:lnTo>
                <a:lnTo>
                  <a:pt x="44499" y="20888"/>
                </a:lnTo>
                <a:lnTo>
                  <a:pt x="46811" y="21704"/>
                </a:lnTo>
                <a:lnTo>
                  <a:pt x="48352" y="24152"/>
                </a:lnTo>
                <a:lnTo>
                  <a:pt x="49380" y="27690"/>
                </a:lnTo>
                <a:lnTo>
                  <a:pt x="50065" y="31953"/>
                </a:lnTo>
                <a:lnTo>
                  <a:pt x="51474" y="37653"/>
                </a:lnTo>
                <a:lnTo>
                  <a:pt x="53366" y="44310"/>
                </a:lnTo>
                <a:lnTo>
                  <a:pt x="55580" y="51606"/>
                </a:lnTo>
                <a:lnTo>
                  <a:pt x="58008" y="57422"/>
                </a:lnTo>
                <a:lnTo>
                  <a:pt x="60580" y="62252"/>
                </a:lnTo>
                <a:lnTo>
                  <a:pt x="63246" y="66425"/>
                </a:lnTo>
                <a:lnTo>
                  <a:pt x="65024" y="70158"/>
                </a:lnTo>
                <a:lnTo>
                  <a:pt x="66209" y="73601"/>
                </a:lnTo>
                <a:lnTo>
                  <a:pt x="67000" y="76848"/>
                </a:lnTo>
                <a:lnTo>
                  <a:pt x="67526" y="80917"/>
                </a:lnTo>
                <a:lnTo>
                  <a:pt x="67878" y="85536"/>
                </a:lnTo>
                <a:lnTo>
                  <a:pt x="68112" y="90519"/>
                </a:lnTo>
                <a:lnTo>
                  <a:pt x="69220" y="94795"/>
                </a:lnTo>
                <a:lnTo>
                  <a:pt x="70912" y="98597"/>
                </a:lnTo>
                <a:lnTo>
                  <a:pt x="72992" y="102084"/>
                </a:lnTo>
                <a:lnTo>
                  <a:pt x="74379" y="105362"/>
                </a:lnTo>
                <a:lnTo>
                  <a:pt x="75303" y="108500"/>
                </a:lnTo>
                <a:lnTo>
                  <a:pt x="75920" y="111544"/>
                </a:lnTo>
                <a:lnTo>
                  <a:pt x="76331" y="114526"/>
                </a:lnTo>
                <a:lnTo>
                  <a:pt x="76605" y="117466"/>
                </a:lnTo>
                <a:lnTo>
                  <a:pt x="76787" y="120379"/>
                </a:lnTo>
                <a:lnTo>
                  <a:pt x="77861" y="123273"/>
                </a:lnTo>
                <a:lnTo>
                  <a:pt x="79530" y="126155"/>
                </a:lnTo>
                <a:lnTo>
                  <a:pt x="81595" y="129029"/>
                </a:lnTo>
                <a:lnTo>
                  <a:pt x="83924" y="132850"/>
                </a:lnTo>
                <a:lnTo>
                  <a:pt x="86429" y="137303"/>
                </a:lnTo>
                <a:lnTo>
                  <a:pt x="94298" y="15192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1234"/>
          <p:cNvSpPr/>
          <p:nvPr/>
        </p:nvSpPr>
        <p:spPr>
          <a:xfrm>
            <a:off x="2823209" y="3275900"/>
            <a:ext cx="128589" cy="221680"/>
          </a:xfrm>
          <a:custGeom>
            <a:avLst/>
            <a:gdLst/>
            <a:ahLst/>
            <a:cxnLst/>
            <a:rect l="0" t="0" r="0" b="0"/>
            <a:pathLst>
              <a:path w="128589" h="221680">
                <a:moveTo>
                  <a:pt x="0" y="221679"/>
                </a:moveTo>
                <a:lnTo>
                  <a:pt x="4551" y="212578"/>
                </a:lnTo>
                <a:lnTo>
                  <a:pt x="5892" y="208944"/>
                </a:lnTo>
                <a:lnTo>
                  <a:pt x="7381" y="202367"/>
                </a:lnTo>
                <a:lnTo>
                  <a:pt x="10583" y="196269"/>
                </a:lnTo>
                <a:lnTo>
                  <a:pt x="12771" y="193309"/>
                </a:lnTo>
                <a:lnTo>
                  <a:pt x="15201" y="187481"/>
                </a:lnTo>
                <a:lnTo>
                  <a:pt x="15849" y="184593"/>
                </a:lnTo>
                <a:lnTo>
                  <a:pt x="19109" y="178844"/>
                </a:lnTo>
                <a:lnTo>
                  <a:pt x="21312" y="175978"/>
                </a:lnTo>
                <a:lnTo>
                  <a:pt x="23760" y="170253"/>
                </a:lnTo>
                <a:lnTo>
                  <a:pt x="24412" y="167392"/>
                </a:lnTo>
                <a:lnTo>
                  <a:pt x="25800" y="162628"/>
                </a:lnTo>
                <a:lnTo>
                  <a:pt x="29882" y="149714"/>
                </a:lnTo>
                <a:lnTo>
                  <a:pt x="32304" y="141318"/>
                </a:lnTo>
                <a:lnTo>
                  <a:pt x="37535" y="121828"/>
                </a:lnTo>
                <a:lnTo>
                  <a:pt x="40264" y="114155"/>
                </a:lnTo>
                <a:lnTo>
                  <a:pt x="43035" y="108086"/>
                </a:lnTo>
                <a:lnTo>
                  <a:pt x="45835" y="103088"/>
                </a:lnTo>
                <a:lnTo>
                  <a:pt x="50559" y="95946"/>
                </a:lnTo>
                <a:lnTo>
                  <a:pt x="82188" y="50794"/>
                </a:lnTo>
                <a:lnTo>
                  <a:pt x="89082" y="42033"/>
                </a:lnTo>
                <a:lnTo>
                  <a:pt x="96536" y="33335"/>
                </a:lnTo>
                <a:lnTo>
                  <a:pt x="104362" y="24679"/>
                </a:lnTo>
                <a:lnTo>
                  <a:pt x="109580" y="17956"/>
                </a:lnTo>
                <a:lnTo>
                  <a:pt x="113059" y="12521"/>
                </a:lnTo>
                <a:lnTo>
                  <a:pt x="115378" y="7946"/>
                </a:lnTo>
                <a:lnTo>
                  <a:pt x="117876" y="4895"/>
                </a:lnTo>
                <a:lnTo>
                  <a:pt x="120494" y="2862"/>
                </a:lnTo>
                <a:lnTo>
                  <a:pt x="126190" y="0"/>
                </a:lnTo>
                <a:lnTo>
                  <a:pt x="128588" y="736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1235"/>
          <p:cNvSpPr/>
          <p:nvPr/>
        </p:nvSpPr>
        <p:spPr>
          <a:xfrm>
            <a:off x="4237672" y="2872988"/>
            <a:ext cx="111444" cy="15945"/>
          </a:xfrm>
          <a:custGeom>
            <a:avLst/>
            <a:gdLst/>
            <a:ahLst/>
            <a:cxnLst/>
            <a:rect l="0" t="0" r="0" b="0"/>
            <a:pathLst>
              <a:path w="111444" h="15945">
                <a:moveTo>
                  <a:pt x="0" y="15944"/>
                </a:moveTo>
                <a:lnTo>
                  <a:pt x="18203" y="11393"/>
                </a:lnTo>
                <a:lnTo>
                  <a:pt x="25470" y="10053"/>
                </a:lnTo>
                <a:lnTo>
                  <a:pt x="32221" y="9159"/>
                </a:lnTo>
                <a:lnTo>
                  <a:pt x="38625" y="8563"/>
                </a:lnTo>
                <a:lnTo>
                  <a:pt x="44800" y="8166"/>
                </a:lnTo>
                <a:lnTo>
                  <a:pt x="50822" y="7901"/>
                </a:lnTo>
                <a:lnTo>
                  <a:pt x="62593" y="7607"/>
                </a:lnTo>
                <a:lnTo>
                  <a:pt x="74174" y="7476"/>
                </a:lnTo>
                <a:lnTo>
                  <a:pt x="78977" y="6489"/>
                </a:lnTo>
                <a:lnTo>
                  <a:pt x="83131" y="4878"/>
                </a:lnTo>
                <a:lnTo>
                  <a:pt x="86853" y="2852"/>
                </a:lnTo>
                <a:lnTo>
                  <a:pt x="90287" y="1501"/>
                </a:lnTo>
                <a:lnTo>
                  <a:pt x="93529" y="600"/>
                </a:lnTo>
                <a:lnTo>
                  <a:pt x="96642" y="0"/>
                </a:lnTo>
                <a:lnTo>
                  <a:pt x="99671" y="552"/>
                </a:lnTo>
                <a:lnTo>
                  <a:pt x="102642" y="1873"/>
                </a:lnTo>
                <a:lnTo>
                  <a:pt x="111443" y="73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1236"/>
          <p:cNvSpPr/>
          <p:nvPr/>
        </p:nvSpPr>
        <p:spPr>
          <a:xfrm>
            <a:off x="4271962" y="2940367"/>
            <a:ext cx="60009" cy="8573"/>
          </a:xfrm>
          <a:custGeom>
            <a:avLst/>
            <a:gdLst/>
            <a:ahLst/>
            <a:cxnLst/>
            <a:rect l="0" t="0" r="0" b="0"/>
            <a:pathLst>
              <a:path w="60009" h="8573">
                <a:moveTo>
                  <a:pt x="0" y="8572"/>
                </a:moveTo>
                <a:lnTo>
                  <a:pt x="34074" y="8572"/>
                </a:lnTo>
                <a:lnTo>
                  <a:pt x="37956" y="7620"/>
                </a:lnTo>
                <a:lnTo>
                  <a:pt x="41497" y="6033"/>
                </a:lnTo>
                <a:lnTo>
                  <a:pt x="6000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1237"/>
          <p:cNvSpPr/>
          <p:nvPr/>
        </p:nvSpPr>
        <p:spPr>
          <a:xfrm>
            <a:off x="2968942" y="3429000"/>
            <a:ext cx="137161" cy="7381"/>
          </a:xfrm>
          <a:custGeom>
            <a:avLst/>
            <a:gdLst/>
            <a:ahLst/>
            <a:cxnLst/>
            <a:rect l="0" t="0" r="0" b="0"/>
            <a:pathLst>
              <a:path w="137161" h="7381">
                <a:moveTo>
                  <a:pt x="0" y="0"/>
                </a:moveTo>
                <a:lnTo>
                  <a:pt x="4551" y="0"/>
                </a:lnTo>
                <a:lnTo>
                  <a:pt x="6844" y="952"/>
                </a:lnTo>
                <a:lnTo>
                  <a:pt x="9325" y="2540"/>
                </a:lnTo>
                <a:lnTo>
                  <a:pt x="11932" y="4550"/>
                </a:lnTo>
                <a:lnTo>
                  <a:pt x="14622" y="5891"/>
                </a:lnTo>
                <a:lnTo>
                  <a:pt x="17368" y="6785"/>
                </a:lnTo>
                <a:lnTo>
                  <a:pt x="20151" y="7380"/>
                </a:lnTo>
                <a:lnTo>
                  <a:pt x="23911" y="6825"/>
                </a:lnTo>
                <a:lnTo>
                  <a:pt x="28324" y="5503"/>
                </a:lnTo>
                <a:lnTo>
                  <a:pt x="33170" y="3668"/>
                </a:lnTo>
                <a:lnTo>
                  <a:pt x="38306" y="2445"/>
                </a:lnTo>
                <a:lnTo>
                  <a:pt x="43635" y="1630"/>
                </a:lnTo>
                <a:lnTo>
                  <a:pt x="49092" y="1087"/>
                </a:lnTo>
                <a:lnTo>
                  <a:pt x="54636" y="724"/>
                </a:lnTo>
                <a:lnTo>
                  <a:pt x="60236" y="483"/>
                </a:lnTo>
                <a:lnTo>
                  <a:pt x="74680" y="143"/>
                </a:lnTo>
                <a:lnTo>
                  <a:pt x="13716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1238"/>
          <p:cNvSpPr/>
          <p:nvPr/>
        </p:nvSpPr>
        <p:spPr>
          <a:xfrm>
            <a:off x="2977514" y="3523297"/>
            <a:ext cx="137162" cy="8574"/>
          </a:xfrm>
          <a:custGeom>
            <a:avLst/>
            <a:gdLst/>
            <a:ahLst/>
            <a:cxnLst/>
            <a:rect l="0" t="0" r="0" b="0"/>
            <a:pathLst>
              <a:path w="137162" h="8574">
                <a:moveTo>
                  <a:pt x="0" y="8573"/>
                </a:moveTo>
                <a:lnTo>
                  <a:pt x="13653" y="4022"/>
                </a:lnTo>
                <a:lnTo>
                  <a:pt x="20532" y="2681"/>
                </a:lnTo>
                <a:lnTo>
                  <a:pt x="27976" y="1787"/>
                </a:lnTo>
                <a:lnTo>
                  <a:pt x="35796" y="1192"/>
                </a:lnTo>
                <a:lnTo>
                  <a:pt x="48629" y="795"/>
                </a:lnTo>
                <a:lnTo>
                  <a:pt x="137161"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1239"/>
          <p:cNvSpPr/>
          <p:nvPr/>
        </p:nvSpPr>
        <p:spPr>
          <a:xfrm>
            <a:off x="3247324" y="3403316"/>
            <a:ext cx="165328" cy="154272"/>
          </a:xfrm>
          <a:custGeom>
            <a:avLst/>
            <a:gdLst/>
            <a:ahLst/>
            <a:cxnLst/>
            <a:rect l="0" t="0" r="0" b="0"/>
            <a:pathLst>
              <a:path w="165328" h="154272">
                <a:moveTo>
                  <a:pt x="21655" y="85691"/>
                </a:moveTo>
                <a:lnTo>
                  <a:pt x="17105" y="72038"/>
                </a:lnTo>
                <a:lnTo>
                  <a:pt x="14812" y="66112"/>
                </a:lnTo>
                <a:lnTo>
                  <a:pt x="12330" y="60256"/>
                </a:lnTo>
                <a:lnTo>
                  <a:pt x="9724" y="54447"/>
                </a:lnTo>
                <a:lnTo>
                  <a:pt x="7986" y="48669"/>
                </a:lnTo>
                <a:lnTo>
                  <a:pt x="6828" y="42912"/>
                </a:lnTo>
                <a:lnTo>
                  <a:pt x="4968" y="29087"/>
                </a:lnTo>
                <a:lnTo>
                  <a:pt x="4714" y="24656"/>
                </a:lnTo>
                <a:lnTo>
                  <a:pt x="4646" y="22141"/>
                </a:lnTo>
                <a:lnTo>
                  <a:pt x="3648" y="20464"/>
                </a:lnTo>
                <a:lnTo>
                  <a:pt x="2031" y="19347"/>
                </a:lnTo>
                <a:lnTo>
                  <a:pt x="0" y="18601"/>
                </a:lnTo>
                <a:lnTo>
                  <a:pt x="551" y="18105"/>
                </a:lnTo>
                <a:lnTo>
                  <a:pt x="2823" y="17774"/>
                </a:lnTo>
                <a:lnTo>
                  <a:pt x="6243" y="17553"/>
                </a:lnTo>
                <a:lnTo>
                  <a:pt x="10428" y="17406"/>
                </a:lnTo>
                <a:lnTo>
                  <a:pt x="20158" y="17242"/>
                </a:lnTo>
                <a:lnTo>
                  <a:pt x="26372" y="16246"/>
                </a:lnTo>
                <a:lnTo>
                  <a:pt x="33373" y="14629"/>
                </a:lnTo>
                <a:lnTo>
                  <a:pt x="40897" y="12599"/>
                </a:lnTo>
                <a:lnTo>
                  <a:pt x="47818" y="11246"/>
                </a:lnTo>
                <a:lnTo>
                  <a:pt x="54337" y="10343"/>
                </a:lnTo>
                <a:lnTo>
                  <a:pt x="60588" y="9742"/>
                </a:lnTo>
                <a:lnTo>
                  <a:pt x="67613" y="8388"/>
                </a:lnTo>
                <a:lnTo>
                  <a:pt x="75154" y="6533"/>
                </a:lnTo>
                <a:lnTo>
                  <a:pt x="83039" y="4344"/>
                </a:lnTo>
                <a:lnTo>
                  <a:pt x="90200" y="2885"/>
                </a:lnTo>
                <a:lnTo>
                  <a:pt x="96880" y="1912"/>
                </a:lnTo>
                <a:lnTo>
                  <a:pt x="103237" y="1263"/>
                </a:lnTo>
                <a:lnTo>
                  <a:pt x="111286" y="831"/>
                </a:lnTo>
                <a:lnTo>
                  <a:pt x="130389" y="351"/>
                </a:lnTo>
                <a:lnTo>
                  <a:pt x="160432" y="0"/>
                </a:lnTo>
                <a:lnTo>
                  <a:pt x="162751" y="941"/>
                </a:lnTo>
                <a:lnTo>
                  <a:pt x="164296" y="2521"/>
                </a:lnTo>
                <a:lnTo>
                  <a:pt x="165327" y="4527"/>
                </a:lnTo>
                <a:lnTo>
                  <a:pt x="165061" y="6817"/>
                </a:lnTo>
                <a:lnTo>
                  <a:pt x="163932" y="9296"/>
                </a:lnTo>
                <a:lnTo>
                  <a:pt x="162226" y="11901"/>
                </a:lnTo>
                <a:lnTo>
                  <a:pt x="159184" y="17448"/>
                </a:lnTo>
                <a:lnTo>
                  <a:pt x="145802" y="43458"/>
                </a:lnTo>
                <a:lnTo>
                  <a:pt x="135252" y="64381"/>
                </a:lnTo>
                <a:lnTo>
                  <a:pt x="131676" y="72436"/>
                </a:lnTo>
                <a:lnTo>
                  <a:pt x="129293" y="78760"/>
                </a:lnTo>
                <a:lnTo>
                  <a:pt x="125692" y="90231"/>
                </a:lnTo>
                <a:lnTo>
                  <a:pt x="120916" y="104853"/>
                </a:lnTo>
                <a:lnTo>
                  <a:pt x="118310" y="110849"/>
                </a:lnTo>
                <a:lnTo>
                  <a:pt x="115619" y="115798"/>
                </a:lnTo>
                <a:lnTo>
                  <a:pt x="112873" y="120050"/>
                </a:lnTo>
                <a:lnTo>
                  <a:pt x="110090" y="124789"/>
                </a:lnTo>
                <a:lnTo>
                  <a:pt x="107282" y="129854"/>
                </a:lnTo>
                <a:lnTo>
                  <a:pt x="101319" y="141004"/>
                </a:lnTo>
                <a:lnTo>
                  <a:pt x="98808" y="15427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1240"/>
          <p:cNvSpPr/>
          <p:nvPr/>
        </p:nvSpPr>
        <p:spPr>
          <a:xfrm>
            <a:off x="3431857" y="3394710"/>
            <a:ext cx="145733" cy="34291"/>
          </a:xfrm>
          <a:custGeom>
            <a:avLst/>
            <a:gdLst/>
            <a:ahLst/>
            <a:cxnLst/>
            <a:rect l="0" t="0" r="0" b="0"/>
            <a:pathLst>
              <a:path w="145733" h="34291">
                <a:moveTo>
                  <a:pt x="0" y="34290"/>
                </a:moveTo>
                <a:lnTo>
                  <a:pt x="13652" y="34290"/>
                </a:lnTo>
                <a:lnTo>
                  <a:pt x="26247" y="31432"/>
                </a:lnTo>
                <a:lnTo>
                  <a:pt x="43215" y="26669"/>
                </a:lnTo>
                <a:lnTo>
                  <a:pt x="63100" y="20637"/>
                </a:lnTo>
                <a:lnTo>
                  <a:pt x="78262" y="15663"/>
                </a:lnTo>
                <a:lnTo>
                  <a:pt x="90274" y="11394"/>
                </a:lnTo>
                <a:lnTo>
                  <a:pt x="100188" y="7596"/>
                </a:lnTo>
                <a:lnTo>
                  <a:pt x="107750" y="5064"/>
                </a:lnTo>
                <a:lnTo>
                  <a:pt x="113743" y="3376"/>
                </a:lnTo>
                <a:lnTo>
                  <a:pt x="118691" y="2250"/>
                </a:lnTo>
                <a:lnTo>
                  <a:pt x="122943" y="1500"/>
                </a:lnTo>
                <a:lnTo>
                  <a:pt x="126729" y="1000"/>
                </a:lnTo>
                <a:lnTo>
                  <a:pt x="145732"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1241"/>
          <p:cNvSpPr/>
          <p:nvPr/>
        </p:nvSpPr>
        <p:spPr>
          <a:xfrm>
            <a:off x="3449002" y="3463290"/>
            <a:ext cx="145548" cy="136764"/>
          </a:xfrm>
          <a:custGeom>
            <a:avLst/>
            <a:gdLst/>
            <a:ahLst/>
            <a:cxnLst/>
            <a:rect l="0" t="0" r="0" b="0"/>
            <a:pathLst>
              <a:path w="145548" h="136764">
                <a:moveTo>
                  <a:pt x="0" y="0"/>
                </a:moveTo>
                <a:lnTo>
                  <a:pt x="11932" y="0"/>
                </a:lnTo>
                <a:lnTo>
                  <a:pt x="13669" y="952"/>
                </a:lnTo>
                <a:lnTo>
                  <a:pt x="14828" y="2539"/>
                </a:lnTo>
                <a:lnTo>
                  <a:pt x="15600" y="4551"/>
                </a:lnTo>
                <a:lnTo>
                  <a:pt x="17068" y="7796"/>
                </a:lnTo>
                <a:lnTo>
                  <a:pt x="21238" y="16482"/>
                </a:lnTo>
                <a:lnTo>
                  <a:pt x="22731" y="20513"/>
                </a:lnTo>
                <a:lnTo>
                  <a:pt x="23727" y="24152"/>
                </a:lnTo>
                <a:lnTo>
                  <a:pt x="24390" y="27532"/>
                </a:lnTo>
                <a:lnTo>
                  <a:pt x="25785" y="30737"/>
                </a:lnTo>
                <a:lnTo>
                  <a:pt x="27667" y="33826"/>
                </a:lnTo>
                <a:lnTo>
                  <a:pt x="29875" y="36838"/>
                </a:lnTo>
                <a:lnTo>
                  <a:pt x="30394" y="39799"/>
                </a:lnTo>
                <a:lnTo>
                  <a:pt x="29787" y="42725"/>
                </a:lnTo>
                <a:lnTo>
                  <a:pt x="28431" y="45628"/>
                </a:lnTo>
                <a:lnTo>
                  <a:pt x="26574" y="48516"/>
                </a:lnTo>
                <a:lnTo>
                  <a:pt x="24384" y="51394"/>
                </a:lnTo>
                <a:lnTo>
                  <a:pt x="21971" y="54265"/>
                </a:lnTo>
                <a:lnTo>
                  <a:pt x="19410" y="57131"/>
                </a:lnTo>
                <a:lnTo>
                  <a:pt x="9051" y="68077"/>
                </a:lnTo>
                <a:lnTo>
                  <a:pt x="8785" y="65817"/>
                </a:lnTo>
                <a:lnTo>
                  <a:pt x="8714" y="63880"/>
                </a:lnTo>
                <a:lnTo>
                  <a:pt x="9620" y="62589"/>
                </a:lnTo>
                <a:lnTo>
                  <a:pt x="11176" y="61728"/>
                </a:lnTo>
                <a:lnTo>
                  <a:pt x="13165" y="61154"/>
                </a:lnTo>
                <a:lnTo>
                  <a:pt x="15445" y="59820"/>
                </a:lnTo>
                <a:lnTo>
                  <a:pt x="17916" y="57977"/>
                </a:lnTo>
                <a:lnTo>
                  <a:pt x="20517" y="55796"/>
                </a:lnTo>
                <a:lnTo>
                  <a:pt x="24155" y="54342"/>
                </a:lnTo>
                <a:lnTo>
                  <a:pt x="28486" y="53373"/>
                </a:lnTo>
                <a:lnTo>
                  <a:pt x="33278" y="52727"/>
                </a:lnTo>
                <a:lnTo>
                  <a:pt x="37426" y="52296"/>
                </a:lnTo>
                <a:lnTo>
                  <a:pt x="41143" y="52009"/>
                </a:lnTo>
                <a:lnTo>
                  <a:pt x="44574" y="51817"/>
                </a:lnTo>
                <a:lnTo>
                  <a:pt x="72156" y="51548"/>
                </a:lnTo>
                <a:lnTo>
                  <a:pt x="81442" y="52463"/>
                </a:lnTo>
                <a:lnTo>
                  <a:pt x="89537" y="54025"/>
                </a:lnTo>
                <a:lnTo>
                  <a:pt x="96839" y="56019"/>
                </a:lnTo>
                <a:lnTo>
                  <a:pt x="102659" y="58301"/>
                </a:lnTo>
                <a:lnTo>
                  <a:pt x="107492" y="60775"/>
                </a:lnTo>
                <a:lnTo>
                  <a:pt x="111666" y="63376"/>
                </a:lnTo>
                <a:lnTo>
                  <a:pt x="116354" y="66063"/>
                </a:lnTo>
                <a:lnTo>
                  <a:pt x="126643" y="71589"/>
                </a:lnTo>
                <a:lnTo>
                  <a:pt x="131101" y="74396"/>
                </a:lnTo>
                <a:lnTo>
                  <a:pt x="135026" y="77220"/>
                </a:lnTo>
                <a:lnTo>
                  <a:pt x="143618" y="84045"/>
                </a:lnTo>
                <a:lnTo>
                  <a:pt x="144322" y="85557"/>
                </a:lnTo>
                <a:lnTo>
                  <a:pt x="145106" y="89778"/>
                </a:lnTo>
                <a:lnTo>
                  <a:pt x="145315" y="92237"/>
                </a:lnTo>
                <a:lnTo>
                  <a:pt x="145454" y="94828"/>
                </a:lnTo>
                <a:lnTo>
                  <a:pt x="145547" y="97509"/>
                </a:lnTo>
                <a:lnTo>
                  <a:pt x="144656" y="100248"/>
                </a:lnTo>
                <a:lnTo>
                  <a:pt x="143110" y="103027"/>
                </a:lnTo>
                <a:lnTo>
                  <a:pt x="141126" y="105832"/>
                </a:lnTo>
                <a:lnTo>
                  <a:pt x="138852" y="108655"/>
                </a:lnTo>
                <a:lnTo>
                  <a:pt x="136383" y="111489"/>
                </a:lnTo>
                <a:lnTo>
                  <a:pt x="133785" y="114331"/>
                </a:lnTo>
                <a:lnTo>
                  <a:pt x="128357" y="120028"/>
                </a:lnTo>
                <a:lnTo>
                  <a:pt x="125576" y="122881"/>
                </a:lnTo>
                <a:lnTo>
                  <a:pt x="121818" y="124783"/>
                </a:lnTo>
                <a:lnTo>
                  <a:pt x="117407" y="126051"/>
                </a:lnTo>
                <a:lnTo>
                  <a:pt x="112561" y="126897"/>
                </a:lnTo>
                <a:lnTo>
                  <a:pt x="105520" y="128413"/>
                </a:lnTo>
                <a:lnTo>
                  <a:pt x="87539" y="132637"/>
                </a:lnTo>
                <a:lnTo>
                  <a:pt x="80266" y="134145"/>
                </a:lnTo>
                <a:lnTo>
                  <a:pt x="74466" y="135150"/>
                </a:lnTo>
                <a:lnTo>
                  <a:pt x="69646" y="135820"/>
                </a:lnTo>
                <a:lnTo>
                  <a:pt x="64528" y="136267"/>
                </a:lnTo>
                <a:lnTo>
                  <a:pt x="59212" y="136564"/>
                </a:lnTo>
                <a:lnTo>
                  <a:pt x="53762" y="136763"/>
                </a:lnTo>
                <a:lnTo>
                  <a:pt x="49176" y="135942"/>
                </a:lnTo>
                <a:lnTo>
                  <a:pt x="45167" y="134443"/>
                </a:lnTo>
                <a:lnTo>
                  <a:pt x="34290" y="12858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1242"/>
          <p:cNvSpPr/>
          <p:nvPr/>
        </p:nvSpPr>
        <p:spPr>
          <a:xfrm>
            <a:off x="3663314" y="3480435"/>
            <a:ext cx="120016" cy="25718"/>
          </a:xfrm>
          <a:custGeom>
            <a:avLst/>
            <a:gdLst/>
            <a:ahLst/>
            <a:cxnLst/>
            <a:rect l="0" t="0" r="0" b="0"/>
            <a:pathLst>
              <a:path w="120016" h="25718">
                <a:moveTo>
                  <a:pt x="0" y="25717"/>
                </a:moveTo>
                <a:lnTo>
                  <a:pt x="13653" y="21166"/>
                </a:lnTo>
                <a:lnTo>
                  <a:pt x="19579" y="19826"/>
                </a:lnTo>
                <a:lnTo>
                  <a:pt x="25436" y="18932"/>
                </a:lnTo>
                <a:lnTo>
                  <a:pt x="31245" y="18336"/>
                </a:lnTo>
                <a:lnTo>
                  <a:pt x="37975" y="16987"/>
                </a:lnTo>
                <a:lnTo>
                  <a:pt x="45320" y="15134"/>
                </a:lnTo>
                <a:lnTo>
                  <a:pt x="53073" y="12947"/>
                </a:lnTo>
                <a:lnTo>
                  <a:pt x="59195" y="11489"/>
                </a:lnTo>
                <a:lnTo>
                  <a:pt x="64228" y="10517"/>
                </a:lnTo>
                <a:lnTo>
                  <a:pt x="68536" y="9869"/>
                </a:lnTo>
                <a:lnTo>
                  <a:pt x="73314" y="8484"/>
                </a:lnTo>
                <a:lnTo>
                  <a:pt x="78404" y="6608"/>
                </a:lnTo>
                <a:lnTo>
                  <a:pt x="83702" y="4405"/>
                </a:lnTo>
                <a:lnTo>
                  <a:pt x="90091" y="2937"/>
                </a:lnTo>
                <a:lnTo>
                  <a:pt x="97209" y="1958"/>
                </a:lnTo>
                <a:lnTo>
                  <a:pt x="12001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1243"/>
          <p:cNvSpPr/>
          <p:nvPr/>
        </p:nvSpPr>
        <p:spPr>
          <a:xfrm>
            <a:off x="3881978" y="3412208"/>
            <a:ext cx="115665" cy="171097"/>
          </a:xfrm>
          <a:custGeom>
            <a:avLst/>
            <a:gdLst/>
            <a:ahLst/>
            <a:cxnLst/>
            <a:rect l="0" t="0" r="0" b="0"/>
            <a:pathLst>
              <a:path w="115665" h="171097">
                <a:moveTo>
                  <a:pt x="115664" y="8219"/>
                </a:moveTo>
                <a:lnTo>
                  <a:pt x="106563" y="3668"/>
                </a:lnTo>
                <a:lnTo>
                  <a:pt x="102929" y="2328"/>
                </a:lnTo>
                <a:lnTo>
                  <a:pt x="99554" y="1434"/>
                </a:lnTo>
                <a:lnTo>
                  <a:pt x="96351" y="838"/>
                </a:lnTo>
                <a:lnTo>
                  <a:pt x="93264" y="441"/>
                </a:lnTo>
                <a:lnTo>
                  <a:pt x="90253" y="176"/>
                </a:lnTo>
                <a:lnTo>
                  <a:pt x="87293" y="0"/>
                </a:lnTo>
                <a:lnTo>
                  <a:pt x="81510" y="1787"/>
                </a:lnTo>
                <a:lnTo>
                  <a:pt x="73845" y="4884"/>
                </a:lnTo>
                <a:lnTo>
                  <a:pt x="64924" y="8853"/>
                </a:lnTo>
                <a:lnTo>
                  <a:pt x="56120" y="12452"/>
                </a:lnTo>
                <a:lnTo>
                  <a:pt x="47393" y="15803"/>
                </a:lnTo>
                <a:lnTo>
                  <a:pt x="38717" y="18990"/>
                </a:lnTo>
                <a:lnTo>
                  <a:pt x="30077" y="23020"/>
                </a:lnTo>
                <a:lnTo>
                  <a:pt x="21458" y="27611"/>
                </a:lnTo>
                <a:lnTo>
                  <a:pt x="12855" y="32577"/>
                </a:lnTo>
                <a:lnTo>
                  <a:pt x="7120" y="37793"/>
                </a:lnTo>
                <a:lnTo>
                  <a:pt x="3296" y="43175"/>
                </a:lnTo>
                <a:lnTo>
                  <a:pt x="747" y="48668"/>
                </a:lnTo>
                <a:lnTo>
                  <a:pt x="0" y="52330"/>
                </a:lnTo>
                <a:lnTo>
                  <a:pt x="455" y="54771"/>
                </a:lnTo>
                <a:lnTo>
                  <a:pt x="1710" y="56399"/>
                </a:lnTo>
                <a:lnTo>
                  <a:pt x="3500" y="57484"/>
                </a:lnTo>
                <a:lnTo>
                  <a:pt x="5646" y="58207"/>
                </a:lnTo>
                <a:lnTo>
                  <a:pt x="8028" y="58690"/>
                </a:lnTo>
                <a:lnTo>
                  <a:pt x="10569" y="58059"/>
                </a:lnTo>
                <a:lnTo>
                  <a:pt x="13216" y="56686"/>
                </a:lnTo>
                <a:lnTo>
                  <a:pt x="15933" y="54817"/>
                </a:lnTo>
                <a:lnTo>
                  <a:pt x="18697" y="53572"/>
                </a:lnTo>
                <a:lnTo>
                  <a:pt x="21491" y="52742"/>
                </a:lnTo>
                <a:lnTo>
                  <a:pt x="24307" y="52189"/>
                </a:lnTo>
                <a:lnTo>
                  <a:pt x="27137" y="50867"/>
                </a:lnTo>
                <a:lnTo>
                  <a:pt x="29976" y="49034"/>
                </a:lnTo>
                <a:lnTo>
                  <a:pt x="32821" y="46859"/>
                </a:lnTo>
                <a:lnTo>
                  <a:pt x="35670" y="45409"/>
                </a:lnTo>
                <a:lnTo>
                  <a:pt x="38523" y="44443"/>
                </a:lnTo>
                <a:lnTo>
                  <a:pt x="41377" y="43798"/>
                </a:lnTo>
                <a:lnTo>
                  <a:pt x="44231" y="42416"/>
                </a:lnTo>
                <a:lnTo>
                  <a:pt x="47087" y="40542"/>
                </a:lnTo>
                <a:lnTo>
                  <a:pt x="49944" y="38340"/>
                </a:lnTo>
                <a:lnTo>
                  <a:pt x="54705" y="35920"/>
                </a:lnTo>
                <a:lnTo>
                  <a:pt x="60737" y="33354"/>
                </a:lnTo>
                <a:lnTo>
                  <a:pt x="67616" y="30691"/>
                </a:lnTo>
                <a:lnTo>
                  <a:pt x="72202" y="27963"/>
                </a:lnTo>
                <a:lnTo>
                  <a:pt x="75259" y="25191"/>
                </a:lnTo>
                <a:lnTo>
                  <a:pt x="77298" y="22392"/>
                </a:lnTo>
                <a:lnTo>
                  <a:pt x="79609" y="20525"/>
                </a:lnTo>
                <a:lnTo>
                  <a:pt x="82102" y="19280"/>
                </a:lnTo>
                <a:lnTo>
                  <a:pt x="89810" y="16835"/>
                </a:lnTo>
                <a:lnTo>
                  <a:pt x="94457" y="16804"/>
                </a:lnTo>
                <a:lnTo>
                  <a:pt x="95811" y="17753"/>
                </a:lnTo>
                <a:lnTo>
                  <a:pt x="96714" y="19337"/>
                </a:lnTo>
                <a:lnTo>
                  <a:pt x="97315" y="21346"/>
                </a:lnTo>
                <a:lnTo>
                  <a:pt x="96764" y="28400"/>
                </a:lnTo>
                <a:lnTo>
                  <a:pt x="95444" y="38818"/>
                </a:lnTo>
                <a:lnTo>
                  <a:pt x="93612" y="51479"/>
                </a:lnTo>
                <a:lnTo>
                  <a:pt x="92390" y="61824"/>
                </a:lnTo>
                <a:lnTo>
                  <a:pt x="91575" y="70625"/>
                </a:lnTo>
                <a:lnTo>
                  <a:pt x="90670" y="84533"/>
                </a:lnTo>
                <a:lnTo>
                  <a:pt x="90268" y="93889"/>
                </a:lnTo>
                <a:lnTo>
                  <a:pt x="90042" y="118164"/>
                </a:lnTo>
                <a:lnTo>
                  <a:pt x="89057" y="125331"/>
                </a:lnTo>
                <a:lnTo>
                  <a:pt x="87449" y="131061"/>
                </a:lnTo>
                <a:lnTo>
                  <a:pt x="85424" y="135833"/>
                </a:lnTo>
                <a:lnTo>
                  <a:pt x="84074" y="140920"/>
                </a:lnTo>
                <a:lnTo>
                  <a:pt x="83174" y="146217"/>
                </a:lnTo>
                <a:lnTo>
                  <a:pt x="82574" y="151653"/>
                </a:lnTo>
                <a:lnTo>
                  <a:pt x="82174" y="156229"/>
                </a:lnTo>
                <a:lnTo>
                  <a:pt x="81907" y="160232"/>
                </a:lnTo>
                <a:lnTo>
                  <a:pt x="89947" y="17109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1244"/>
          <p:cNvSpPr/>
          <p:nvPr/>
        </p:nvSpPr>
        <p:spPr>
          <a:xfrm>
            <a:off x="4134802" y="3420427"/>
            <a:ext cx="128589" cy="17146"/>
          </a:xfrm>
          <a:custGeom>
            <a:avLst/>
            <a:gdLst/>
            <a:ahLst/>
            <a:cxnLst/>
            <a:rect l="0" t="0" r="0" b="0"/>
            <a:pathLst>
              <a:path w="128589" h="17146">
                <a:moveTo>
                  <a:pt x="0" y="17145"/>
                </a:moveTo>
                <a:lnTo>
                  <a:pt x="13652" y="12594"/>
                </a:lnTo>
                <a:lnTo>
                  <a:pt x="18627" y="11254"/>
                </a:lnTo>
                <a:lnTo>
                  <a:pt x="22895" y="10360"/>
                </a:lnTo>
                <a:lnTo>
                  <a:pt x="26694" y="9764"/>
                </a:lnTo>
                <a:lnTo>
                  <a:pt x="30179" y="9367"/>
                </a:lnTo>
                <a:lnTo>
                  <a:pt x="33454" y="9102"/>
                </a:lnTo>
                <a:lnTo>
                  <a:pt x="36590" y="8926"/>
                </a:lnTo>
                <a:lnTo>
                  <a:pt x="47695" y="8729"/>
                </a:lnTo>
                <a:lnTo>
                  <a:pt x="79290" y="8582"/>
                </a:lnTo>
                <a:lnTo>
                  <a:pt x="84292" y="7626"/>
                </a:lnTo>
                <a:lnTo>
                  <a:pt x="90485" y="6037"/>
                </a:lnTo>
                <a:lnTo>
                  <a:pt x="97471" y="4024"/>
                </a:lnTo>
                <a:lnTo>
                  <a:pt x="104033" y="2683"/>
                </a:lnTo>
                <a:lnTo>
                  <a:pt x="110313" y="1789"/>
                </a:lnTo>
                <a:lnTo>
                  <a:pt x="12858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1245"/>
          <p:cNvSpPr/>
          <p:nvPr/>
        </p:nvSpPr>
        <p:spPr>
          <a:xfrm>
            <a:off x="4160520" y="3497579"/>
            <a:ext cx="77153" cy="1"/>
          </a:xfrm>
          <a:custGeom>
            <a:avLst/>
            <a:gdLst/>
            <a:ahLst/>
            <a:cxnLst/>
            <a:rect l="0" t="0" r="0" b="0"/>
            <a:pathLst>
              <a:path w="77153" h="1">
                <a:moveTo>
                  <a:pt x="0" y="0"/>
                </a:moveTo>
                <a:lnTo>
                  <a:pt x="77152"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1246"/>
          <p:cNvSpPr/>
          <p:nvPr/>
        </p:nvSpPr>
        <p:spPr>
          <a:xfrm>
            <a:off x="4359287" y="3388520"/>
            <a:ext cx="186450" cy="177641"/>
          </a:xfrm>
          <a:custGeom>
            <a:avLst/>
            <a:gdLst/>
            <a:ahLst/>
            <a:cxnLst/>
            <a:rect l="0" t="0" r="0" b="0"/>
            <a:pathLst>
              <a:path w="186450" h="177641">
                <a:moveTo>
                  <a:pt x="66980" y="14762"/>
                </a:moveTo>
                <a:lnTo>
                  <a:pt x="59599" y="0"/>
                </a:lnTo>
                <a:lnTo>
                  <a:pt x="57297" y="158"/>
                </a:lnTo>
                <a:lnTo>
                  <a:pt x="53857" y="1216"/>
                </a:lnTo>
                <a:lnTo>
                  <a:pt x="49658" y="2874"/>
                </a:lnTo>
                <a:lnTo>
                  <a:pt x="44955" y="5884"/>
                </a:lnTo>
                <a:lnTo>
                  <a:pt x="39914" y="9796"/>
                </a:lnTo>
                <a:lnTo>
                  <a:pt x="34649" y="14309"/>
                </a:lnTo>
                <a:lnTo>
                  <a:pt x="30186" y="18270"/>
                </a:lnTo>
                <a:lnTo>
                  <a:pt x="22687" y="25211"/>
                </a:lnTo>
                <a:lnTo>
                  <a:pt x="20306" y="28396"/>
                </a:lnTo>
                <a:lnTo>
                  <a:pt x="18719" y="31471"/>
                </a:lnTo>
                <a:lnTo>
                  <a:pt x="17661" y="34474"/>
                </a:lnTo>
                <a:lnTo>
                  <a:pt x="16003" y="38381"/>
                </a:lnTo>
                <a:lnTo>
                  <a:pt x="11621" y="47802"/>
                </a:lnTo>
                <a:lnTo>
                  <a:pt x="9119" y="52028"/>
                </a:lnTo>
                <a:lnTo>
                  <a:pt x="6498" y="55799"/>
                </a:lnTo>
                <a:lnTo>
                  <a:pt x="3799" y="59265"/>
                </a:lnTo>
                <a:lnTo>
                  <a:pt x="1999" y="65386"/>
                </a:lnTo>
                <a:lnTo>
                  <a:pt x="799" y="73276"/>
                </a:lnTo>
                <a:lnTo>
                  <a:pt x="0" y="82346"/>
                </a:lnTo>
                <a:lnTo>
                  <a:pt x="419" y="89346"/>
                </a:lnTo>
                <a:lnTo>
                  <a:pt x="1651" y="94965"/>
                </a:lnTo>
                <a:lnTo>
                  <a:pt x="3425" y="99663"/>
                </a:lnTo>
                <a:lnTo>
                  <a:pt x="5560" y="104700"/>
                </a:lnTo>
                <a:lnTo>
                  <a:pt x="7936" y="109963"/>
                </a:lnTo>
                <a:lnTo>
                  <a:pt x="10472" y="115377"/>
                </a:lnTo>
                <a:lnTo>
                  <a:pt x="14068" y="119939"/>
                </a:lnTo>
                <a:lnTo>
                  <a:pt x="18370" y="123933"/>
                </a:lnTo>
                <a:lnTo>
                  <a:pt x="23144" y="127547"/>
                </a:lnTo>
                <a:lnTo>
                  <a:pt x="28230" y="130910"/>
                </a:lnTo>
                <a:lnTo>
                  <a:pt x="33527" y="134104"/>
                </a:lnTo>
                <a:lnTo>
                  <a:pt x="38963" y="137186"/>
                </a:lnTo>
                <a:lnTo>
                  <a:pt x="44492" y="139241"/>
                </a:lnTo>
                <a:lnTo>
                  <a:pt x="50083" y="140610"/>
                </a:lnTo>
                <a:lnTo>
                  <a:pt x="55715" y="141523"/>
                </a:lnTo>
                <a:lnTo>
                  <a:pt x="61375" y="143084"/>
                </a:lnTo>
                <a:lnTo>
                  <a:pt x="67054" y="145078"/>
                </a:lnTo>
                <a:lnTo>
                  <a:pt x="72744" y="147359"/>
                </a:lnTo>
                <a:lnTo>
                  <a:pt x="78443" y="148880"/>
                </a:lnTo>
                <a:lnTo>
                  <a:pt x="84147" y="149894"/>
                </a:lnTo>
                <a:lnTo>
                  <a:pt x="89855" y="150570"/>
                </a:lnTo>
                <a:lnTo>
                  <a:pt x="95565" y="150068"/>
                </a:lnTo>
                <a:lnTo>
                  <a:pt x="101277" y="148781"/>
                </a:lnTo>
                <a:lnTo>
                  <a:pt x="106989" y="146971"/>
                </a:lnTo>
                <a:lnTo>
                  <a:pt x="112703" y="145764"/>
                </a:lnTo>
                <a:lnTo>
                  <a:pt x="118417" y="144959"/>
                </a:lnTo>
                <a:lnTo>
                  <a:pt x="124131" y="144422"/>
                </a:lnTo>
                <a:lnTo>
                  <a:pt x="129846" y="143112"/>
                </a:lnTo>
                <a:lnTo>
                  <a:pt x="135561" y="141287"/>
                </a:lnTo>
                <a:lnTo>
                  <a:pt x="141275" y="139117"/>
                </a:lnTo>
                <a:lnTo>
                  <a:pt x="146990" y="136718"/>
                </a:lnTo>
                <a:lnTo>
                  <a:pt x="152705" y="134166"/>
                </a:lnTo>
                <a:lnTo>
                  <a:pt x="158420" y="131512"/>
                </a:lnTo>
                <a:lnTo>
                  <a:pt x="163183" y="129743"/>
                </a:lnTo>
                <a:lnTo>
                  <a:pt x="167310" y="128564"/>
                </a:lnTo>
                <a:lnTo>
                  <a:pt x="171014" y="127777"/>
                </a:lnTo>
                <a:lnTo>
                  <a:pt x="174436" y="126301"/>
                </a:lnTo>
                <a:lnTo>
                  <a:pt x="177670" y="124364"/>
                </a:lnTo>
                <a:lnTo>
                  <a:pt x="185153" y="118962"/>
                </a:lnTo>
                <a:lnTo>
                  <a:pt x="185767" y="117566"/>
                </a:lnTo>
                <a:lnTo>
                  <a:pt x="186449" y="113475"/>
                </a:lnTo>
                <a:lnTo>
                  <a:pt x="185678" y="112003"/>
                </a:lnTo>
                <a:lnTo>
                  <a:pt x="184212" y="111022"/>
                </a:lnTo>
                <a:lnTo>
                  <a:pt x="180044" y="109932"/>
                </a:lnTo>
                <a:lnTo>
                  <a:pt x="175015" y="109447"/>
                </a:lnTo>
                <a:lnTo>
                  <a:pt x="169605" y="109232"/>
                </a:lnTo>
                <a:lnTo>
                  <a:pt x="166830" y="109175"/>
                </a:lnTo>
                <a:lnTo>
                  <a:pt x="163074" y="110089"/>
                </a:lnTo>
                <a:lnTo>
                  <a:pt x="158665" y="111651"/>
                </a:lnTo>
                <a:lnTo>
                  <a:pt x="153821" y="113644"/>
                </a:lnTo>
                <a:lnTo>
                  <a:pt x="148687" y="114973"/>
                </a:lnTo>
                <a:lnTo>
                  <a:pt x="143359" y="115860"/>
                </a:lnTo>
                <a:lnTo>
                  <a:pt x="137902" y="116450"/>
                </a:lnTo>
                <a:lnTo>
                  <a:pt x="133311" y="117797"/>
                </a:lnTo>
                <a:lnTo>
                  <a:pt x="129298" y="119647"/>
                </a:lnTo>
                <a:lnTo>
                  <a:pt x="125671" y="121833"/>
                </a:lnTo>
                <a:lnTo>
                  <a:pt x="122299" y="124243"/>
                </a:lnTo>
                <a:lnTo>
                  <a:pt x="119100" y="126802"/>
                </a:lnTo>
                <a:lnTo>
                  <a:pt x="116014" y="129461"/>
                </a:lnTo>
                <a:lnTo>
                  <a:pt x="113004" y="132185"/>
                </a:lnTo>
                <a:lnTo>
                  <a:pt x="107120" y="137753"/>
                </a:lnTo>
                <a:lnTo>
                  <a:pt x="98452" y="146242"/>
                </a:lnTo>
                <a:lnTo>
                  <a:pt x="96534" y="149088"/>
                </a:lnTo>
                <a:lnTo>
                  <a:pt x="95255" y="151938"/>
                </a:lnTo>
                <a:lnTo>
                  <a:pt x="94403" y="154790"/>
                </a:lnTo>
                <a:lnTo>
                  <a:pt x="93834" y="157644"/>
                </a:lnTo>
                <a:lnTo>
                  <a:pt x="93455" y="160499"/>
                </a:lnTo>
                <a:lnTo>
                  <a:pt x="93203" y="163355"/>
                </a:lnTo>
                <a:lnTo>
                  <a:pt x="93987" y="166212"/>
                </a:lnTo>
                <a:lnTo>
                  <a:pt x="95462" y="169069"/>
                </a:lnTo>
                <a:lnTo>
                  <a:pt x="99549" y="175100"/>
                </a:lnTo>
                <a:lnTo>
                  <a:pt x="109842" y="17764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1247"/>
          <p:cNvSpPr/>
          <p:nvPr/>
        </p:nvSpPr>
        <p:spPr>
          <a:xfrm>
            <a:off x="4657988" y="3403282"/>
            <a:ext cx="204097" cy="171451"/>
          </a:xfrm>
          <a:custGeom>
            <a:avLst/>
            <a:gdLst/>
            <a:ahLst/>
            <a:cxnLst/>
            <a:rect l="0" t="0" r="0" b="0"/>
            <a:pathLst>
              <a:path w="204097" h="171451">
                <a:moveTo>
                  <a:pt x="85462" y="0"/>
                </a:moveTo>
                <a:lnTo>
                  <a:pt x="71809" y="4551"/>
                </a:lnTo>
                <a:lnTo>
                  <a:pt x="66835" y="7797"/>
                </a:lnTo>
                <a:lnTo>
                  <a:pt x="62566" y="11865"/>
                </a:lnTo>
                <a:lnTo>
                  <a:pt x="58768" y="16483"/>
                </a:lnTo>
                <a:lnTo>
                  <a:pt x="55283" y="19561"/>
                </a:lnTo>
                <a:lnTo>
                  <a:pt x="52008" y="21613"/>
                </a:lnTo>
                <a:lnTo>
                  <a:pt x="48871" y="22981"/>
                </a:lnTo>
                <a:lnTo>
                  <a:pt x="40307" y="27041"/>
                </a:lnTo>
                <a:lnTo>
                  <a:pt x="35356" y="29458"/>
                </a:lnTo>
                <a:lnTo>
                  <a:pt x="31103" y="32973"/>
                </a:lnTo>
                <a:lnTo>
                  <a:pt x="27315" y="37223"/>
                </a:lnTo>
                <a:lnTo>
                  <a:pt x="23837" y="41960"/>
                </a:lnTo>
                <a:lnTo>
                  <a:pt x="19614" y="48928"/>
                </a:lnTo>
                <a:lnTo>
                  <a:pt x="14893" y="57384"/>
                </a:lnTo>
                <a:lnTo>
                  <a:pt x="9841" y="66831"/>
                </a:lnTo>
                <a:lnTo>
                  <a:pt x="6473" y="75987"/>
                </a:lnTo>
                <a:lnTo>
                  <a:pt x="4227" y="84948"/>
                </a:lnTo>
                <a:lnTo>
                  <a:pt x="2731" y="93779"/>
                </a:lnTo>
                <a:lnTo>
                  <a:pt x="1733" y="100620"/>
                </a:lnTo>
                <a:lnTo>
                  <a:pt x="1067" y="106132"/>
                </a:lnTo>
                <a:lnTo>
                  <a:pt x="623" y="110760"/>
                </a:lnTo>
                <a:lnTo>
                  <a:pt x="328" y="115750"/>
                </a:lnTo>
                <a:lnTo>
                  <a:pt x="0" y="126375"/>
                </a:lnTo>
                <a:lnTo>
                  <a:pt x="1817" y="131875"/>
                </a:lnTo>
                <a:lnTo>
                  <a:pt x="4933" y="137446"/>
                </a:lnTo>
                <a:lnTo>
                  <a:pt x="8916" y="143066"/>
                </a:lnTo>
                <a:lnTo>
                  <a:pt x="13476" y="147765"/>
                </a:lnTo>
                <a:lnTo>
                  <a:pt x="18421" y="151850"/>
                </a:lnTo>
                <a:lnTo>
                  <a:pt x="23623" y="155526"/>
                </a:lnTo>
                <a:lnTo>
                  <a:pt x="28996" y="157976"/>
                </a:lnTo>
                <a:lnTo>
                  <a:pt x="34483" y="159610"/>
                </a:lnTo>
                <a:lnTo>
                  <a:pt x="40046" y="160700"/>
                </a:lnTo>
                <a:lnTo>
                  <a:pt x="45659" y="161425"/>
                </a:lnTo>
                <a:lnTo>
                  <a:pt x="51307" y="161910"/>
                </a:lnTo>
                <a:lnTo>
                  <a:pt x="56977" y="162232"/>
                </a:lnTo>
                <a:lnTo>
                  <a:pt x="73437" y="162591"/>
                </a:lnTo>
                <a:lnTo>
                  <a:pt x="83160" y="162686"/>
                </a:lnTo>
                <a:lnTo>
                  <a:pt x="93452" y="161798"/>
                </a:lnTo>
                <a:lnTo>
                  <a:pt x="104124" y="160253"/>
                </a:lnTo>
                <a:lnTo>
                  <a:pt x="115048" y="158270"/>
                </a:lnTo>
                <a:lnTo>
                  <a:pt x="125188" y="155996"/>
                </a:lnTo>
                <a:lnTo>
                  <a:pt x="134806" y="153527"/>
                </a:lnTo>
                <a:lnTo>
                  <a:pt x="144075" y="150929"/>
                </a:lnTo>
                <a:lnTo>
                  <a:pt x="151207" y="148245"/>
                </a:lnTo>
                <a:lnTo>
                  <a:pt x="156915" y="145502"/>
                </a:lnTo>
                <a:lnTo>
                  <a:pt x="161672" y="142722"/>
                </a:lnTo>
                <a:lnTo>
                  <a:pt x="166748" y="139915"/>
                </a:lnTo>
                <a:lnTo>
                  <a:pt x="177469" y="134257"/>
                </a:lnTo>
                <a:lnTo>
                  <a:pt x="182042" y="131415"/>
                </a:lnTo>
                <a:lnTo>
                  <a:pt x="186044" y="128567"/>
                </a:lnTo>
                <a:lnTo>
                  <a:pt x="189664" y="125717"/>
                </a:lnTo>
                <a:lnTo>
                  <a:pt x="192077" y="122864"/>
                </a:lnTo>
                <a:lnTo>
                  <a:pt x="193686" y="120009"/>
                </a:lnTo>
                <a:lnTo>
                  <a:pt x="194759" y="117153"/>
                </a:lnTo>
                <a:lnTo>
                  <a:pt x="196426" y="114297"/>
                </a:lnTo>
                <a:lnTo>
                  <a:pt x="198490" y="111441"/>
                </a:lnTo>
                <a:lnTo>
                  <a:pt x="204096" y="104563"/>
                </a:lnTo>
                <a:lnTo>
                  <a:pt x="203604" y="103046"/>
                </a:lnTo>
                <a:lnTo>
                  <a:pt x="200517" y="98821"/>
                </a:lnTo>
                <a:lnTo>
                  <a:pt x="197407" y="97313"/>
                </a:lnTo>
                <a:lnTo>
                  <a:pt x="193430" y="96308"/>
                </a:lnTo>
                <a:lnTo>
                  <a:pt x="188873" y="95638"/>
                </a:lnTo>
                <a:lnTo>
                  <a:pt x="184883" y="95191"/>
                </a:lnTo>
                <a:lnTo>
                  <a:pt x="181270" y="94893"/>
                </a:lnTo>
                <a:lnTo>
                  <a:pt x="177908" y="94695"/>
                </a:lnTo>
                <a:lnTo>
                  <a:pt x="169094" y="94474"/>
                </a:lnTo>
                <a:lnTo>
                  <a:pt x="164076" y="94415"/>
                </a:lnTo>
                <a:lnTo>
                  <a:pt x="158826" y="95329"/>
                </a:lnTo>
                <a:lnTo>
                  <a:pt x="153421" y="96890"/>
                </a:lnTo>
                <a:lnTo>
                  <a:pt x="147913" y="98883"/>
                </a:lnTo>
                <a:lnTo>
                  <a:pt x="143289" y="100212"/>
                </a:lnTo>
                <a:lnTo>
                  <a:pt x="139253" y="101098"/>
                </a:lnTo>
                <a:lnTo>
                  <a:pt x="135610" y="101689"/>
                </a:lnTo>
                <a:lnTo>
                  <a:pt x="131276" y="103035"/>
                </a:lnTo>
                <a:lnTo>
                  <a:pt x="126482" y="104885"/>
                </a:lnTo>
                <a:lnTo>
                  <a:pt x="121381" y="107071"/>
                </a:lnTo>
                <a:lnTo>
                  <a:pt x="117028" y="110433"/>
                </a:lnTo>
                <a:lnTo>
                  <a:pt x="113173" y="114580"/>
                </a:lnTo>
                <a:lnTo>
                  <a:pt x="109651" y="119249"/>
                </a:lnTo>
                <a:lnTo>
                  <a:pt x="106350" y="123314"/>
                </a:lnTo>
                <a:lnTo>
                  <a:pt x="103198" y="126977"/>
                </a:lnTo>
                <a:lnTo>
                  <a:pt x="100143" y="130371"/>
                </a:lnTo>
                <a:lnTo>
                  <a:pt x="98107" y="133587"/>
                </a:lnTo>
                <a:lnTo>
                  <a:pt x="96749" y="136683"/>
                </a:lnTo>
                <a:lnTo>
                  <a:pt x="95844" y="139700"/>
                </a:lnTo>
                <a:lnTo>
                  <a:pt x="95240" y="143616"/>
                </a:lnTo>
                <a:lnTo>
                  <a:pt x="94839" y="148131"/>
                </a:lnTo>
                <a:lnTo>
                  <a:pt x="94392" y="157276"/>
                </a:lnTo>
                <a:lnTo>
                  <a:pt x="94034" y="1714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1248"/>
          <p:cNvSpPr/>
          <p:nvPr/>
        </p:nvSpPr>
        <p:spPr>
          <a:xfrm>
            <a:off x="4314856" y="3300413"/>
            <a:ext cx="720019" cy="381258"/>
          </a:xfrm>
          <a:custGeom>
            <a:avLst/>
            <a:gdLst/>
            <a:ahLst/>
            <a:cxnLst/>
            <a:rect l="0" t="0" r="0" b="0"/>
            <a:pathLst>
              <a:path w="720019" h="381258">
                <a:moveTo>
                  <a:pt x="17114" y="42862"/>
                </a:moveTo>
                <a:lnTo>
                  <a:pt x="17114" y="54793"/>
                </a:lnTo>
                <a:lnTo>
                  <a:pt x="14574" y="65310"/>
                </a:lnTo>
                <a:lnTo>
                  <a:pt x="12563" y="72114"/>
                </a:lnTo>
                <a:lnTo>
                  <a:pt x="10328" y="82215"/>
                </a:lnTo>
                <a:lnTo>
                  <a:pt x="9335" y="91785"/>
                </a:lnTo>
                <a:lnTo>
                  <a:pt x="9071" y="98337"/>
                </a:lnTo>
                <a:lnTo>
                  <a:pt x="8645" y="120283"/>
                </a:lnTo>
                <a:lnTo>
                  <a:pt x="8551" y="147170"/>
                </a:lnTo>
                <a:lnTo>
                  <a:pt x="6005" y="156213"/>
                </a:lnTo>
                <a:lnTo>
                  <a:pt x="2652" y="165630"/>
                </a:lnTo>
                <a:lnTo>
                  <a:pt x="763" y="176287"/>
                </a:lnTo>
                <a:lnTo>
                  <a:pt x="204" y="185477"/>
                </a:lnTo>
                <a:lnTo>
                  <a:pt x="39" y="195185"/>
                </a:lnTo>
                <a:lnTo>
                  <a:pt x="0" y="204541"/>
                </a:lnTo>
                <a:lnTo>
                  <a:pt x="2522" y="215049"/>
                </a:lnTo>
                <a:lnTo>
                  <a:pt x="5866" y="226069"/>
                </a:lnTo>
                <a:lnTo>
                  <a:pt x="7352" y="237317"/>
                </a:lnTo>
                <a:lnTo>
                  <a:pt x="7748" y="243936"/>
                </a:lnTo>
                <a:lnTo>
                  <a:pt x="8189" y="258911"/>
                </a:lnTo>
                <a:lnTo>
                  <a:pt x="8471" y="280024"/>
                </a:lnTo>
                <a:lnTo>
                  <a:pt x="8510" y="294000"/>
                </a:lnTo>
                <a:lnTo>
                  <a:pt x="10425" y="300774"/>
                </a:lnTo>
                <a:lnTo>
                  <a:pt x="13607" y="307196"/>
                </a:lnTo>
                <a:lnTo>
                  <a:pt x="23300" y="322088"/>
                </a:lnTo>
                <a:lnTo>
                  <a:pt x="29529" y="329219"/>
                </a:lnTo>
                <a:lnTo>
                  <a:pt x="41959" y="337364"/>
                </a:lnTo>
                <a:lnTo>
                  <a:pt x="49746" y="340439"/>
                </a:lnTo>
                <a:lnTo>
                  <a:pt x="59485" y="342170"/>
                </a:lnTo>
                <a:lnTo>
                  <a:pt x="62506" y="342413"/>
                </a:lnTo>
                <a:lnTo>
                  <a:pt x="83863" y="349620"/>
                </a:lnTo>
                <a:lnTo>
                  <a:pt x="105864" y="355657"/>
                </a:lnTo>
                <a:lnTo>
                  <a:pt x="125943" y="360130"/>
                </a:lnTo>
                <a:lnTo>
                  <a:pt x="146515" y="365679"/>
                </a:lnTo>
                <a:lnTo>
                  <a:pt x="167955" y="368699"/>
                </a:lnTo>
                <a:lnTo>
                  <a:pt x="234545" y="380434"/>
                </a:lnTo>
                <a:lnTo>
                  <a:pt x="247793" y="381257"/>
                </a:lnTo>
                <a:lnTo>
                  <a:pt x="270133" y="379632"/>
                </a:lnTo>
                <a:lnTo>
                  <a:pt x="289673" y="377913"/>
                </a:lnTo>
                <a:lnTo>
                  <a:pt x="306046" y="377403"/>
                </a:lnTo>
                <a:lnTo>
                  <a:pt x="327455" y="374745"/>
                </a:lnTo>
                <a:lnTo>
                  <a:pt x="341166" y="372702"/>
                </a:lnTo>
                <a:lnTo>
                  <a:pt x="355069" y="371340"/>
                </a:lnTo>
                <a:lnTo>
                  <a:pt x="369099" y="370433"/>
                </a:lnTo>
                <a:lnTo>
                  <a:pt x="383215" y="369827"/>
                </a:lnTo>
                <a:lnTo>
                  <a:pt x="414141" y="369155"/>
                </a:lnTo>
                <a:lnTo>
                  <a:pt x="430388" y="368975"/>
                </a:lnTo>
                <a:lnTo>
                  <a:pt x="445982" y="367903"/>
                </a:lnTo>
                <a:lnTo>
                  <a:pt x="461141" y="366236"/>
                </a:lnTo>
                <a:lnTo>
                  <a:pt x="491637" y="361844"/>
                </a:lnTo>
                <a:lnTo>
                  <a:pt x="524240" y="356716"/>
                </a:lnTo>
                <a:lnTo>
                  <a:pt x="537125" y="354968"/>
                </a:lnTo>
                <a:lnTo>
                  <a:pt x="556522" y="353026"/>
                </a:lnTo>
                <a:lnTo>
                  <a:pt x="574033" y="352162"/>
                </a:lnTo>
                <a:lnTo>
                  <a:pt x="599456" y="351608"/>
                </a:lnTo>
                <a:lnTo>
                  <a:pt x="609625" y="348992"/>
                </a:lnTo>
                <a:lnTo>
                  <a:pt x="620495" y="345607"/>
                </a:lnTo>
                <a:lnTo>
                  <a:pt x="640455" y="343434"/>
                </a:lnTo>
                <a:lnTo>
                  <a:pt x="644129" y="343256"/>
                </a:lnTo>
                <a:lnTo>
                  <a:pt x="647531" y="342184"/>
                </a:lnTo>
                <a:lnTo>
                  <a:pt x="656871" y="337078"/>
                </a:lnTo>
                <a:lnTo>
                  <a:pt x="665671" y="334189"/>
                </a:lnTo>
                <a:lnTo>
                  <a:pt x="674310" y="327724"/>
                </a:lnTo>
                <a:lnTo>
                  <a:pt x="680041" y="322502"/>
                </a:lnTo>
                <a:lnTo>
                  <a:pt x="681951" y="319776"/>
                </a:lnTo>
                <a:lnTo>
                  <a:pt x="684072" y="314207"/>
                </a:lnTo>
                <a:lnTo>
                  <a:pt x="685589" y="312341"/>
                </a:lnTo>
                <a:lnTo>
                  <a:pt x="687554" y="311097"/>
                </a:lnTo>
                <a:lnTo>
                  <a:pt x="689817" y="310268"/>
                </a:lnTo>
                <a:lnTo>
                  <a:pt x="691325" y="308762"/>
                </a:lnTo>
                <a:lnTo>
                  <a:pt x="692330" y="306806"/>
                </a:lnTo>
                <a:lnTo>
                  <a:pt x="693001" y="304550"/>
                </a:lnTo>
                <a:lnTo>
                  <a:pt x="696285" y="299502"/>
                </a:lnTo>
                <a:lnTo>
                  <a:pt x="698495" y="296823"/>
                </a:lnTo>
                <a:lnTo>
                  <a:pt x="699968" y="294084"/>
                </a:lnTo>
                <a:lnTo>
                  <a:pt x="702993" y="284726"/>
                </a:lnTo>
                <a:lnTo>
                  <a:pt x="707076" y="275452"/>
                </a:lnTo>
                <a:lnTo>
                  <a:pt x="709499" y="269359"/>
                </a:lnTo>
                <a:lnTo>
                  <a:pt x="714730" y="254970"/>
                </a:lnTo>
                <a:lnTo>
                  <a:pt x="717690" y="244129"/>
                </a:lnTo>
                <a:lnTo>
                  <a:pt x="718480" y="239905"/>
                </a:lnTo>
                <a:lnTo>
                  <a:pt x="719006" y="230421"/>
                </a:lnTo>
                <a:lnTo>
                  <a:pt x="719591" y="202104"/>
                </a:lnTo>
                <a:lnTo>
                  <a:pt x="720018" y="125304"/>
                </a:lnTo>
                <a:lnTo>
                  <a:pt x="719078" y="119731"/>
                </a:lnTo>
                <a:lnTo>
                  <a:pt x="715495" y="110998"/>
                </a:lnTo>
                <a:lnTo>
                  <a:pt x="713207" y="105431"/>
                </a:lnTo>
                <a:lnTo>
                  <a:pt x="710728" y="98862"/>
                </a:lnTo>
                <a:lnTo>
                  <a:pt x="708123" y="91625"/>
                </a:lnTo>
                <a:lnTo>
                  <a:pt x="705229" y="81044"/>
                </a:lnTo>
                <a:lnTo>
                  <a:pt x="704457" y="76889"/>
                </a:lnTo>
                <a:lnTo>
                  <a:pt x="701060" y="69732"/>
                </a:lnTo>
                <a:lnTo>
                  <a:pt x="698820" y="66491"/>
                </a:lnTo>
                <a:lnTo>
                  <a:pt x="688712" y="57808"/>
                </a:lnTo>
                <a:lnTo>
                  <a:pt x="676599" y="48552"/>
                </a:lnTo>
                <a:lnTo>
                  <a:pt x="664425" y="38938"/>
                </a:lnTo>
                <a:lnTo>
                  <a:pt x="654785" y="34714"/>
                </a:lnTo>
                <a:lnTo>
                  <a:pt x="645897" y="28806"/>
                </a:lnTo>
                <a:lnTo>
                  <a:pt x="629280" y="23787"/>
                </a:lnTo>
                <a:lnTo>
                  <a:pt x="616848" y="19144"/>
                </a:lnTo>
                <a:lnTo>
                  <a:pt x="603541" y="12127"/>
                </a:lnTo>
                <a:lnTo>
                  <a:pt x="587004" y="8673"/>
                </a:lnTo>
                <a:lnTo>
                  <a:pt x="572341" y="4489"/>
                </a:lnTo>
                <a:lnTo>
                  <a:pt x="553759" y="1995"/>
                </a:lnTo>
                <a:lnTo>
                  <a:pt x="535658" y="886"/>
                </a:lnTo>
                <a:lnTo>
                  <a:pt x="518207" y="262"/>
                </a:lnTo>
                <a:lnTo>
                  <a:pt x="365051" y="0"/>
                </a:lnTo>
                <a:lnTo>
                  <a:pt x="352895" y="952"/>
                </a:lnTo>
                <a:lnTo>
                  <a:pt x="340027" y="2540"/>
                </a:lnTo>
                <a:lnTo>
                  <a:pt x="326687" y="4550"/>
                </a:lnTo>
                <a:lnTo>
                  <a:pt x="306784" y="6785"/>
                </a:lnTo>
                <a:lnTo>
                  <a:pt x="232977" y="12770"/>
                </a:lnTo>
                <a:lnTo>
                  <a:pt x="204837" y="16133"/>
                </a:lnTo>
                <a:lnTo>
                  <a:pt x="121842" y="28063"/>
                </a:lnTo>
                <a:lnTo>
                  <a:pt x="102172" y="30138"/>
                </a:lnTo>
                <a:lnTo>
                  <a:pt x="73015" y="32444"/>
                </a:lnTo>
                <a:lnTo>
                  <a:pt x="51245" y="34695"/>
                </a:lnTo>
                <a:lnTo>
                  <a:pt x="32816" y="43506"/>
                </a:lnTo>
                <a:lnTo>
                  <a:pt x="20215" y="49868"/>
                </a:lnTo>
                <a:lnTo>
                  <a:pt x="10883" y="57016"/>
                </a:lnTo>
                <a:lnTo>
                  <a:pt x="5454" y="58678"/>
                </a:lnTo>
                <a:lnTo>
                  <a:pt x="4578" y="60073"/>
                </a:lnTo>
                <a:lnTo>
                  <a:pt x="4946" y="61956"/>
                </a:lnTo>
                <a:lnTo>
                  <a:pt x="8541" y="6857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1249"/>
          <p:cNvSpPr/>
          <p:nvPr/>
        </p:nvSpPr>
        <p:spPr>
          <a:xfrm>
            <a:off x="5129212" y="3506288"/>
            <a:ext cx="101999" cy="145598"/>
          </a:xfrm>
          <a:custGeom>
            <a:avLst/>
            <a:gdLst/>
            <a:ahLst/>
            <a:cxnLst/>
            <a:rect l="0" t="0" r="0" b="0"/>
            <a:pathLst>
              <a:path w="101999" h="145598">
                <a:moveTo>
                  <a:pt x="0" y="17009"/>
                </a:moveTo>
                <a:lnTo>
                  <a:pt x="13653" y="12458"/>
                </a:lnTo>
                <a:lnTo>
                  <a:pt x="18627" y="10165"/>
                </a:lnTo>
                <a:lnTo>
                  <a:pt x="22895" y="7684"/>
                </a:lnTo>
                <a:lnTo>
                  <a:pt x="26694" y="5077"/>
                </a:lnTo>
                <a:lnTo>
                  <a:pt x="31131" y="3340"/>
                </a:lnTo>
                <a:lnTo>
                  <a:pt x="35994" y="2181"/>
                </a:lnTo>
                <a:lnTo>
                  <a:pt x="41141" y="1409"/>
                </a:lnTo>
                <a:lnTo>
                  <a:pt x="45525" y="894"/>
                </a:lnTo>
                <a:lnTo>
                  <a:pt x="49400" y="551"/>
                </a:lnTo>
                <a:lnTo>
                  <a:pt x="52936" y="321"/>
                </a:lnTo>
                <a:lnTo>
                  <a:pt x="57198" y="169"/>
                </a:lnTo>
                <a:lnTo>
                  <a:pt x="67014" y="0"/>
                </a:lnTo>
                <a:lnTo>
                  <a:pt x="71346" y="1860"/>
                </a:lnTo>
                <a:lnTo>
                  <a:pt x="75187" y="5005"/>
                </a:lnTo>
                <a:lnTo>
                  <a:pt x="78700" y="9006"/>
                </a:lnTo>
                <a:lnTo>
                  <a:pt x="85142" y="15992"/>
                </a:lnTo>
                <a:lnTo>
                  <a:pt x="88194" y="19189"/>
                </a:lnTo>
                <a:lnTo>
                  <a:pt x="90229" y="22272"/>
                </a:lnTo>
                <a:lnTo>
                  <a:pt x="91585" y="25280"/>
                </a:lnTo>
                <a:lnTo>
                  <a:pt x="92489" y="28238"/>
                </a:lnTo>
                <a:lnTo>
                  <a:pt x="93092" y="31163"/>
                </a:lnTo>
                <a:lnTo>
                  <a:pt x="93494" y="34065"/>
                </a:lnTo>
                <a:lnTo>
                  <a:pt x="93762" y="36952"/>
                </a:lnTo>
                <a:lnTo>
                  <a:pt x="92988" y="39830"/>
                </a:lnTo>
                <a:lnTo>
                  <a:pt x="91520" y="42700"/>
                </a:lnTo>
                <a:lnTo>
                  <a:pt x="89588" y="45566"/>
                </a:lnTo>
                <a:lnTo>
                  <a:pt x="88300" y="48430"/>
                </a:lnTo>
                <a:lnTo>
                  <a:pt x="87442" y="51291"/>
                </a:lnTo>
                <a:lnTo>
                  <a:pt x="86870" y="54152"/>
                </a:lnTo>
                <a:lnTo>
                  <a:pt x="85535" y="56058"/>
                </a:lnTo>
                <a:lnTo>
                  <a:pt x="83694" y="57329"/>
                </a:lnTo>
                <a:lnTo>
                  <a:pt x="81514" y="58176"/>
                </a:lnTo>
                <a:lnTo>
                  <a:pt x="78155" y="59694"/>
                </a:lnTo>
                <a:lnTo>
                  <a:pt x="62774" y="67104"/>
                </a:lnTo>
                <a:lnTo>
                  <a:pt x="60899" y="68503"/>
                </a:lnTo>
                <a:lnTo>
                  <a:pt x="58697" y="70389"/>
                </a:lnTo>
                <a:lnTo>
                  <a:pt x="56276" y="72598"/>
                </a:lnTo>
                <a:lnTo>
                  <a:pt x="52758" y="74071"/>
                </a:lnTo>
                <a:lnTo>
                  <a:pt x="48506" y="75053"/>
                </a:lnTo>
                <a:lnTo>
                  <a:pt x="43767" y="75708"/>
                </a:lnTo>
                <a:lnTo>
                  <a:pt x="39656" y="76144"/>
                </a:lnTo>
                <a:lnTo>
                  <a:pt x="35962" y="76435"/>
                </a:lnTo>
                <a:lnTo>
                  <a:pt x="32548" y="76628"/>
                </a:lnTo>
                <a:lnTo>
                  <a:pt x="31223" y="76758"/>
                </a:lnTo>
                <a:lnTo>
                  <a:pt x="31293" y="76844"/>
                </a:lnTo>
                <a:lnTo>
                  <a:pt x="33911" y="76940"/>
                </a:lnTo>
                <a:lnTo>
                  <a:pt x="55148" y="77007"/>
                </a:lnTo>
                <a:lnTo>
                  <a:pt x="60578" y="77962"/>
                </a:lnTo>
                <a:lnTo>
                  <a:pt x="65150" y="79552"/>
                </a:lnTo>
                <a:lnTo>
                  <a:pt x="69151" y="81565"/>
                </a:lnTo>
                <a:lnTo>
                  <a:pt x="72771" y="83859"/>
                </a:lnTo>
                <a:lnTo>
                  <a:pt x="76136" y="86340"/>
                </a:lnTo>
                <a:lnTo>
                  <a:pt x="79333" y="88947"/>
                </a:lnTo>
                <a:lnTo>
                  <a:pt x="83369" y="91638"/>
                </a:lnTo>
                <a:lnTo>
                  <a:pt x="87964" y="94384"/>
                </a:lnTo>
                <a:lnTo>
                  <a:pt x="92932" y="97168"/>
                </a:lnTo>
                <a:lnTo>
                  <a:pt x="96245" y="99975"/>
                </a:lnTo>
                <a:lnTo>
                  <a:pt x="98453" y="102800"/>
                </a:lnTo>
                <a:lnTo>
                  <a:pt x="99926" y="105636"/>
                </a:lnTo>
                <a:lnTo>
                  <a:pt x="100907" y="108478"/>
                </a:lnTo>
                <a:lnTo>
                  <a:pt x="101561" y="111326"/>
                </a:lnTo>
                <a:lnTo>
                  <a:pt x="101998" y="114177"/>
                </a:lnTo>
                <a:lnTo>
                  <a:pt x="101336" y="117983"/>
                </a:lnTo>
                <a:lnTo>
                  <a:pt x="99943" y="122425"/>
                </a:lnTo>
                <a:lnTo>
                  <a:pt x="98061" y="127291"/>
                </a:lnTo>
                <a:lnTo>
                  <a:pt x="95854" y="130536"/>
                </a:lnTo>
                <a:lnTo>
                  <a:pt x="93430" y="132699"/>
                </a:lnTo>
                <a:lnTo>
                  <a:pt x="90862" y="134140"/>
                </a:lnTo>
                <a:lnTo>
                  <a:pt x="88197" y="136054"/>
                </a:lnTo>
                <a:lnTo>
                  <a:pt x="85468" y="138282"/>
                </a:lnTo>
                <a:lnTo>
                  <a:pt x="82697" y="140720"/>
                </a:lnTo>
                <a:lnTo>
                  <a:pt x="79896" y="142346"/>
                </a:lnTo>
                <a:lnTo>
                  <a:pt x="77077" y="143429"/>
                </a:lnTo>
                <a:lnTo>
                  <a:pt x="74244" y="144152"/>
                </a:lnTo>
                <a:lnTo>
                  <a:pt x="69499" y="144634"/>
                </a:lnTo>
                <a:lnTo>
                  <a:pt x="63478" y="144955"/>
                </a:lnTo>
                <a:lnTo>
                  <a:pt x="46431" y="145406"/>
                </a:lnTo>
                <a:lnTo>
                  <a:pt x="34290" y="14559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1250"/>
          <p:cNvSpPr/>
          <p:nvPr/>
        </p:nvSpPr>
        <p:spPr>
          <a:xfrm>
            <a:off x="5284377" y="3549015"/>
            <a:ext cx="127545" cy="94115"/>
          </a:xfrm>
          <a:custGeom>
            <a:avLst/>
            <a:gdLst/>
            <a:ahLst/>
            <a:cxnLst/>
            <a:rect l="0" t="0" r="0" b="0"/>
            <a:pathLst>
              <a:path w="127545" h="94115">
                <a:moveTo>
                  <a:pt x="50575" y="17145"/>
                </a:moveTo>
                <a:lnTo>
                  <a:pt x="41473" y="21696"/>
                </a:lnTo>
                <a:lnTo>
                  <a:pt x="37840" y="23036"/>
                </a:lnTo>
                <a:lnTo>
                  <a:pt x="34465" y="23930"/>
                </a:lnTo>
                <a:lnTo>
                  <a:pt x="31262" y="24525"/>
                </a:lnTo>
                <a:lnTo>
                  <a:pt x="28175" y="26827"/>
                </a:lnTo>
                <a:lnTo>
                  <a:pt x="25164" y="30268"/>
                </a:lnTo>
                <a:lnTo>
                  <a:pt x="22204" y="34466"/>
                </a:lnTo>
                <a:lnTo>
                  <a:pt x="18326" y="39169"/>
                </a:lnTo>
                <a:lnTo>
                  <a:pt x="13836" y="44211"/>
                </a:lnTo>
                <a:lnTo>
                  <a:pt x="8937" y="49476"/>
                </a:lnTo>
                <a:lnTo>
                  <a:pt x="5671" y="53939"/>
                </a:lnTo>
                <a:lnTo>
                  <a:pt x="3494" y="57867"/>
                </a:lnTo>
                <a:lnTo>
                  <a:pt x="2043" y="61437"/>
                </a:lnTo>
                <a:lnTo>
                  <a:pt x="1075" y="65723"/>
                </a:lnTo>
                <a:lnTo>
                  <a:pt x="430" y="70485"/>
                </a:lnTo>
                <a:lnTo>
                  <a:pt x="0" y="75565"/>
                </a:lnTo>
                <a:lnTo>
                  <a:pt x="666" y="79904"/>
                </a:lnTo>
                <a:lnTo>
                  <a:pt x="2062" y="83750"/>
                </a:lnTo>
                <a:lnTo>
                  <a:pt x="3946" y="87265"/>
                </a:lnTo>
                <a:lnTo>
                  <a:pt x="6154" y="89609"/>
                </a:lnTo>
                <a:lnTo>
                  <a:pt x="8578" y="91172"/>
                </a:lnTo>
                <a:lnTo>
                  <a:pt x="11147" y="92213"/>
                </a:lnTo>
                <a:lnTo>
                  <a:pt x="14765" y="92908"/>
                </a:lnTo>
                <a:lnTo>
                  <a:pt x="19082" y="93371"/>
                </a:lnTo>
                <a:lnTo>
                  <a:pt x="23864" y="93680"/>
                </a:lnTo>
                <a:lnTo>
                  <a:pt x="36798" y="94023"/>
                </a:lnTo>
                <a:lnTo>
                  <a:pt x="44248" y="94114"/>
                </a:lnTo>
                <a:lnTo>
                  <a:pt x="51120" y="93223"/>
                </a:lnTo>
                <a:lnTo>
                  <a:pt x="57606" y="91676"/>
                </a:lnTo>
                <a:lnTo>
                  <a:pt x="63834" y="89692"/>
                </a:lnTo>
                <a:lnTo>
                  <a:pt x="69893" y="87417"/>
                </a:lnTo>
                <a:lnTo>
                  <a:pt x="75836" y="84948"/>
                </a:lnTo>
                <a:lnTo>
                  <a:pt x="81703" y="82349"/>
                </a:lnTo>
                <a:lnTo>
                  <a:pt x="86567" y="80617"/>
                </a:lnTo>
                <a:lnTo>
                  <a:pt x="90762" y="79462"/>
                </a:lnTo>
                <a:lnTo>
                  <a:pt x="94512" y="78692"/>
                </a:lnTo>
                <a:lnTo>
                  <a:pt x="98916" y="76274"/>
                </a:lnTo>
                <a:lnTo>
                  <a:pt x="103758" y="72756"/>
                </a:lnTo>
                <a:lnTo>
                  <a:pt x="108890" y="68507"/>
                </a:lnTo>
                <a:lnTo>
                  <a:pt x="113264" y="64721"/>
                </a:lnTo>
                <a:lnTo>
                  <a:pt x="117133" y="61245"/>
                </a:lnTo>
                <a:lnTo>
                  <a:pt x="125635" y="53373"/>
                </a:lnTo>
                <a:lnTo>
                  <a:pt x="126332" y="51774"/>
                </a:lnTo>
                <a:lnTo>
                  <a:pt x="126797" y="49756"/>
                </a:lnTo>
                <a:lnTo>
                  <a:pt x="127107" y="47458"/>
                </a:lnTo>
                <a:lnTo>
                  <a:pt x="127314" y="44974"/>
                </a:lnTo>
                <a:lnTo>
                  <a:pt x="127452" y="42365"/>
                </a:lnTo>
                <a:lnTo>
                  <a:pt x="127544" y="39673"/>
                </a:lnTo>
                <a:lnTo>
                  <a:pt x="126653" y="35973"/>
                </a:lnTo>
                <a:lnTo>
                  <a:pt x="125106" y="31602"/>
                </a:lnTo>
                <a:lnTo>
                  <a:pt x="123122" y="26783"/>
                </a:lnTo>
                <a:lnTo>
                  <a:pt x="120847" y="22618"/>
                </a:lnTo>
                <a:lnTo>
                  <a:pt x="118378" y="18888"/>
                </a:lnTo>
                <a:lnTo>
                  <a:pt x="115780" y="15449"/>
                </a:lnTo>
                <a:lnTo>
                  <a:pt x="112142" y="13157"/>
                </a:lnTo>
                <a:lnTo>
                  <a:pt x="107812" y="11629"/>
                </a:lnTo>
                <a:lnTo>
                  <a:pt x="8486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1251"/>
          <p:cNvSpPr/>
          <p:nvPr/>
        </p:nvSpPr>
        <p:spPr>
          <a:xfrm>
            <a:off x="5481080" y="3540442"/>
            <a:ext cx="161971" cy="137161"/>
          </a:xfrm>
          <a:custGeom>
            <a:avLst/>
            <a:gdLst/>
            <a:ahLst/>
            <a:cxnLst/>
            <a:rect l="0" t="0" r="0" b="0"/>
            <a:pathLst>
              <a:path w="161971" h="137161">
                <a:moveTo>
                  <a:pt x="33895" y="0"/>
                </a:moveTo>
                <a:lnTo>
                  <a:pt x="29344" y="0"/>
                </a:lnTo>
                <a:lnTo>
                  <a:pt x="27051" y="953"/>
                </a:lnTo>
                <a:lnTo>
                  <a:pt x="24569" y="2540"/>
                </a:lnTo>
                <a:lnTo>
                  <a:pt x="21963" y="4551"/>
                </a:lnTo>
                <a:lnTo>
                  <a:pt x="19273" y="5891"/>
                </a:lnTo>
                <a:lnTo>
                  <a:pt x="16527" y="6785"/>
                </a:lnTo>
                <a:lnTo>
                  <a:pt x="13743" y="7381"/>
                </a:lnTo>
                <a:lnTo>
                  <a:pt x="11888" y="8731"/>
                </a:lnTo>
                <a:lnTo>
                  <a:pt x="10651" y="10583"/>
                </a:lnTo>
                <a:lnTo>
                  <a:pt x="9827" y="12770"/>
                </a:lnTo>
                <a:lnTo>
                  <a:pt x="8324" y="15181"/>
                </a:lnTo>
                <a:lnTo>
                  <a:pt x="6370" y="17741"/>
                </a:lnTo>
                <a:lnTo>
                  <a:pt x="4115" y="20400"/>
                </a:lnTo>
                <a:lnTo>
                  <a:pt x="2612" y="24077"/>
                </a:lnTo>
                <a:lnTo>
                  <a:pt x="1609" y="28434"/>
                </a:lnTo>
                <a:lnTo>
                  <a:pt x="0" y="40013"/>
                </a:lnTo>
                <a:lnTo>
                  <a:pt x="821" y="41915"/>
                </a:lnTo>
                <a:lnTo>
                  <a:pt x="2320" y="44136"/>
                </a:lnTo>
                <a:lnTo>
                  <a:pt x="7020" y="49993"/>
                </a:lnTo>
                <a:lnTo>
                  <a:pt x="9311" y="50474"/>
                </a:lnTo>
                <a:lnTo>
                  <a:pt x="12743" y="50794"/>
                </a:lnTo>
                <a:lnTo>
                  <a:pt x="16936" y="51008"/>
                </a:lnTo>
                <a:lnTo>
                  <a:pt x="22589" y="50198"/>
                </a:lnTo>
                <a:lnTo>
                  <a:pt x="29215" y="48705"/>
                </a:lnTo>
                <a:lnTo>
                  <a:pt x="36490" y="46758"/>
                </a:lnTo>
                <a:lnTo>
                  <a:pt x="42292" y="45459"/>
                </a:lnTo>
                <a:lnTo>
                  <a:pt x="47113" y="44594"/>
                </a:lnTo>
                <a:lnTo>
                  <a:pt x="51279" y="44017"/>
                </a:lnTo>
                <a:lnTo>
                  <a:pt x="55962" y="41727"/>
                </a:lnTo>
                <a:lnTo>
                  <a:pt x="60989" y="38296"/>
                </a:lnTo>
                <a:lnTo>
                  <a:pt x="66245" y="34103"/>
                </a:lnTo>
                <a:lnTo>
                  <a:pt x="70701" y="31308"/>
                </a:lnTo>
                <a:lnTo>
                  <a:pt x="74625" y="29445"/>
                </a:lnTo>
                <a:lnTo>
                  <a:pt x="83215" y="26454"/>
                </a:lnTo>
                <a:lnTo>
                  <a:pt x="85825" y="24303"/>
                </a:lnTo>
                <a:lnTo>
                  <a:pt x="89470" y="20965"/>
                </a:lnTo>
                <a:lnTo>
                  <a:pt x="93805" y="16834"/>
                </a:lnTo>
                <a:lnTo>
                  <a:pt x="95742" y="14080"/>
                </a:lnTo>
                <a:lnTo>
                  <a:pt x="96081" y="12244"/>
                </a:lnTo>
                <a:lnTo>
                  <a:pt x="95355" y="11021"/>
                </a:lnTo>
                <a:lnTo>
                  <a:pt x="93918" y="11157"/>
                </a:lnTo>
                <a:lnTo>
                  <a:pt x="89782" y="13849"/>
                </a:lnTo>
                <a:lnTo>
                  <a:pt x="88298" y="15900"/>
                </a:lnTo>
                <a:lnTo>
                  <a:pt x="87308" y="18220"/>
                </a:lnTo>
                <a:lnTo>
                  <a:pt x="85720" y="24236"/>
                </a:lnTo>
                <a:lnTo>
                  <a:pt x="84638" y="26635"/>
                </a:lnTo>
                <a:lnTo>
                  <a:pt x="80895" y="34381"/>
                </a:lnTo>
                <a:lnTo>
                  <a:pt x="78563" y="38160"/>
                </a:lnTo>
                <a:lnTo>
                  <a:pt x="76056" y="41633"/>
                </a:lnTo>
                <a:lnTo>
                  <a:pt x="73432" y="44900"/>
                </a:lnTo>
                <a:lnTo>
                  <a:pt x="71683" y="48983"/>
                </a:lnTo>
                <a:lnTo>
                  <a:pt x="70517" y="53611"/>
                </a:lnTo>
                <a:lnTo>
                  <a:pt x="69740" y="58601"/>
                </a:lnTo>
                <a:lnTo>
                  <a:pt x="67316" y="64785"/>
                </a:lnTo>
                <a:lnTo>
                  <a:pt x="63796" y="71765"/>
                </a:lnTo>
                <a:lnTo>
                  <a:pt x="53559" y="89847"/>
                </a:lnTo>
                <a:lnTo>
                  <a:pt x="53672" y="93235"/>
                </a:lnTo>
                <a:lnTo>
                  <a:pt x="54699" y="97399"/>
                </a:lnTo>
                <a:lnTo>
                  <a:pt x="56337" y="102081"/>
                </a:lnTo>
                <a:lnTo>
                  <a:pt x="57429" y="106154"/>
                </a:lnTo>
                <a:lnTo>
                  <a:pt x="58156" y="109822"/>
                </a:lnTo>
                <a:lnTo>
                  <a:pt x="58641" y="113219"/>
                </a:lnTo>
                <a:lnTo>
                  <a:pt x="59918" y="116437"/>
                </a:lnTo>
                <a:lnTo>
                  <a:pt x="61721" y="119535"/>
                </a:lnTo>
                <a:lnTo>
                  <a:pt x="63875" y="122553"/>
                </a:lnTo>
                <a:lnTo>
                  <a:pt x="67216" y="124564"/>
                </a:lnTo>
                <a:lnTo>
                  <a:pt x="71350" y="125905"/>
                </a:lnTo>
                <a:lnTo>
                  <a:pt x="76009" y="126800"/>
                </a:lnTo>
                <a:lnTo>
                  <a:pt x="80068" y="128348"/>
                </a:lnTo>
                <a:lnTo>
                  <a:pt x="83728" y="130333"/>
                </a:lnTo>
                <a:lnTo>
                  <a:pt x="87119" y="132608"/>
                </a:lnTo>
                <a:lnTo>
                  <a:pt x="91285" y="134125"/>
                </a:lnTo>
                <a:lnTo>
                  <a:pt x="95967" y="135137"/>
                </a:lnTo>
                <a:lnTo>
                  <a:pt x="100994" y="135811"/>
                </a:lnTo>
                <a:lnTo>
                  <a:pt x="105297" y="136261"/>
                </a:lnTo>
                <a:lnTo>
                  <a:pt x="109119" y="136561"/>
                </a:lnTo>
                <a:lnTo>
                  <a:pt x="112619" y="136761"/>
                </a:lnTo>
                <a:lnTo>
                  <a:pt x="116858" y="135941"/>
                </a:lnTo>
                <a:lnTo>
                  <a:pt x="121588" y="134442"/>
                </a:lnTo>
                <a:lnTo>
                  <a:pt x="126647" y="132491"/>
                </a:lnTo>
                <a:lnTo>
                  <a:pt x="130972" y="131190"/>
                </a:lnTo>
                <a:lnTo>
                  <a:pt x="134808" y="130322"/>
                </a:lnTo>
                <a:lnTo>
                  <a:pt x="138318" y="129744"/>
                </a:lnTo>
                <a:lnTo>
                  <a:pt x="141610" y="128406"/>
                </a:lnTo>
                <a:lnTo>
                  <a:pt x="144757" y="126562"/>
                </a:lnTo>
                <a:lnTo>
                  <a:pt x="147808" y="124380"/>
                </a:lnTo>
                <a:lnTo>
                  <a:pt x="150795" y="122925"/>
                </a:lnTo>
                <a:lnTo>
                  <a:pt x="153738" y="121955"/>
                </a:lnTo>
                <a:lnTo>
                  <a:pt x="156653" y="121308"/>
                </a:lnTo>
                <a:lnTo>
                  <a:pt x="158596" y="119924"/>
                </a:lnTo>
                <a:lnTo>
                  <a:pt x="159891" y="118050"/>
                </a:lnTo>
                <a:lnTo>
                  <a:pt x="160755" y="115848"/>
                </a:lnTo>
                <a:lnTo>
                  <a:pt x="161331" y="113427"/>
                </a:lnTo>
                <a:lnTo>
                  <a:pt x="161715" y="110860"/>
                </a:lnTo>
                <a:lnTo>
                  <a:pt x="161970" y="108197"/>
                </a:lnTo>
                <a:lnTo>
                  <a:pt x="160236" y="106421"/>
                </a:lnTo>
                <a:lnTo>
                  <a:pt x="157175" y="105238"/>
                </a:lnTo>
                <a:lnTo>
                  <a:pt x="147675" y="103338"/>
                </a:lnTo>
                <a:lnTo>
                  <a:pt x="143836" y="103078"/>
                </a:lnTo>
                <a:lnTo>
                  <a:pt x="138955" y="102962"/>
                </a:lnTo>
                <a:lnTo>
                  <a:pt x="133611" y="102911"/>
                </a:lnTo>
                <a:lnTo>
                  <a:pt x="130852" y="103850"/>
                </a:lnTo>
                <a:lnTo>
                  <a:pt x="128060" y="105428"/>
                </a:lnTo>
                <a:lnTo>
                  <a:pt x="125247" y="107433"/>
                </a:lnTo>
                <a:lnTo>
                  <a:pt x="122419" y="108770"/>
                </a:lnTo>
                <a:lnTo>
                  <a:pt x="119581" y="109661"/>
                </a:lnTo>
                <a:lnTo>
                  <a:pt x="116736" y="110254"/>
                </a:lnTo>
                <a:lnTo>
                  <a:pt x="114840" y="111603"/>
                </a:lnTo>
                <a:lnTo>
                  <a:pt x="113576" y="113455"/>
                </a:lnTo>
                <a:lnTo>
                  <a:pt x="112733" y="115641"/>
                </a:lnTo>
                <a:lnTo>
                  <a:pt x="112171" y="118052"/>
                </a:lnTo>
                <a:lnTo>
                  <a:pt x="111796" y="120611"/>
                </a:lnTo>
                <a:lnTo>
                  <a:pt x="111047" y="13716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1252"/>
          <p:cNvSpPr/>
          <p:nvPr/>
        </p:nvSpPr>
        <p:spPr>
          <a:xfrm>
            <a:off x="5764117" y="3463290"/>
            <a:ext cx="128018" cy="214313"/>
          </a:xfrm>
          <a:custGeom>
            <a:avLst/>
            <a:gdLst/>
            <a:ahLst/>
            <a:cxnLst/>
            <a:rect l="0" t="0" r="0" b="0"/>
            <a:pathLst>
              <a:path w="128018" h="214313">
                <a:moveTo>
                  <a:pt x="102330" y="0"/>
                </a:moveTo>
                <a:lnTo>
                  <a:pt x="88678" y="4551"/>
                </a:lnTo>
                <a:lnTo>
                  <a:pt x="83703" y="6843"/>
                </a:lnTo>
                <a:lnTo>
                  <a:pt x="79435" y="9325"/>
                </a:lnTo>
                <a:lnTo>
                  <a:pt x="75637" y="11931"/>
                </a:lnTo>
                <a:lnTo>
                  <a:pt x="58716" y="24988"/>
                </a:lnTo>
                <a:lnTo>
                  <a:pt x="47537" y="33803"/>
                </a:lnTo>
                <a:lnTo>
                  <a:pt x="39131" y="40633"/>
                </a:lnTo>
                <a:lnTo>
                  <a:pt x="32575" y="46138"/>
                </a:lnTo>
                <a:lnTo>
                  <a:pt x="27252" y="50761"/>
                </a:lnTo>
                <a:lnTo>
                  <a:pt x="22750" y="55748"/>
                </a:lnTo>
                <a:lnTo>
                  <a:pt x="18797" y="60978"/>
                </a:lnTo>
                <a:lnTo>
                  <a:pt x="15209" y="66370"/>
                </a:lnTo>
                <a:lnTo>
                  <a:pt x="11864" y="71869"/>
                </a:lnTo>
                <a:lnTo>
                  <a:pt x="8682" y="77440"/>
                </a:lnTo>
                <a:lnTo>
                  <a:pt x="5608" y="83059"/>
                </a:lnTo>
                <a:lnTo>
                  <a:pt x="3559" y="89662"/>
                </a:lnTo>
                <a:lnTo>
                  <a:pt x="2193" y="96922"/>
                </a:lnTo>
                <a:lnTo>
                  <a:pt x="1282" y="104620"/>
                </a:lnTo>
                <a:lnTo>
                  <a:pt x="674" y="113561"/>
                </a:lnTo>
                <a:lnTo>
                  <a:pt x="270" y="123332"/>
                </a:lnTo>
                <a:lnTo>
                  <a:pt x="0" y="133657"/>
                </a:lnTo>
                <a:lnTo>
                  <a:pt x="772" y="142444"/>
                </a:lnTo>
                <a:lnTo>
                  <a:pt x="2240" y="150208"/>
                </a:lnTo>
                <a:lnTo>
                  <a:pt x="4171" y="157288"/>
                </a:lnTo>
                <a:lnTo>
                  <a:pt x="6411" y="162961"/>
                </a:lnTo>
                <a:lnTo>
                  <a:pt x="8856" y="167696"/>
                </a:lnTo>
                <a:lnTo>
                  <a:pt x="11439" y="171805"/>
                </a:lnTo>
                <a:lnTo>
                  <a:pt x="14114" y="174544"/>
                </a:lnTo>
                <a:lnTo>
                  <a:pt x="16849" y="176370"/>
                </a:lnTo>
                <a:lnTo>
                  <a:pt x="19626" y="177587"/>
                </a:lnTo>
                <a:lnTo>
                  <a:pt x="23381" y="178399"/>
                </a:lnTo>
                <a:lnTo>
                  <a:pt x="27790" y="178940"/>
                </a:lnTo>
                <a:lnTo>
                  <a:pt x="32634" y="179301"/>
                </a:lnTo>
                <a:lnTo>
                  <a:pt x="36816" y="179541"/>
                </a:lnTo>
                <a:lnTo>
                  <a:pt x="44002" y="179808"/>
                </a:lnTo>
                <a:lnTo>
                  <a:pt x="62505" y="179959"/>
                </a:lnTo>
                <a:lnTo>
                  <a:pt x="69112" y="179027"/>
                </a:lnTo>
                <a:lnTo>
                  <a:pt x="75423" y="177454"/>
                </a:lnTo>
                <a:lnTo>
                  <a:pt x="81535" y="175453"/>
                </a:lnTo>
                <a:lnTo>
                  <a:pt x="86561" y="173166"/>
                </a:lnTo>
                <a:lnTo>
                  <a:pt x="90865" y="170689"/>
                </a:lnTo>
                <a:lnTo>
                  <a:pt x="94687" y="168085"/>
                </a:lnTo>
                <a:lnTo>
                  <a:pt x="98187" y="165397"/>
                </a:lnTo>
                <a:lnTo>
                  <a:pt x="101473" y="162652"/>
                </a:lnTo>
                <a:lnTo>
                  <a:pt x="104616" y="159869"/>
                </a:lnTo>
                <a:lnTo>
                  <a:pt x="109569" y="156110"/>
                </a:lnTo>
                <a:lnTo>
                  <a:pt x="122692" y="146852"/>
                </a:lnTo>
                <a:lnTo>
                  <a:pt x="126383" y="142668"/>
                </a:lnTo>
                <a:lnTo>
                  <a:pt x="127890" y="138927"/>
                </a:lnTo>
                <a:lnTo>
                  <a:pt x="128017" y="130630"/>
                </a:lnTo>
                <a:lnTo>
                  <a:pt x="126122" y="129949"/>
                </a:lnTo>
                <a:lnTo>
                  <a:pt x="122954" y="129495"/>
                </a:lnTo>
                <a:lnTo>
                  <a:pt x="118937" y="129193"/>
                </a:lnTo>
                <a:lnTo>
                  <a:pt x="114354" y="129943"/>
                </a:lnTo>
                <a:lnTo>
                  <a:pt x="109393" y="131396"/>
                </a:lnTo>
                <a:lnTo>
                  <a:pt x="104181" y="133317"/>
                </a:lnTo>
                <a:lnTo>
                  <a:pt x="99754" y="135551"/>
                </a:lnTo>
                <a:lnTo>
                  <a:pt x="95850" y="137992"/>
                </a:lnTo>
                <a:lnTo>
                  <a:pt x="92295" y="140572"/>
                </a:lnTo>
                <a:lnTo>
                  <a:pt x="88020" y="145149"/>
                </a:lnTo>
                <a:lnTo>
                  <a:pt x="83265" y="151059"/>
                </a:lnTo>
                <a:lnTo>
                  <a:pt x="78190" y="157856"/>
                </a:lnTo>
                <a:lnTo>
                  <a:pt x="74807" y="163340"/>
                </a:lnTo>
                <a:lnTo>
                  <a:pt x="72551" y="167948"/>
                </a:lnTo>
                <a:lnTo>
                  <a:pt x="71048" y="171973"/>
                </a:lnTo>
                <a:lnTo>
                  <a:pt x="70045" y="176561"/>
                </a:lnTo>
                <a:lnTo>
                  <a:pt x="69377" y="181525"/>
                </a:lnTo>
                <a:lnTo>
                  <a:pt x="68931" y="186739"/>
                </a:lnTo>
                <a:lnTo>
                  <a:pt x="68634" y="191167"/>
                </a:lnTo>
                <a:lnTo>
                  <a:pt x="68436" y="195072"/>
                </a:lnTo>
                <a:lnTo>
                  <a:pt x="68040" y="21431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1253"/>
          <p:cNvSpPr/>
          <p:nvPr/>
        </p:nvSpPr>
        <p:spPr>
          <a:xfrm>
            <a:off x="5918124" y="3497579"/>
            <a:ext cx="168949" cy="188597"/>
          </a:xfrm>
          <a:custGeom>
            <a:avLst/>
            <a:gdLst/>
            <a:ahLst/>
            <a:cxnLst/>
            <a:rect l="0" t="0" r="0" b="0"/>
            <a:pathLst>
              <a:path w="168949" h="188597">
                <a:moveTo>
                  <a:pt x="102628" y="0"/>
                </a:moveTo>
                <a:lnTo>
                  <a:pt x="93526" y="4552"/>
                </a:lnTo>
                <a:lnTo>
                  <a:pt x="88941" y="7797"/>
                </a:lnTo>
                <a:lnTo>
                  <a:pt x="83978" y="11866"/>
                </a:lnTo>
                <a:lnTo>
                  <a:pt x="78765" y="16483"/>
                </a:lnTo>
                <a:lnTo>
                  <a:pt x="71479" y="24324"/>
                </a:lnTo>
                <a:lnTo>
                  <a:pt x="62812" y="34313"/>
                </a:lnTo>
                <a:lnTo>
                  <a:pt x="53224" y="45736"/>
                </a:lnTo>
                <a:lnTo>
                  <a:pt x="43975" y="58113"/>
                </a:lnTo>
                <a:lnTo>
                  <a:pt x="34951" y="71127"/>
                </a:lnTo>
                <a:lnTo>
                  <a:pt x="26077" y="84566"/>
                </a:lnTo>
                <a:lnTo>
                  <a:pt x="19209" y="95430"/>
                </a:lnTo>
                <a:lnTo>
                  <a:pt x="13678" y="104578"/>
                </a:lnTo>
                <a:lnTo>
                  <a:pt x="9038" y="112581"/>
                </a:lnTo>
                <a:lnTo>
                  <a:pt x="5945" y="118869"/>
                </a:lnTo>
                <a:lnTo>
                  <a:pt x="3883" y="124014"/>
                </a:lnTo>
                <a:lnTo>
                  <a:pt x="2508" y="128396"/>
                </a:lnTo>
                <a:lnTo>
                  <a:pt x="1591" y="132270"/>
                </a:lnTo>
                <a:lnTo>
                  <a:pt x="980" y="135805"/>
                </a:lnTo>
                <a:lnTo>
                  <a:pt x="573" y="139114"/>
                </a:lnTo>
                <a:lnTo>
                  <a:pt x="301" y="142273"/>
                </a:lnTo>
                <a:lnTo>
                  <a:pt x="120" y="145331"/>
                </a:lnTo>
                <a:lnTo>
                  <a:pt x="0" y="148323"/>
                </a:lnTo>
                <a:lnTo>
                  <a:pt x="872" y="151269"/>
                </a:lnTo>
                <a:lnTo>
                  <a:pt x="4380" y="157083"/>
                </a:lnTo>
                <a:lnTo>
                  <a:pt x="7602" y="159968"/>
                </a:lnTo>
                <a:lnTo>
                  <a:pt x="11655" y="162843"/>
                </a:lnTo>
                <a:lnTo>
                  <a:pt x="16262" y="165712"/>
                </a:lnTo>
                <a:lnTo>
                  <a:pt x="20286" y="167625"/>
                </a:lnTo>
                <a:lnTo>
                  <a:pt x="23921" y="168900"/>
                </a:lnTo>
                <a:lnTo>
                  <a:pt x="27296" y="169751"/>
                </a:lnTo>
                <a:lnTo>
                  <a:pt x="31452" y="170317"/>
                </a:lnTo>
                <a:lnTo>
                  <a:pt x="36127" y="170695"/>
                </a:lnTo>
                <a:lnTo>
                  <a:pt x="41149" y="170947"/>
                </a:lnTo>
                <a:lnTo>
                  <a:pt x="46403" y="170162"/>
                </a:lnTo>
                <a:lnTo>
                  <a:pt x="51809" y="168687"/>
                </a:lnTo>
                <a:lnTo>
                  <a:pt x="57319" y="166750"/>
                </a:lnTo>
                <a:lnTo>
                  <a:pt x="62897" y="164507"/>
                </a:lnTo>
                <a:lnTo>
                  <a:pt x="68521" y="162059"/>
                </a:lnTo>
                <a:lnTo>
                  <a:pt x="74175" y="159474"/>
                </a:lnTo>
                <a:lnTo>
                  <a:pt x="79849" y="157752"/>
                </a:lnTo>
                <a:lnTo>
                  <a:pt x="85537" y="156603"/>
                </a:lnTo>
                <a:lnTo>
                  <a:pt x="91234" y="155837"/>
                </a:lnTo>
                <a:lnTo>
                  <a:pt x="100747" y="152469"/>
                </a:lnTo>
                <a:lnTo>
                  <a:pt x="112804" y="147366"/>
                </a:lnTo>
                <a:lnTo>
                  <a:pt x="126557" y="141107"/>
                </a:lnTo>
                <a:lnTo>
                  <a:pt x="136678" y="136934"/>
                </a:lnTo>
                <a:lnTo>
                  <a:pt x="144378" y="134152"/>
                </a:lnTo>
                <a:lnTo>
                  <a:pt x="150464" y="132297"/>
                </a:lnTo>
                <a:lnTo>
                  <a:pt x="155474" y="130108"/>
                </a:lnTo>
                <a:lnTo>
                  <a:pt x="159766" y="127697"/>
                </a:lnTo>
                <a:lnTo>
                  <a:pt x="163580" y="125136"/>
                </a:lnTo>
                <a:lnTo>
                  <a:pt x="166123" y="122477"/>
                </a:lnTo>
                <a:lnTo>
                  <a:pt x="167818" y="119752"/>
                </a:lnTo>
                <a:lnTo>
                  <a:pt x="168948" y="116982"/>
                </a:lnTo>
                <a:lnTo>
                  <a:pt x="168749" y="115136"/>
                </a:lnTo>
                <a:lnTo>
                  <a:pt x="167664" y="113905"/>
                </a:lnTo>
                <a:lnTo>
                  <a:pt x="165988" y="113084"/>
                </a:lnTo>
                <a:lnTo>
                  <a:pt x="162965" y="112537"/>
                </a:lnTo>
                <a:lnTo>
                  <a:pt x="159046" y="112172"/>
                </a:lnTo>
                <a:lnTo>
                  <a:pt x="154527" y="111929"/>
                </a:lnTo>
                <a:lnTo>
                  <a:pt x="150562" y="112720"/>
                </a:lnTo>
                <a:lnTo>
                  <a:pt x="146967" y="114199"/>
                </a:lnTo>
                <a:lnTo>
                  <a:pt x="143618" y="116138"/>
                </a:lnTo>
                <a:lnTo>
                  <a:pt x="134816" y="120832"/>
                </a:lnTo>
                <a:lnTo>
                  <a:pt x="129801" y="123418"/>
                </a:lnTo>
                <a:lnTo>
                  <a:pt x="125506" y="126094"/>
                </a:lnTo>
                <a:lnTo>
                  <a:pt x="121690" y="128830"/>
                </a:lnTo>
                <a:lnTo>
                  <a:pt x="118193" y="131607"/>
                </a:lnTo>
                <a:lnTo>
                  <a:pt x="113957" y="134411"/>
                </a:lnTo>
                <a:lnTo>
                  <a:pt x="109229" y="137232"/>
                </a:lnTo>
                <a:lnTo>
                  <a:pt x="104171" y="140066"/>
                </a:lnTo>
                <a:lnTo>
                  <a:pt x="97942" y="144813"/>
                </a:lnTo>
                <a:lnTo>
                  <a:pt x="90931" y="150835"/>
                </a:lnTo>
                <a:lnTo>
                  <a:pt x="83400" y="157707"/>
                </a:lnTo>
                <a:lnTo>
                  <a:pt x="78379" y="163240"/>
                </a:lnTo>
                <a:lnTo>
                  <a:pt x="75032" y="167882"/>
                </a:lnTo>
                <a:lnTo>
                  <a:pt x="68338" y="18859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1254"/>
          <p:cNvSpPr/>
          <p:nvPr/>
        </p:nvSpPr>
        <p:spPr>
          <a:xfrm>
            <a:off x="6149340" y="3480435"/>
            <a:ext cx="94298" cy="85726"/>
          </a:xfrm>
          <a:custGeom>
            <a:avLst/>
            <a:gdLst/>
            <a:ahLst/>
            <a:cxnLst/>
            <a:rect l="0" t="0" r="0" b="0"/>
            <a:pathLst>
              <a:path w="94298" h="85726">
                <a:moveTo>
                  <a:pt x="0" y="85725"/>
                </a:moveTo>
                <a:lnTo>
                  <a:pt x="9101" y="72072"/>
                </a:lnTo>
                <a:lnTo>
                  <a:pt x="13688" y="68050"/>
                </a:lnTo>
                <a:lnTo>
                  <a:pt x="18650" y="65369"/>
                </a:lnTo>
                <a:lnTo>
                  <a:pt x="23863" y="63582"/>
                </a:lnTo>
                <a:lnTo>
                  <a:pt x="28291" y="61438"/>
                </a:lnTo>
                <a:lnTo>
                  <a:pt x="32196" y="59056"/>
                </a:lnTo>
                <a:lnTo>
                  <a:pt x="35751" y="56516"/>
                </a:lnTo>
                <a:lnTo>
                  <a:pt x="41932" y="51012"/>
                </a:lnTo>
                <a:lnTo>
                  <a:pt x="58958" y="34737"/>
                </a:lnTo>
                <a:lnTo>
                  <a:pt x="9429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1255"/>
          <p:cNvSpPr/>
          <p:nvPr/>
        </p:nvSpPr>
        <p:spPr>
          <a:xfrm>
            <a:off x="6140767" y="3514725"/>
            <a:ext cx="111443" cy="68580"/>
          </a:xfrm>
          <a:custGeom>
            <a:avLst/>
            <a:gdLst/>
            <a:ahLst/>
            <a:cxnLst/>
            <a:rect l="0" t="0" r="0" b="0"/>
            <a:pathLst>
              <a:path w="111443" h="68580">
                <a:moveTo>
                  <a:pt x="0" y="0"/>
                </a:moveTo>
                <a:lnTo>
                  <a:pt x="9102" y="13652"/>
                </a:lnTo>
                <a:lnTo>
                  <a:pt x="12735" y="17674"/>
                </a:lnTo>
                <a:lnTo>
                  <a:pt x="16111" y="20355"/>
                </a:lnTo>
                <a:lnTo>
                  <a:pt x="19313" y="22142"/>
                </a:lnTo>
                <a:lnTo>
                  <a:pt x="27951" y="26668"/>
                </a:lnTo>
                <a:lnTo>
                  <a:pt x="32921" y="29209"/>
                </a:lnTo>
                <a:lnTo>
                  <a:pt x="51144" y="39651"/>
                </a:lnTo>
                <a:lnTo>
                  <a:pt x="62671" y="46437"/>
                </a:lnTo>
                <a:lnTo>
                  <a:pt x="72261" y="50960"/>
                </a:lnTo>
                <a:lnTo>
                  <a:pt x="80559" y="53976"/>
                </a:lnTo>
                <a:lnTo>
                  <a:pt x="87996" y="55986"/>
                </a:lnTo>
                <a:lnTo>
                  <a:pt x="93907" y="58279"/>
                </a:lnTo>
                <a:lnTo>
                  <a:pt x="98799" y="60760"/>
                </a:lnTo>
                <a:lnTo>
                  <a:pt x="111442" y="6857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1256"/>
          <p:cNvSpPr/>
          <p:nvPr/>
        </p:nvSpPr>
        <p:spPr>
          <a:xfrm>
            <a:off x="6295072" y="3609022"/>
            <a:ext cx="1" cy="17146"/>
          </a:xfrm>
          <a:custGeom>
            <a:avLst/>
            <a:gdLst/>
            <a:ahLst/>
            <a:cxnLst/>
            <a:rect l="0" t="0" r="0" b="0"/>
            <a:pathLst>
              <a:path w="1" h="17146">
                <a:moveTo>
                  <a:pt x="0" y="0"/>
                </a:moveTo>
                <a:lnTo>
                  <a:pt x="0"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1257"/>
          <p:cNvSpPr/>
          <p:nvPr/>
        </p:nvSpPr>
        <p:spPr>
          <a:xfrm>
            <a:off x="6295072" y="3626167"/>
            <a:ext cx="25261" cy="17146"/>
          </a:xfrm>
          <a:custGeom>
            <a:avLst/>
            <a:gdLst/>
            <a:ahLst/>
            <a:cxnLst/>
            <a:rect l="0" t="0" r="0" b="0"/>
            <a:pathLst>
              <a:path w="25261" h="17146">
                <a:moveTo>
                  <a:pt x="8573" y="0"/>
                </a:moveTo>
                <a:lnTo>
                  <a:pt x="13123" y="0"/>
                </a:lnTo>
                <a:lnTo>
                  <a:pt x="15416" y="953"/>
                </a:lnTo>
                <a:lnTo>
                  <a:pt x="17898" y="2540"/>
                </a:lnTo>
                <a:lnTo>
                  <a:pt x="24173" y="7381"/>
                </a:lnTo>
                <a:lnTo>
                  <a:pt x="24688" y="8731"/>
                </a:lnTo>
                <a:lnTo>
                  <a:pt x="25031" y="10583"/>
                </a:lnTo>
                <a:lnTo>
                  <a:pt x="25260" y="12770"/>
                </a:lnTo>
                <a:lnTo>
                  <a:pt x="24460" y="14229"/>
                </a:lnTo>
                <a:lnTo>
                  <a:pt x="22974" y="15201"/>
                </a:lnTo>
                <a:lnTo>
                  <a:pt x="21031" y="15849"/>
                </a:lnTo>
                <a:lnTo>
                  <a:pt x="18783" y="16281"/>
                </a:lnTo>
                <a:lnTo>
                  <a:pt x="16333" y="16569"/>
                </a:lnTo>
                <a:lnTo>
                  <a:pt x="13746" y="16761"/>
                </a:lnTo>
                <a:lnTo>
                  <a:pt x="11069" y="16889"/>
                </a:lnTo>
                <a:lnTo>
                  <a:pt x="0"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1258"/>
          <p:cNvSpPr/>
          <p:nvPr/>
        </p:nvSpPr>
        <p:spPr>
          <a:xfrm>
            <a:off x="6453417" y="3567351"/>
            <a:ext cx="150266" cy="144498"/>
          </a:xfrm>
          <a:custGeom>
            <a:avLst/>
            <a:gdLst/>
            <a:ahLst/>
            <a:cxnLst/>
            <a:rect l="0" t="0" r="0" b="0"/>
            <a:pathLst>
              <a:path w="150266" h="144498">
                <a:moveTo>
                  <a:pt x="4533" y="7381"/>
                </a:moveTo>
                <a:lnTo>
                  <a:pt x="18185" y="2830"/>
                </a:lnTo>
                <a:lnTo>
                  <a:pt x="23159" y="1490"/>
                </a:lnTo>
                <a:lnTo>
                  <a:pt x="27428" y="596"/>
                </a:lnTo>
                <a:lnTo>
                  <a:pt x="31226" y="0"/>
                </a:lnTo>
                <a:lnTo>
                  <a:pt x="34711" y="556"/>
                </a:lnTo>
                <a:lnTo>
                  <a:pt x="37986" y="1878"/>
                </a:lnTo>
                <a:lnTo>
                  <a:pt x="41123" y="3712"/>
                </a:lnTo>
                <a:lnTo>
                  <a:pt x="45118" y="4935"/>
                </a:lnTo>
                <a:lnTo>
                  <a:pt x="49687" y="5751"/>
                </a:lnTo>
                <a:lnTo>
                  <a:pt x="54639" y="6294"/>
                </a:lnTo>
                <a:lnTo>
                  <a:pt x="58891" y="7609"/>
                </a:lnTo>
                <a:lnTo>
                  <a:pt x="62679" y="9438"/>
                </a:lnTo>
                <a:lnTo>
                  <a:pt x="66157" y="11610"/>
                </a:lnTo>
                <a:lnTo>
                  <a:pt x="69428" y="14963"/>
                </a:lnTo>
                <a:lnTo>
                  <a:pt x="72561" y="19103"/>
                </a:lnTo>
                <a:lnTo>
                  <a:pt x="88985" y="43987"/>
                </a:lnTo>
                <a:lnTo>
                  <a:pt x="92266" y="49882"/>
                </a:lnTo>
                <a:lnTo>
                  <a:pt x="94454" y="54765"/>
                </a:lnTo>
                <a:lnTo>
                  <a:pt x="102516" y="78548"/>
                </a:lnTo>
                <a:lnTo>
                  <a:pt x="103192" y="85305"/>
                </a:lnTo>
                <a:lnTo>
                  <a:pt x="102691" y="91715"/>
                </a:lnTo>
                <a:lnTo>
                  <a:pt x="101404" y="97894"/>
                </a:lnTo>
                <a:lnTo>
                  <a:pt x="99593" y="102966"/>
                </a:lnTo>
                <a:lnTo>
                  <a:pt x="97434" y="107299"/>
                </a:lnTo>
                <a:lnTo>
                  <a:pt x="95042" y="111141"/>
                </a:lnTo>
                <a:lnTo>
                  <a:pt x="93447" y="114654"/>
                </a:lnTo>
                <a:lnTo>
                  <a:pt x="92384" y="117949"/>
                </a:lnTo>
                <a:lnTo>
                  <a:pt x="91675" y="121098"/>
                </a:lnTo>
                <a:lnTo>
                  <a:pt x="89297" y="124150"/>
                </a:lnTo>
                <a:lnTo>
                  <a:pt x="85807" y="127137"/>
                </a:lnTo>
                <a:lnTo>
                  <a:pt x="81576" y="130081"/>
                </a:lnTo>
                <a:lnTo>
                  <a:pt x="77802" y="132996"/>
                </a:lnTo>
                <a:lnTo>
                  <a:pt x="74334" y="135892"/>
                </a:lnTo>
                <a:lnTo>
                  <a:pt x="71070" y="138775"/>
                </a:lnTo>
                <a:lnTo>
                  <a:pt x="66988" y="140697"/>
                </a:lnTo>
                <a:lnTo>
                  <a:pt x="62362" y="141978"/>
                </a:lnTo>
                <a:lnTo>
                  <a:pt x="57373" y="142833"/>
                </a:lnTo>
                <a:lnTo>
                  <a:pt x="53095" y="143402"/>
                </a:lnTo>
                <a:lnTo>
                  <a:pt x="49289" y="143782"/>
                </a:lnTo>
                <a:lnTo>
                  <a:pt x="45801" y="144035"/>
                </a:lnTo>
                <a:lnTo>
                  <a:pt x="42522" y="144204"/>
                </a:lnTo>
                <a:lnTo>
                  <a:pt x="36339" y="144391"/>
                </a:lnTo>
                <a:lnTo>
                  <a:pt x="22953" y="144497"/>
                </a:lnTo>
                <a:lnTo>
                  <a:pt x="18718" y="143559"/>
                </a:lnTo>
                <a:lnTo>
                  <a:pt x="14942" y="141981"/>
                </a:lnTo>
                <a:lnTo>
                  <a:pt x="11472" y="139977"/>
                </a:lnTo>
                <a:lnTo>
                  <a:pt x="9159" y="137688"/>
                </a:lnTo>
                <a:lnTo>
                  <a:pt x="7617" y="135210"/>
                </a:lnTo>
                <a:lnTo>
                  <a:pt x="6589" y="132606"/>
                </a:lnTo>
                <a:lnTo>
                  <a:pt x="4951" y="130869"/>
                </a:lnTo>
                <a:lnTo>
                  <a:pt x="2906" y="129711"/>
                </a:lnTo>
                <a:lnTo>
                  <a:pt x="591" y="128940"/>
                </a:lnTo>
                <a:lnTo>
                  <a:pt x="0" y="127473"/>
                </a:lnTo>
                <a:lnTo>
                  <a:pt x="558" y="125542"/>
                </a:lnTo>
                <a:lnTo>
                  <a:pt x="1883" y="123303"/>
                </a:lnTo>
                <a:lnTo>
                  <a:pt x="2766" y="120857"/>
                </a:lnTo>
                <a:lnTo>
                  <a:pt x="3355" y="118274"/>
                </a:lnTo>
                <a:lnTo>
                  <a:pt x="3748" y="115600"/>
                </a:lnTo>
                <a:lnTo>
                  <a:pt x="4962" y="112865"/>
                </a:lnTo>
                <a:lnTo>
                  <a:pt x="6724" y="110088"/>
                </a:lnTo>
                <a:lnTo>
                  <a:pt x="8851" y="107285"/>
                </a:lnTo>
                <a:lnTo>
                  <a:pt x="12174" y="105416"/>
                </a:lnTo>
                <a:lnTo>
                  <a:pt x="16294" y="104171"/>
                </a:lnTo>
                <a:lnTo>
                  <a:pt x="20946" y="103340"/>
                </a:lnTo>
                <a:lnTo>
                  <a:pt x="27857" y="102786"/>
                </a:lnTo>
                <a:lnTo>
                  <a:pt x="36275" y="102417"/>
                </a:lnTo>
                <a:lnTo>
                  <a:pt x="61245" y="101897"/>
                </a:lnTo>
                <a:lnTo>
                  <a:pt x="68059" y="101825"/>
                </a:lnTo>
                <a:lnTo>
                  <a:pt x="76411" y="102728"/>
                </a:lnTo>
                <a:lnTo>
                  <a:pt x="85790" y="104283"/>
                </a:lnTo>
                <a:lnTo>
                  <a:pt x="95851" y="106273"/>
                </a:lnTo>
                <a:lnTo>
                  <a:pt x="105416" y="108551"/>
                </a:lnTo>
                <a:lnTo>
                  <a:pt x="114651" y="111023"/>
                </a:lnTo>
                <a:lnTo>
                  <a:pt x="136352" y="117283"/>
                </a:lnTo>
                <a:lnTo>
                  <a:pt x="139084" y="118749"/>
                </a:lnTo>
                <a:lnTo>
                  <a:pt x="141859" y="120679"/>
                </a:lnTo>
                <a:lnTo>
                  <a:pt x="150265" y="12739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1259"/>
          <p:cNvSpPr/>
          <p:nvPr/>
        </p:nvSpPr>
        <p:spPr>
          <a:xfrm>
            <a:off x="7623809" y="3128962"/>
            <a:ext cx="171451" cy="25719"/>
          </a:xfrm>
          <a:custGeom>
            <a:avLst/>
            <a:gdLst/>
            <a:ahLst/>
            <a:cxnLst/>
            <a:rect l="0" t="0" r="0" b="0"/>
            <a:pathLst>
              <a:path w="171451" h="25719">
                <a:moveTo>
                  <a:pt x="0" y="25718"/>
                </a:moveTo>
                <a:lnTo>
                  <a:pt x="18204" y="21167"/>
                </a:lnTo>
                <a:lnTo>
                  <a:pt x="31186" y="18873"/>
                </a:lnTo>
                <a:lnTo>
                  <a:pt x="65931" y="13786"/>
                </a:lnTo>
                <a:lnTo>
                  <a:pt x="81102" y="12048"/>
                </a:lnTo>
                <a:lnTo>
                  <a:pt x="94073" y="10890"/>
                </a:lnTo>
                <a:lnTo>
                  <a:pt x="105578" y="10117"/>
                </a:lnTo>
                <a:lnTo>
                  <a:pt x="117058" y="9602"/>
                </a:lnTo>
                <a:lnTo>
                  <a:pt x="139973" y="9030"/>
                </a:lnTo>
                <a:lnTo>
                  <a:pt x="148561" y="7925"/>
                </a:lnTo>
                <a:lnTo>
                  <a:pt x="155238" y="6236"/>
                </a:lnTo>
                <a:lnTo>
                  <a:pt x="17145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1260"/>
          <p:cNvSpPr/>
          <p:nvPr/>
        </p:nvSpPr>
        <p:spPr>
          <a:xfrm>
            <a:off x="7658100" y="3154680"/>
            <a:ext cx="125680" cy="162878"/>
          </a:xfrm>
          <a:custGeom>
            <a:avLst/>
            <a:gdLst/>
            <a:ahLst/>
            <a:cxnLst/>
            <a:rect l="0" t="0" r="0" b="0"/>
            <a:pathLst>
              <a:path w="125680" h="162878">
                <a:moveTo>
                  <a:pt x="0" y="0"/>
                </a:moveTo>
                <a:lnTo>
                  <a:pt x="4550" y="13652"/>
                </a:lnTo>
                <a:lnTo>
                  <a:pt x="5891" y="18626"/>
                </a:lnTo>
                <a:lnTo>
                  <a:pt x="6784" y="22895"/>
                </a:lnTo>
                <a:lnTo>
                  <a:pt x="7380" y="26693"/>
                </a:lnTo>
                <a:lnTo>
                  <a:pt x="7778" y="30178"/>
                </a:lnTo>
                <a:lnTo>
                  <a:pt x="8042" y="33453"/>
                </a:lnTo>
                <a:lnTo>
                  <a:pt x="8219" y="36590"/>
                </a:lnTo>
                <a:lnTo>
                  <a:pt x="8415" y="45154"/>
                </a:lnTo>
                <a:lnTo>
                  <a:pt x="8541" y="66175"/>
                </a:lnTo>
                <a:lnTo>
                  <a:pt x="7599" y="69834"/>
                </a:lnTo>
                <a:lnTo>
                  <a:pt x="6019" y="72273"/>
                </a:lnTo>
                <a:lnTo>
                  <a:pt x="4012" y="73899"/>
                </a:lnTo>
                <a:lnTo>
                  <a:pt x="3627" y="74031"/>
                </a:lnTo>
                <a:lnTo>
                  <a:pt x="5739" y="71637"/>
                </a:lnTo>
                <a:lnTo>
                  <a:pt x="12283" y="64935"/>
                </a:lnTo>
                <a:lnTo>
                  <a:pt x="15809" y="62340"/>
                </a:lnTo>
                <a:lnTo>
                  <a:pt x="20064" y="59657"/>
                </a:lnTo>
                <a:lnTo>
                  <a:pt x="24806" y="56916"/>
                </a:lnTo>
                <a:lnTo>
                  <a:pt x="28919" y="55089"/>
                </a:lnTo>
                <a:lnTo>
                  <a:pt x="32615" y="53871"/>
                </a:lnTo>
                <a:lnTo>
                  <a:pt x="36031" y="53059"/>
                </a:lnTo>
                <a:lnTo>
                  <a:pt x="39260" y="52517"/>
                </a:lnTo>
                <a:lnTo>
                  <a:pt x="42366" y="52157"/>
                </a:lnTo>
                <a:lnTo>
                  <a:pt x="45389" y="51916"/>
                </a:lnTo>
                <a:lnTo>
                  <a:pt x="50262" y="52708"/>
                </a:lnTo>
                <a:lnTo>
                  <a:pt x="56367" y="54189"/>
                </a:lnTo>
                <a:lnTo>
                  <a:pt x="63296" y="56128"/>
                </a:lnTo>
                <a:lnTo>
                  <a:pt x="69819" y="57421"/>
                </a:lnTo>
                <a:lnTo>
                  <a:pt x="76074" y="58283"/>
                </a:lnTo>
                <a:lnTo>
                  <a:pt x="82148" y="58858"/>
                </a:lnTo>
                <a:lnTo>
                  <a:pt x="87150" y="60193"/>
                </a:lnTo>
                <a:lnTo>
                  <a:pt x="91437" y="62036"/>
                </a:lnTo>
                <a:lnTo>
                  <a:pt x="95248" y="64217"/>
                </a:lnTo>
                <a:lnTo>
                  <a:pt x="98742" y="66624"/>
                </a:lnTo>
                <a:lnTo>
                  <a:pt x="102023" y="69181"/>
                </a:lnTo>
                <a:lnTo>
                  <a:pt x="105162" y="71838"/>
                </a:lnTo>
                <a:lnTo>
                  <a:pt x="109160" y="75514"/>
                </a:lnTo>
                <a:lnTo>
                  <a:pt x="118684" y="84679"/>
                </a:lnTo>
                <a:lnTo>
                  <a:pt x="121984" y="88838"/>
                </a:lnTo>
                <a:lnTo>
                  <a:pt x="124186" y="92563"/>
                </a:lnTo>
                <a:lnTo>
                  <a:pt x="125653" y="95998"/>
                </a:lnTo>
                <a:lnTo>
                  <a:pt x="125679" y="99241"/>
                </a:lnTo>
                <a:lnTo>
                  <a:pt x="124743" y="102356"/>
                </a:lnTo>
                <a:lnTo>
                  <a:pt x="123166" y="105384"/>
                </a:lnTo>
                <a:lnTo>
                  <a:pt x="122116" y="108356"/>
                </a:lnTo>
                <a:lnTo>
                  <a:pt x="121415" y="111290"/>
                </a:lnTo>
                <a:lnTo>
                  <a:pt x="120949" y="114198"/>
                </a:lnTo>
                <a:lnTo>
                  <a:pt x="119685" y="117090"/>
                </a:lnTo>
                <a:lnTo>
                  <a:pt x="117890" y="119970"/>
                </a:lnTo>
                <a:lnTo>
                  <a:pt x="115740" y="122842"/>
                </a:lnTo>
                <a:lnTo>
                  <a:pt x="112403" y="125710"/>
                </a:lnTo>
                <a:lnTo>
                  <a:pt x="108273" y="128574"/>
                </a:lnTo>
                <a:lnTo>
                  <a:pt x="103615" y="131436"/>
                </a:lnTo>
                <a:lnTo>
                  <a:pt x="99556" y="134296"/>
                </a:lnTo>
                <a:lnTo>
                  <a:pt x="95898" y="137156"/>
                </a:lnTo>
                <a:lnTo>
                  <a:pt x="92506" y="140015"/>
                </a:lnTo>
                <a:lnTo>
                  <a:pt x="88341" y="141920"/>
                </a:lnTo>
                <a:lnTo>
                  <a:pt x="83659" y="143191"/>
                </a:lnTo>
                <a:lnTo>
                  <a:pt x="78632" y="144038"/>
                </a:lnTo>
                <a:lnTo>
                  <a:pt x="71471" y="146508"/>
                </a:lnTo>
                <a:lnTo>
                  <a:pt x="62887" y="150059"/>
                </a:lnTo>
                <a:lnTo>
                  <a:pt x="25717" y="16287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1261"/>
          <p:cNvSpPr/>
          <p:nvPr/>
        </p:nvSpPr>
        <p:spPr>
          <a:xfrm>
            <a:off x="6663690" y="3540442"/>
            <a:ext cx="197168" cy="51436"/>
          </a:xfrm>
          <a:custGeom>
            <a:avLst/>
            <a:gdLst/>
            <a:ahLst/>
            <a:cxnLst/>
            <a:rect l="0" t="0" r="0" b="0"/>
            <a:pathLst>
              <a:path w="197168" h="51436">
                <a:moveTo>
                  <a:pt x="0" y="51435"/>
                </a:moveTo>
                <a:lnTo>
                  <a:pt x="9101" y="46884"/>
                </a:lnTo>
                <a:lnTo>
                  <a:pt x="13687" y="45544"/>
                </a:lnTo>
                <a:lnTo>
                  <a:pt x="18650" y="44650"/>
                </a:lnTo>
                <a:lnTo>
                  <a:pt x="23863" y="44054"/>
                </a:lnTo>
                <a:lnTo>
                  <a:pt x="29244" y="43657"/>
                </a:lnTo>
                <a:lnTo>
                  <a:pt x="34736" y="43392"/>
                </a:lnTo>
                <a:lnTo>
                  <a:pt x="40302" y="43216"/>
                </a:lnTo>
                <a:lnTo>
                  <a:pt x="49728" y="41193"/>
                </a:lnTo>
                <a:lnTo>
                  <a:pt x="61727" y="37939"/>
                </a:lnTo>
                <a:lnTo>
                  <a:pt x="75441" y="33865"/>
                </a:lnTo>
                <a:lnTo>
                  <a:pt x="87441" y="31150"/>
                </a:lnTo>
                <a:lnTo>
                  <a:pt x="98299" y="29339"/>
                </a:lnTo>
                <a:lnTo>
                  <a:pt x="108395" y="28132"/>
                </a:lnTo>
                <a:lnTo>
                  <a:pt x="117030" y="26375"/>
                </a:lnTo>
                <a:lnTo>
                  <a:pt x="124693" y="24251"/>
                </a:lnTo>
                <a:lnTo>
                  <a:pt x="131706" y="21882"/>
                </a:lnTo>
                <a:lnTo>
                  <a:pt x="137334" y="19351"/>
                </a:lnTo>
                <a:lnTo>
                  <a:pt x="142038" y="16711"/>
                </a:lnTo>
                <a:lnTo>
                  <a:pt x="146127" y="13998"/>
                </a:lnTo>
                <a:lnTo>
                  <a:pt x="150758" y="12189"/>
                </a:lnTo>
                <a:lnTo>
                  <a:pt x="155750" y="10984"/>
                </a:lnTo>
                <a:lnTo>
                  <a:pt x="160984" y="10180"/>
                </a:lnTo>
                <a:lnTo>
                  <a:pt x="167330" y="8692"/>
                </a:lnTo>
                <a:lnTo>
                  <a:pt x="174418" y="6747"/>
                </a:lnTo>
                <a:lnTo>
                  <a:pt x="19716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1262"/>
          <p:cNvSpPr/>
          <p:nvPr/>
        </p:nvSpPr>
        <p:spPr>
          <a:xfrm>
            <a:off x="6672388" y="3600450"/>
            <a:ext cx="126732" cy="162878"/>
          </a:xfrm>
          <a:custGeom>
            <a:avLst/>
            <a:gdLst/>
            <a:ahLst/>
            <a:cxnLst/>
            <a:rect l="0" t="0" r="0" b="0"/>
            <a:pathLst>
              <a:path w="126732" h="162878">
                <a:moveTo>
                  <a:pt x="8446" y="0"/>
                </a:moveTo>
                <a:lnTo>
                  <a:pt x="8446" y="26693"/>
                </a:lnTo>
                <a:lnTo>
                  <a:pt x="9399" y="32083"/>
                </a:lnTo>
                <a:lnTo>
                  <a:pt x="10987" y="38534"/>
                </a:lnTo>
                <a:lnTo>
                  <a:pt x="12997" y="45691"/>
                </a:lnTo>
                <a:lnTo>
                  <a:pt x="13386" y="52368"/>
                </a:lnTo>
                <a:lnTo>
                  <a:pt x="12691" y="58725"/>
                </a:lnTo>
                <a:lnTo>
                  <a:pt x="11276" y="64867"/>
                </a:lnTo>
                <a:lnTo>
                  <a:pt x="9381" y="70867"/>
                </a:lnTo>
                <a:lnTo>
                  <a:pt x="7164" y="76772"/>
                </a:lnTo>
                <a:lnTo>
                  <a:pt x="4734" y="82614"/>
                </a:lnTo>
                <a:lnTo>
                  <a:pt x="3114" y="85556"/>
                </a:lnTo>
                <a:lnTo>
                  <a:pt x="2034" y="86565"/>
                </a:lnTo>
                <a:lnTo>
                  <a:pt x="1314" y="86285"/>
                </a:lnTo>
                <a:lnTo>
                  <a:pt x="834" y="85145"/>
                </a:lnTo>
                <a:lnTo>
                  <a:pt x="301" y="81339"/>
                </a:lnTo>
                <a:lnTo>
                  <a:pt x="64" y="76473"/>
                </a:lnTo>
                <a:lnTo>
                  <a:pt x="0" y="73842"/>
                </a:lnTo>
                <a:lnTo>
                  <a:pt x="911" y="72088"/>
                </a:lnTo>
                <a:lnTo>
                  <a:pt x="2470" y="70918"/>
                </a:lnTo>
                <a:lnTo>
                  <a:pt x="7266" y="69041"/>
                </a:lnTo>
                <a:lnTo>
                  <a:pt x="17199" y="64166"/>
                </a:lnTo>
                <a:lnTo>
                  <a:pt x="20949" y="62779"/>
                </a:lnTo>
                <a:lnTo>
                  <a:pt x="24401" y="61855"/>
                </a:lnTo>
                <a:lnTo>
                  <a:pt x="27655" y="61239"/>
                </a:lnTo>
                <a:lnTo>
                  <a:pt x="31730" y="61781"/>
                </a:lnTo>
                <a:lnTo>
                  <a:pt x="36352" y="63095"/>
                </a:lnTo>
                <a:lnTo>
                  <a:pt x="41337" y="64923"/>
                </a:lnTo>
                <a:lnTo>
                  <a:pt x="47519" y="66142"/>
                </a:lnTo>
                <a:lnTo>
                  <a:pt x="54497" y="66954"/>
                </a:lnTo>
                <a:lnTo>
                  <a:pt x="62007" y="67496"/>
                </a:lnTo>
                <a:lnTo>
                  <a:pt x="67966" y="68810"/>
                </a:lnTo>
                <a:lnTo>
                  <a:pt x="72891" y="70638"/>
                </a:lnTo>
                <a:lnTo>
                  <a:pt x="92191" y="80416"/>
                </a:lnTo>
                <a:lnTo>
                  <a:pt x="96661" y="83138"/>
                </a:lnTo>
                <a:lnTo>
                  <a:pt x="100593" y="85905"/>
                </a:lnTo>
                <a:lnTo>
                  <a:pt x="104168" y="88703"/>
                </a:lnTo>
                <a:lnTo>
                  <a:pt x="107503" y="90568"/>
                </a:lnTo>
                <a:lnTo>
                  <a:pt x="110679" y="91811"/>
                </a:lnTo>
                <a:lnTo>
                  <a:pt x="113749" y="92640"/>
                </a:lnTo>
                <a:lnTo>
                  <a:pt x="116748" y="94145"/>
                </a:lnTo>
                <a:lnTo>
                  <a:pt x="119700" y="96100"/>
                </a:lnTo>
                <a:lnTo>
                  <a:pt x="122621" y="98357"/>
                </a:lnTo>
                <a:lnTo>
                  <a:pt x="124568" y="100814"/>
                </a:lnTo>
                <a:lnTo>
                  <a:pt x="125866" y="103404"/>
                </a:lnTo>
                <a:lnTo>
                  <a:pt x="126731" y="106083"/>
                </a:lnTo>
                <a:lnTo>
                  <a:pt x="126355" y="108822"/>
                </a:lnTo>
                <a:lnTo>
                  <a:pt x="125152" y="111600"/>
                </a:lnTo>
                <a:lnTo>
                  <a:pt x="123397" y="114405"/>
                </a:lnTo>
                <a:lnTo>
                  <a:pt x="121276" y="118180"/>
                </a:lnTo>
                <a:lnTo>
                  <a:pt x="116379" y="127454"/>
                </a:lnTo>
                <a:lnTo>
                  <a:pt x="113738" y="131642"/>
                </a:lnTo>
                <a:lnTo>
                  <a:pt x="111026" y="135386"/>
                </a:lnTo>
                <a:lnTo>
                  <a:pt x="108266" y="138835"/>
                </a:lnTo>
                <a:lnTo>
                  <a:pt x="104520" y="142087"/>
                </a:lnTo>
                <a:lnTo>
                  <a:pt x="100118" y="145207"/>
                </a:lnTo>
                <a:lnTo>
                  <a:pt x="95279" y="148239"/>
                </a:lnTo>
                <a:lnTo>
                  <a:pt x="89195" y="151214"/>
                </a:lnTo>
                <a:lnTo>
                  <a:pt x="82281" y="154149"/>
                </a:lnTo>
                <a:lnTo>
                  <a:pt x="59881" y="16287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1263"/>
          <p:cNvSpPr/>
          <p:nvPr/>
        </p:nvSpPr>
        <p:spPr>
          <a:xfrm>
            <a:off x="6929437" y="3609022"/>
            <a:ext cx="162879" cy="8574"/>
          </a:xfrm>
          <a:custGeom>
            <a:avLst/>
            <a:gdLst/>
            <a:ahLst/>
            <a:cxnLst/>
            <a:rect l="0" t="0" r="0" b="0"/>
            <a:pathLst>
              <a:path w="162879" h="8574">
                <a:moveTo>
                  <a:pt x="0" y="8573"/>
                </a:moveTo>
                <a:lnTo>
                  <a:pt x="42272" y="8573"/>
                </a:lnTo>
                <a:lnTo>
                  <a:pt x="55804" y="7620"/>
                </a:lnTo>
                <a:lnTo>
                  <a:pt x="72445" y="6032"/>
                </a:lnTo>
                <a:lnTo>
                  <a:pt x="16287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1264"/>
          <p:cNvSpPr/>
          <p:nvPr/>
        </p:nvSpPr>
        <p:spPr>
          <a:xfrm>
            <a:off x="6972300" y="3686175"/>
            <a:ext cx="128588" cy="8573"/>
          </a:xfrm>
          <a:custGeom>
            <a:avLst/>
            <a:gdLst/>
            <a:ahLst/>
            <a:cxnLst/>
            <a:rect l="0" t="0" r="0" b="0"/>
            <a:pathLst>
              <a:path w="128588" h="8573">
                <a:moveTo>
                  <a:pt x="0" y="0"/>
                </a:moveTo>
                <a:lnTo>
                  <a:pt x="87147" y="0"/>
                </a:lnTo>
                <a:lnTo>
                  <a:pt x="97150" y="952"/>
                </a:lnTo>
                <a:lnTo>
                  <a:pt x="105724" y="2540"/>
                </a:lnTo>
                <a:lnTo>
                  <a:pt x="128587" y="85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1265"/>
          <p:cNvSpPr/>
          <p:nvPr/>
        </p:nvSpPr>
        <p:spPr>
          <a:xfrm>
            <a:off x="7152322" y="3566160"/>
            <a:ext cx="34291" cy="188595"/>
          </a:xfrm>
          <a:custGeom>
            <a:avLst/>
            <a:gdLst/>
            <a:ahLst/>
            <a:cxnLst/>
            <a:rect l="0" t="0" r="0" b="0"/>
            <a:pathLst>
              <a:path w="34291" h="188595">
                <a:moveTo>
                  <a:pt x="34290" y="0"/>
                </a:moveTo>
                <a:lnTo>
                  <a:pt x="34290" y="35999"/>
                </a:lnTo>
                <a:lnTo>
                  <a:pt x="33338" y="43050"/>
                </a:lnTo>
                <a:lnTo>
                  <a:pt x="29739" y="63583"/>
                </a:lnTo>
                <a:lnTo>
                  <a:pt x="28399" y="72869"/>
                </a:lnTo>
                <a:lnTo>
                  <a:pt x="27505" y="80964"/>
                </a:lnTo>
                <a:lnTo>
                  <a:pt x="26909" y="88266"/>
                </a:lnTo>
                <a:lnTo>
                  <a:pt x="24607" y="96944"/>
                </a:lnTo>
                <a:lnTo>
                  <a:pt x="21168" y="106539"/>
                </a:lnTo>
                <a:lnTo>
                  <a:pt x="16969" y="116746"/>
                </a:lnTo>
                <a:lnTo>
                  <a:pt x="13218" y="129265"/>
                </a:lnTo>
                <a:lnTo>
                  <a:pt x="9764" y="143327"/>
                </a:lnTo>
                <a:lnTo>
                  <a:pt x="0" y="18859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1266"/>
          <p:cNvSpPr/>
          <p:nvPr/>
        </p:nvSpPr>
        <p:spPr>
          <a:xfrm>
            <a:off x="7272872" y="3591877"/>
            <a:ext cx="127517" cy="145734"/>
          </a:xfrm>
          <a:custGeom>
            <a:avLst/>
            <a:gdLst/>
            <a:ahLst/>
            <a:cxnLst/>
            <a:rect l="0" t="0" r="0" b="0"/>
            <a:pathLst>
              <a:path w="127517" h="145734">
                <a:moveTo>
                  <a:pt x="59472" y="0"/>
                </a:moveTo>
                <a:lnTo>
                  <a:pt x="50371" y="4551"/>
                </a:lnTo>
                <a:lnTo>
                  <a:pt x="46737" y="6844"/>
                </a:lnTo>
                <a:lnTo>
                  <a:pt x="43362" y="9325"/>
                </a:lnTo>
                <a:lnTo>
                  <a:pt x="40160" y="11932"/>
                </a:lnTo>
                <a:lnTo>
                  <a:pt x="36120" y="15575"/>
                </a:lnTo>
                <a:lnTo>
                  <a:pt x="26551" y="24702"/>
                </a:lnTo>
                <a:lnTo>
                  <a:pt x="22285" y="29803"/>
                </a:lnTo>
                <a:lnTo>
                  <a:pt x="18489" y="35109"/>
                </a:lnTo>
                <a:lnTo>
                  <a:pt x="15005" y="40551"/>
                </a:lnTo>
                <a:lnTo>
                  <a:pt x="11730" y="47036"/>
                </a:lnTo>
                <a:lnTo>
                  <a:pt x="8594" y="54218"/>
                </a:lnTo>
                <a:lnTo>
                  <a:pt x="5551" y="61863"/>
                </a:lnTo>
                <a:lnTo>
                  <a:pt x="3522" y="67912"/>
                </a:lnTo>
                <a:lnTo>
                  <a:pt x="2170" y="72897"/>
                </a:lnTo>
                <a:lnTo>
                  <a:pt x="1269" y="77173"/>
                </a:lnTo>
                <a:lnTo>
                  <a:pt x="667" y="82882"/>
                </a:lnTo>
                <a:lnTo>
                  <a:pt x="267" y="89544"/>
                </a:lnTo>
                <a:lnTo>
                  <a:pt x="0" y="96843"/>
                </a:lnTo>
                <a:lnTo>
                  <a:pt x="774" y="102662"/>
                </a:lnTo>
                <a:lnTo>
                  <a:pt x="2243" y="107494"/>
                </a:lnTo>
                <a:lnTo>
                  <a:pt x="4174" y="111668"/>
                </a:lnTo>
                <a:lnTo>
                  <a:pt x="6414" y="114450"/>
                </a:lnTo>
                <a:lnTo>
                  <a:pt x="8861" y="116305"/>
                </a:lnTo>
                <a:lnTo>
                  <a:pt x="11443" y="117542"/>
                </a:lnTo>
                <a:lnTo>
                  <a:pt x="14118" y="119319"/>
                </a:lnTo>
                <a:lnTo>
                  <a:pt x="16854" y="121456"/>
                </a:lnTo>
                <a:lnTo>
                  <a:pt x="19630" y="123833"/>
                </a:lnTo>
                <a:lnTo>
                  <a:pt x="23386" y="125418"/>
                </a:lnTo>
                <a:lnTo>
                  <a:pt x="27795" y="126475"/>
                </a:lnTo>
                <a:lnTo>
                  <a:pt x="32639" y="127179"/>
                </a:lnTo>
                <a:lnTo>
                  <a:pt x="36821" y="127649"/>
                </a:lnTo>
                <a:lnTo>
                  <a:pt x="40562" y="127961"/>
                </a:lnTo>
                <a:lnTo>
                  <a:pt x="44007" y="128170"/>
                </a:lnTo>
                <a:lnTo>
                  <a:pt x="52917" y="128402"/>
                </a:lnTo>
                <a:lnTo>
                  <a:pt x="74158" y="128551"/>
                </a:lnTo>
                <a:lnTo>
                  <a:pt x="78788" y="127611"/>
                </a:lnTo>
                <a:lnTo>
                  <a:pt x="82827" y="126031"/>
                </a:lnTo>
                <a:lnTo>
                  <a:pt x="86472" y="124026"/>
                </a:lnTo>
                <a:lnTo>
                  <a:pt x="100704" y="116653"/>
                </a:lnTo>
                <a:lnTo>
                  <a:pt x="105058" y="113963"/>
                </a:lnTo>
                <a:lnTo>
                  <a:pt x="108913" y="111218"/>
                </a:lnTo>
                <a:lnTo>
                  <a:pt x="112435" y="108436"/>
                </a:lnTo>
                <a:lnTo>
                  <a:pt x="115736" y="105628"/>
                </a:lnTo>
                <a:lnTo>
                  <a:pt x="118889" y="102804"/>
                </a:lnTo>
                <a:lnTo>
                  <a:pt x="121944" y="99968"/>
                </a:lnTo>
                <a:lnTo>
                  <a:pt x="123981" y="96173"/>
                </a:lnTo>
                <a:lnTo>
                  <a:pt x="125337" y="91738"/>
                </a:lnTo>
                <a:lnTo>
                  <a:pt x="126243" y="86876"/>
                </a:lnTo>
                <a:lnTo>
                  <a:pt x="126846" y="82683"/>
                </a:lnTo>
                <a:lnTo>
                  <a:pt x="127249" y="78934"/>
                </a:lnTo>
                <a:lnTo>
                  <a:pt x="127516" y="75483"/>
                </a:lnTo>
                <a:lnTo>
                  <a:pt x="125790" y="73182"/>
                </a:lnTo>
                <a:lnTo>
                  <a:pt x="122734" y="71648"/>
                </a:lnTo>
                <a:lnTo>
                  <a:pt x="118792" y="70625"/>
                </a:lnTo>
                <a:lnTo>
                  <a:pt x="115211" y="70896"/>
                </a:lnTo>
                <a:lnTo>
                  <a:pt x="111872" y="72029"/>
                </a:lnTo>
                <a:lnTo>
                  <a:pt x="108693" y="73737"/>
                </a:lnTo>
                <a:lnTo>
                  <a:pt x="105621" y="75828"/>
                </a:lnTo>
                <a:lnTo>
                  <a:pt x="102621" y="78175"/>
                </a:lnTo>
                <a:lnTo>
                  <a:pt x="99668" y="80691"/>
                </a:lnTo>
                <a:lnTo>
                  <a:pt x="96747" y="83322"/>
                </a:lnTo>
                <a:lnTo>
                  <a:pt x="90962" y="88784"/>
                </a:lnTo>
                <a:lnTo>
                  <a:pt x="77798" y="101766"/>
                </a:lnTo>
                <a:lnTo>
                  <a:pt x="73595" y="107849"/>
                </a:lnTo>
                <a:lnTo>
                  <a:pt x="69840" y="114762"/>
                </a:lnTo>
                <a:lnTo>
                  <a:pt x="66384" y="122228"/>
                </a:lnTo>
                <a:lnTo>
                  <a:pt x="65033" y="128158"/>
                </a:lnTo>
                <a:lnTo>
                  <a:pt x="65084" y="133064"/>
                </a:lnTo>
                <a:lnTo>
                  <a:pt x="68045" y="14573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1267"/>
          <p:cNvSpPr/>
          <p:nvPr/>
        </p:nvSpPr>
        <p:spPr>
          <a:xfrm>
            <a:off x="7452359" y="3703673"/>
            <a:ext cx="33803" cy="16679"/>
          </a:xfrm>
          <a:custGeom>
            <a:avLst/>
            <a:gdLst/>
            <a:ahLst/>
            <a:cxnLst/>
            <a:rect l="0" t="0" r="0" b="0"/>
            <a:pathLst>
              <a:path w="33803" h="16679">
                <a:moveTo>
                  <a:pt x="8573" y="8219"/>
                </a:moveTo>
                <a:lnTo>
                  <a:pt x="13124" y="3668"/>
                </a:lnTo>
                <a:lnTo>
                  <a:pt x="15417" y="2327"/>
                </a:lnTo>
                <a:lnTo>
                  <a:pt x="17898" y="1434"/>
                </a:lnTo>
                <a:lnTo>
                  <a:pt x="20505" y="838"/>
                </a:lnTo>
                <a:lnTo>
                  <a:pt x="23195" y="441"/>
                </a:lnTo>
                <a:lnTo>
                  <a:pt x="25941" y="176"/>
                </a:lnTo>
                <a:lnTo>
                  <a:pt x="28724" y="0"/>
                </a:lnTo>
                <a:lnTo>
                  <a:pt x="30580" y="834"/>
                </a:lnTo>
                <a:lnTo>
                  <a:pt x="31817" y="2344"/>
                </a:lnTo>
                <a:lnTo>
                  <a:pt x="33802" y="7059"/>
                </a:lnTo>
                <a:lnTo>
                  <a:pt x="33012" y="8398"/>
                </a:lnTo>
                <a:lnTo>
                  <a:pt x="31533" y="10244"/>
                </a:lnTo>
                <a:lnTo>
                  <a:pt x="26867" y="15498"/>
                </a:lnTo>
                <a:lnTo>
                  <a:pt x="24579" y="15929"/>
                </a:lnTo>
                <a:lnTo>
                  <a:pt x="21149" y="16217"/>
                </a:lnTo>
                <a:lnTo>
                  <a:pt x="13210" y="16536"/>
                </a:lnTo>
                <a:lnTo>
                  <a:pt x="6506" y="16678"/>
                </a:lnTo>
                <a:lnTo>
                  <a:pt x="4337" y="15763"/>
                </a:lnTo>
                <a:lnTo>
                  <a:pt x="2892" y="14201"/>
                </a:lnTo>
                <a:lnTo>
                  <a:pt x="0" y="821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1268"/>
          <p:cNvSpPr/>
          <p:nvPr/>
        </p:nvSpPr>
        <p:spPr>
          <a:xfrm>
            <a:off x="7512367" y="3594763"/>
            <a:ext cx="222886" cy="159992"/>
          </a:xfrm>
          <a:custGeom>
            <a:avLst/>
            <a:gdLst/>
            <a:ahLst/>
            <a:cxnLst/>
            <a:rect l="0" t="0" r="0" b="0"/>
            <a:pathLst>
              <a:path w="222886" h="159992">
                <a:moveTo>
                  <a:pt x="0" y="65694"/>
                </a:moveTo>
                <a:lnTo>
                  <a:pt x="9101" y="52041"/>
                </a:lnTo>
                <a:lnTo>
                  <a:pt x="11783" y="47067"/>
                </a:lnTo>
                <a:lnTo>
                  <a:pt x="13570" y="42799"/>
                </a:lnTo>
                <a:lnTo>
                  <a:pt x="14761" y="39000"/>
                </a:lnTo>
                <a:lnTo>
                  <a:pt x="16509" y="35516"/>
                </a:lnTo>
                <a:lnTo>
                  <a:pt x="18626" y="32240"/>
                </a:lnTo>
                <a:lnTo>
                  <a:pt x="20990" y="29104"/>
                </a:lnTo>
                <a:lnTo>
                  <a:pt x="24471" y="26060"/>
                </a:lnTo>
                <a:lnTo>
                  <a:pt x="28696" y="23079"/>
                </a:lnTo>
                <a:lnTo>
                  <a:pt x="33418" y="20139"/>
                </a:lnTo>
                <a:lnTo>
                  <a:pt x="53716" y="6900"/>
                </a:lnTo>
                <a:lnTo>
                  <a:pt x="60576" y="3638"/>
                </a:lnTo>
                <a:lnTo>
                  <a:pt x="67054" y="1464"/>
                </a:lnTo>
                <a:lnTo>
                  <a:pt x="73277" y="14"/>
                </a:lnTo>
                <a:lnTo>
                  <a:pt x="79332" y="0"/>
                </a:lnTo>
                <a:lnTo>
                  <a:pt x="85273" y="943"/>
                </a:lnTo>
                <a:lnTo>
                  <a:pt x="91139" y="2524"/>
                </a:lnTo>
                <a:lnTo>
                  <a:pt x="96001" y="3578"/>
                </a:lnTo>
                <a:lnTo>
                  <a:pt x="100197" y="4281"/>
                </a:lnTo>
                <a:lnTo>
                  <a:pt x="103944" y="4749"/>
                </a:lnTo>
                <a:lnTo>
                  <a:pt x="108350" y="6014"/>
                </a:lnTo>
                <a:lnTo>
                  <a:pt x="113190" y="7810"/>
                </a:lnTo>
                <a:lnTo>
                  <a:pt x="118323" y="9960"/>
                </a:lnTo>
                <a:lnTo>
                  <a:pt x="123649" y="13298"/>
                </a:lnTo>
                <a:lnTo>
                  <a:pt x="129106" y="17428"/>
                </a:lnTo>
                <a:lnTo>
                  <a:pt x="134648" y="22087"/>
                </a:lnTo>
                <a:lnTo>
                  <a:pt x="139296" y="26145"/>
                </a:lnTo>
                <a:lnTo>
                  <a:pt x="146999" y="33194"/>
                </a:lnTo>
                <a:lnTo>
                  <a:pt x="150386" y="37360"/>
                </a:lnTo>
                <a:lnTo>
                  <a:pt x="153598" y="42042"/>
                </a:lnTo>
                <a:lnTo>
                  <a:pt x="156692" y="47068"/>
                </a:lnTo>
                <a:lnTo>
                  <a:pt x="159706" y="52325"/>
                </a:lnTo>
                <a:lnTo>
                  <a:pt x="165596" y="63245"/>
                </a:lnTo>
                <a:lnTo>
                  <a:pt x="169452" y="69776"/>
                </a:lnTo>
                <a:lnTo>
                  <a:pt x="178817" y="84653"/>
                </a:lnTo>
                <a:lnTo>
                  <a:pt x="181124" y="90716"/>
                </a:lnTo>
                <a:lnTo>
                  <a:pt x="181709" y="95710"/>
                </a:lnTo>
                <a:lnTo>
                  <a:pt x="181147" y="99992"/>
                </a:lnTo>
                <a:lnTo>
                  <a:pt x="179820" y="105705"/>
                </a:lnTo>
                <a:lnTo>
                  <a:pt x="177982" y="112370"/>
                </a:lnTo>
                <a:lnTo>
                  <a:pt x="175805" y="119672"/>
                </a:lnTo>
                <a:lnTo>
                  <a:pt x="172449" y="125492"/>
                </a:lnTo>
                <a:lnTo>
                  <a:pt x="168306" y="130324"/>
                </a:lnTo>
                <a:lnTo>
                  <a:pt x="159576" y="138233"/>
                </a:lnTo>
                <a:lnTo>
                  <a:pt x="152520" y="144924"/>
                </a:lnTo>
                <a:lnTo>
                  <a:pt x="148352" y="147089"/>
                </a:lnTo>
                <a:lnTo>
                  <a:pt x="143669" y="148532"/>
                </a:lnTo>
                <a:lnTo>
                  <a:pt x="138642" y="149495"/>
                </a:lnTo>
                <a:lnTo>
                  <a:pt x="134339" y="150136"/>
                </a:lnTo>
                <a:lnTo>
                  <a:pt x="130516" y="150564"/>
                </a:lnTo>
                <a:lnTo>
                  <a:pt x="127017" y="150849"/>
                </a:lnTo>
                <a:lnTo>
                  <a:pt x="122777" y="151039"/>
                </a:lnTo>
                <a:lnTo>
                  <a:pt x="112988" y="151250"/>
                </a:lnTo>
                <a:lnTo>
                  <a:pt x="108663" y="149401"/>
                </a:lnTo>
                <a:lnTo>
                  <a:pt x="104827" y="146264"/>
                </a:lnTo>
                <a:lnTo>
                  <a:pt x="101317" y="142267"/>
                </a:lnTo>
                <a:lnTo>
                  <a:pt x="99930" y="139603"/>
                </a:lnTo>
                <a:lnTo>
                  <a:pt x="99958" y="137827"/>
                </a:lnTo>
                <a:lnTo>
                  <a:pt x="100928" y="136642"/>
                </a:lnTo>
                <a:lnTo>
                  <a:pt x="103481" y="135853"/>
                </a:lnTo>
                <a:lnTo>
                  <a:pt x="107088" y="135327"/>
                </a:lnTo>
                <a:lnTo>
                  <a:pt x="111397" y="134976"/>
                </a:lnTo>
                <a:lnTo>
                  <a:pt x="117126" y="135694"/>
                </a:lnTo>
                <a:lnTo>
                  <a:pt x="123804" y="137126"/>
                </a:lnTo>
                <a:lnTo>
                  <a:pt x="131114" y="139033"/>
                </a:lnTo>
                <a:lnTo>
                  <a:pt x="151935" y="143692"/>
                </a:lnTo>
                <a:lnTo>
                  <a:pt x="164155" y="146267"/>
                </a:lnTo>
                <a:lnTo>
                  <a:pt x="174207" y="148937"/>
                </a:lnTo>
                <a:lnTo>
                  <a:pt x="182813" y="151669"/>
                </a:lnTo>
                <a:lnTo>
                  <a:pt x="222885" y="15999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1269"/>
          <p:cNvSpPr/>
          <p:nvPr/>
        </p:nvSpPr>
        <p:spPr>
          <a:xfrm>
            <a:off x="7752397" y="3609022"/>
            <a:ext cx="197169" cy="42864"/>
          </a:xfrm>
          <a:custGeom>
            <a:avLst/>
            <a:gdLst/>
            <a:ahLst/>
            <a:cxnLst/>
            <a:rect l="0" t="0" r="0" b="0"/>
            <a:pathLst>
              <a:path w="197169" h="42864">
                <a:moveTo>
                  <a:pt x="0" y="42863"/>
                </a:moveTo>
                <a:lnTo>
                  <a:pt x="38625" y="42863"/>
                </a:lnTo>
                <a:lnTo>
                  <a:pt x="46705" y="41910"/>
                </a:lnTo>
                <a:lnTo>
                  <a:pt x="55902" y="40323"/>
                </a:lnTo>
                <a:lnTo>
                  <a:pt x="102588" y="30931"/>
                </a:lnTo>
                <a:lnTo>
                  <a:pt x="112208" y="28240"/>
                </a:lnTo>
                <a:lnTo>
                  <a:pt x="119572" y="25495"/>
                </a:lnTo>
                <a:lnTo>
                  <a:pt x="125435" y="22711"/>
                </a:lnTo>
                <a:lnTo>
                  <a:pt x="131248" y="20856"/>
                </a:lnTo>
                <a:lnTo>
                  <a:pt x="137029" y="19619"/>
                </a:lnTo>
                <a:lnTo>
                  <a:pt x="142788" y="18794"/>
                </a:lnTo>
                <a:lnTo>
                  <a:pt x="149484" y="16340"/>
                </a:lnTo>
                <a:lnTo>
                  <a:pt x="156806" y="12798"/>
                </a:lnTo>
                <a:lnTo>
                  <a:pt x="164546" y="8532"/>
                </a:lnTo>
                <a:lnTo>
                  <a:pt x="170657" y="5688"/>
                </a:lnTo>
                <a:lnTo>
                  <a:pt x="175684" y="3792"/>
                </a:lnTo>
                <a:lnTo>
                  <a:pt x="179987" y="2528"/>
                </a:lnTo>
                <a:lnTo>
                  <a:pt x="183809" y="1685"/>
                </a:lnTo>
                <a:lnTo>
                  <a:pt x="187309" y="1124"/>
                </a:lnTo>
                <a:lnTo>
                  <a:pt x="19716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SMARTPenAnnotation1270"/>
          <p:cNvSpPr/>
          <p:nvPr/>
        </p:nvSpPr>
        <p:spPr>
          <a:xfrm>
            <a:off x="7787879" y="3643312"/>
            <a:ext cx="165407" cy="111443"/>
          </a:xfrm>
          <a:custGeom>
            <a:avLst/>
            <a:gdLst/>
            <a:ahLst/>
            <a:cxnLst/>
            <a:rect l="0" t="0" r="0" b="0"/>
            <a:pathLst>
              <a:path w="165407" h="111443">
                <a:moveTo>
                  <a:pt x="7380" y="0"/>
                </a:moveTo>
                <a:lnTo>
                  <a:pt x="7380" y="58161"/>
                </a:lnTo>
                <a:lnTo>
                  <a:pt x="6428" y="59729"/>
                </a:lnTo>
                <a:lnTo>
                  <a:pt x="4841" y="61727"/>
                </a:lnTo>
                <a:lnTo>
                  <a:pt x="2829" y="64011"/>
                </a:lnTo>
                <a:lnTo>
                  <a:pt x="1489" y="64582"/>
                </a:lnTo>
                <a:lnTo>
                  <a:pt x="595" y="64009"/>
                </a:lnTo>
                <a:lnTo>
                  <a:pt x="0" y="62676"/>
                </a:lnTo>
                <a:lnTo>
                  <a:pt x="555" y="61786"/>
                </a:lnTo>
                <a:lnTo>
                  <a:pt x="1878" y="61194"/>
                </a:lnTo>
                <a:lnTo>
                  <a:pt x="3712" y="60798"/>
                </a:lnTo>
                <a:lnTo>
                  <a:pt x="4935" y="59582"/>
                </a:lnTo>
                <a:lnTo>
                  <a:pt x="5750" y="57819"/>
                </a:lnTo>
                <a:lnTo>
                  <a:pt x="6294" y="55691"/>
                </a:lnTo>
                <a:lnTo>
                  <a:pt x="6656" y="53320"/>
                </a:lnTo>
                <a:lnTo>
                  <a:pt x="6897" y="50786"/>
                </a:lnTo>
                <a:lnTo>
                  <a:pt x="7059" y="48145"/>
                </a:lnTo>
                <a:lnTo>
                  <a:pt x="9071" y="46384"/>
                </a:lnTo>
                <a:lnTo>
                  <a:pt x="12318" y="45210"/>
                </a:lnTo>
                <a:lnTo>
                  <a:pt x="16388" y="44428"/>
                </a:lnTo>
                <a:lnTo>
                  <a:pt x="21005" y="42954"/>
                </a:lnTo>
                <a:lnTo>
                  <a:pt x="25989" y="41018"/>
                </a:lnTo>
                <a:lnTo>
                  <a:pt x="31216" y="38776"/>
                </a:lnTo>
                <a:lnTo>
                  <a:pt x="35654" y="37280"/>
                </a:lnTo>
                <a:lnTo>
                  <a:pt x="39564" y="36283"/>
                </a:lnTo>
                <a:lnTo>
                  <a:pt x="43124" y="35619"/>
                </a:lnTo>
                <a:lnTo>
                  <a:pt x="50259" y="36129"/>
                </a:lnTo>
                <a:lnTo>
                  <a:pt x="59779" y="37421"/>
                </a:lnTo>
                <a:lnTo>
                  <a:pt x="70888" y="39235"/>
                </a:lnTo>
                <a:lnTo>
                  <a:pt x="81151" y="40444"/>
                </a:lnTo>
                <a:lnTo>
                  <a:pt x="90851" y="41250"/>
                </a:lnTo>
                <a:lnTo>
                  <a:pt x="100175" y="41788"/>
                </a:lnTo>
                <a:lnTo>
                  <a:pt x="107343" y="43099"/>
                </a:lnTo>
                <a:lnTo>
                  <a:pt x="113075" y="44925"/>
                </a:lnTo>
                <a:lnTo>
                  <a:pt x="117849" y="47095"/>
                </a:lnTo>
                <a:lnTo>
                  <a:pt x="122937" y="48542"/>
                </a:lnTo>
                <a:lnTo>
                  <a:pt x="128233" y="49506"/>
                </a:lnTo>
                <a:lnTo>
                  <a:pt x="133669" y="50149"/>
                </a:lnTo>
                <a:lnTo>
                  <a:pt x="138245" y="51530"/>
                </a:lnTo>
                <a:lnTo>
                  <a:pt x="142249" y="53404"/>
                </a:lnTo>
                <a:lnTo>
                  <a:pt x="145870" y="55605"/>
                </a:lnTo>
                <a:lnTo>
                  <a:pt x="149237" y="58025"/>
                </a:lnTo>
                <a:lnTo>
                  <a:pt x="152434" y="60591"/>
                </a:lnTo>
                <a:lnTo>
                  <a:pt x="155518" y="63254"/>
                </a:lnTo>
                <a:lnTo>
                  <a:pt x="158526" y="65982"/>
                </a:lnTo>
                <a:lnTo>
                  <a:pt x="164410" y="71553"/>
                </a:lnTo>
                <a:lnTo>
                  <a:pt x="165406" y="73420"/>
                </a:lnTo>
                <a:lnTo>
                  <a:pt x="165119" y="74664"/>
                </a:lnTo>
                <a:lnTo>
                  <a:pt x="162259" y="76999"/>
                </a:lnTo>
                <a:lnTo>
                  <a:pt x="157812" y="81212"/>
                </a:lnTo>
                <a:lnTo>
                  <a:pt x="155294" y="84621"/>
                </a:lnTo>
                <a:lnTo>
                  <a:pt x="152662" y="88799"/>
                </a:lnTo>
                <a:lnTo>
                  <a:pt x="149955" y="93490"/>
                </a:lnTo>
                <a:lnTo>
                  <a:pt x="146246" y="96617"/>
                </a:lnTo>
                <a:lnTo>
                  <a:pt x="141867" y="98701"/>
                </a:lnTo>
                <a:lnTo>
                  <a:pt x="137044" y="100091"/>
                </a:lnTo>
                <a:lnTo>
                  <a:pt x="132875" y="101970"/>
                </a:lnTo>
                <a:lnTo>
                  <a:pt x="129143" y="104175"/>
                </a:lnTo>
                <a:lnTo>
                  <a:pt x="125703" y="106597"/>
                </a:lnTo>
                <a:lnTo>
                  <a:pt x="120553" y="108212"/>
                </a:lnTo>
                <a:lnTo>
                  <a:pt x="114261" y="109289"/>
                </a:lnTo>
                <a:lnTo>
                  <a:pt x="107208" y="110007"/>
                </a:lnTo>
                <a:lnTo>
                  <a:pt x="100603" y="110486"/>
                </a:lnTo>
                <a:lnTo>
                  <a:pt x="94294" y="110804"/>
                </a:lnTo>
                <a:lnTo>
                  <a:pt x="78853" y="111254"/>
                </a:lnTo>
                <a:lnTo>
                  <a:pt x="67388" y="11144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1271"/>
          <p:cNvSpPr/>
          <p:nvPr/>
        </p:nvSpPr>
        <p:spPr>
          <a:xfrm>
            <a:off x="8061007" y="3591877"/>
            <a:ext cx="77153" cy="85726"/>
          </a:xfrm>
          <a:custGeom>
            <a:avLst/>
            <a:gdLst/>
            <a:ahLst/>
            <a:cxnLst/>
            <a:rect l="0" t="0" r="0" b="0"/>
            <a:pathLst>
              <a:path w="77153" h="85726">
                <a:moveTo>
                  <a:pt x="0" y="85725"/>
                </a:moveTo>
                <a:lnTo>
                  <a:pt x="4551" y="72073"/>
                </a:lnTo>
                <a:lnTo>
                  <a:pt x="7797" y="67098"/>
                </a:lnTo>
                <a:lnTo>
                  <a:pt x="11866" y="62830"/>
                </a:lnTo>
                <a:lnTo>
                  <a:pt x="16482" y="59031"/>
                </a:lnTo>
                <a:lnTo>
                  <a:pt x="22418" y="53642"/>
                </a:lnTo>
                <a:lnTo>
                  <a:pt x="36634" y="40033"/>
                </a:lnTo>
                <a:lnTo>
                  <a:pt x="43472" y="34309"/>
                </a:lnTo>
                <a:lnTo>
                  <a:pt x="49936" y="29540"/>
                </a:lnTo>
                <a:lnTo>
                  <a:pt x="64897" y="19594"/>
                </a:lnTo>
                <a:lnTo>
                  <a:pt x="67077" y="17825"/>
                </a:lnTo>
                <a:lnTo>
                  <a:pt x="69483" y="15693"/>
                </a:lnTo>
                <a:lnTo>
                  <a:pt x="72039" y="13320"/>
                </a:lnTo>
                <a:lnTo>
                  <a:pt x="73744" y="10785"/>
                </a:lnTo>
                <a:lnTo>
                  <a:pt x="74880" y="8142"/>
                </a:lnTo>
                <a:lnTo>
                  <a:pt x="77152"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SMARTPenAnnotation1272"/>
          <p:cNvSpPr/>
          <p:nvPr/>
        </p:nvSpPr>
        <p:spPr>
          <a:xfrm>
            <a:off x="8043862" y="3626167"/>
            <a:ext cx="102871" cy="60009"/>
          </a:xfrm>
          <a:custGeom>
            <a:avLst/>
            <a:gdLst/>
            <a:ahLst/>
            <a:cxnLst/>
            <a:rect l="0" t="0" r="0" b="0"/>
            <a:pathLst>
              <a:path w="102871" h="60009">
                <a:moveTo>
                  <a:pt x="0" y="0"/>
                </a:moveTo>
                <a:lnTo>
                  <a:pt x="13653" y="9102"/>
                </a:lnTo>
                <a:lnTo>
                  <a:pt x="18627" y="12735"/>
                </a:lnTo>
                <a:lnTo>
                  <a:pt x="22896" y="16111"/>
                </a:lnTo>
                <a:lnTo>
                  <a:pt x="26694" y="19313"/>
                </a:lnTo>
                <a:lnTo>
                  <a:pt x="32083" y="22400"/>
                </a:lnTo>
                <a:lnTo>
                  <a:pt x="38534" y="25411"/>
                </a:lnTo>
                <a:lnTo>
                  <a:pt x="45691" y="28371"/>
                </a:lnTo>
                <a:lnTo>
                  <a:pt x="51416" y="31296"/>
                </a:lnTo>
                <a:lnTo>
                  <a:pt x="56185" y="34199"/>
                </a:lnTo>
                <a:lnTo>
                  <a:pt x="60316" y="37087"/>
                </a:lnTo>
                <a:lnTo>
                  <a:pt x="64024" y="39965"/>
                </a:lnTo>
                <a:lnTo>
                  <a:pt x="67448" y="42836"/>
                </a:lnTo>
                <a:lnTo>
                  <a:pt x="70683" y="45702"/>
                </a:lnTo>
                <a:lnTo>
                  <a:pt x="73792" y="47613"/>
                </a:lnTo>
                <a:lnTo>
                  <a:pt x="76816" y="48887"/>
                </a:lnTo>
                <a:lnTo>
                  <a:pt x="83965" y="50932"/>
                </a:lnTo>
                <a:lnTo>
                  <a:pt x="85504" y="52052"/>
                </a:lnTo>
                <a:lnTo>
                  <a:pt x="87483" y="53751"/>
                </a:lnTo>
                <a:lnTo>
                  <a:pt x="102870" y="6000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1273"/>
          <p:cNvSpPr/>
          <p:nvPr/>
        </p:nvSpPr>
        <p:spPr>
          <a:xfrm>
            <a:off x="8234106" y="3780472"/>
            <a:ext cx="24070" cy="25719"/>
          </a:xfrm>
          <a:custGeom>
            <a:avLst/>
            <a:gdLst/>
            <a:ahLst/>
            <a:cxnLst/>
            <a:rect l="0" t="0" r="0" b="0"/>
            <a:pathLst>
              <a:path w="24070" h="25719">
                <a:moveTo>
                  <a:pt x="24069" y="0"/>
                </a:moveTo>
                <a:lnTo>
                  <a:pt x="24069" y="16483"/>
                </a:lnTo>
                <a:lnTo>
                  <a:pt x="23117" y="19561"/>
                </a:lnTo>
                <a:lnTo>
                  <a:pt x="21529" y="21613"/>
                </a:lnTo>
                <a:lnTo>
                  <a:pt x="19518" y="22981"/>
                </a:lnTo>
                <a:lnTo>
                  <a:pt x="17225" y="23893"/>
                </a:lnTo>
                <a:lnTo>
                  <a:pt x="14743" y="24501"/>
                </a:lnTo>
                <a:lnTo>
                  <a:pt x="12137" y="24907"/>
                </a:lnTo>
                <a:lnTo>
                  <a:pt x="9446" y="25177"/>
                </a:lnTo>
                <a:lnTo>
                  <a:pt x="6701" y="25357"/>
                </a:lnTo>
                <a:lnTo>
                  <a:pt x="3917" y="25477"/>
                </a:lnTo>
                <a:lnTo>
                  <a:pt x="2062" y="24605"/>
                </a:lnTo>
                <a:lnTo>
                  <a:pt x="825" y="23071"/>
                </a:lnTo>
                <a:lnTo>
                  <a:pt x="0" y="21096"/>
                </a:lnTo>
                <a:lnTo>
                  <a:pt x="403" y="18826"/>
                </a:lnTo>
                <a:lnTo>
                  <a:pt x="1624" y="16361"/>
                </a:lnTo>
                <a:lnTo>
                  <a:pt x="3391" y="13765"/>
                </a:lnTo>
                <a:lnTo>
                  <a:pt x="5522" y="12034"/>
                </a:lnTo>
                <a:lnTo>
                  <a:pt x="7894" y="10880"/>
                </a:lnTo>
                <a:lnTo>
                  <a:pt x="10428" y="10111"/>
                </a:lnTo>
                <a:lnTo>
                  <a:pt x="13069" y="9598"/>
                </a:lnTo>
                <a:lnTo>
                  <a:pt x="15784" y="9256"/>
                </a:lnTo>
                <a:lnTo>
                  <a:pt x="18546" y="9028"/>
                </a:lnTo>
                <a:lnTo>
                  <a:pt x="20386" y="9829"/>
                </a:lnTo>
                <a:lnTo>
                  <a:pt x="21614" y="11315"/>
                </a:lnTo>
                <a:lnTo>
                  <a:pt x="22432" y="13259"/>
                </a:lnTo>
                <a:lnTo>
                  <a:pt x="22977" y="15507"/>
                </a:lnTo>
                <a:lnTo>
                  <a:pt x="23341" y="17958"/>
                </a:lnTo>
                <a:lnTo>
                  <a:pt x="24069" y="2571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SMARTPenAnnotation1274"/>
          <p:cNvSpPr/>
          <p:nvPr/>
        </p:nvSpPr>
        <p:spPr>
          <a:xfrm>
            <a:off x="8272998" y="3626991"/>
            <a:ext cx="187452" cy="196345"/>
          </a:xfrm>
          <a:custGeom>
            <a:avLst/>
            <a:gdLst/>
            <a:ahLst/>
            <a:cxnLst/>
            <a:rect l="0" t="0" r="0" b="0"/>
            <a:pathLst>
              <a:path w="187452" h="196345">
                <a:moveTo>
                  <a:pt x="36611" y="110619"/>
                </a:moveTo>
                <a:lnTo>
                  <a:pt x="36611" y="95857"/>
                </a:lnTo>
                <a:lnTo>
                  <a:pt x="34072" y="91993"/>
                </a:lnTo>
                <a:lnTo>
                  <a:pt x="32060" y="89629"/>
                </a:lnTo>
                <a:lnTo>
                  <a:pt x="30720" y="86148"/>
                </a:lnTo>
                <a:lnTo>
                  <a:pt x="29826" y="81922"/>
                </a:lnTo>
                <a:lnTo>
                  <a:pt x="29231" y="77200"/>
                </a:lnTo>
                <a:lnTo>
                  <a:pt x="27881" y="73100"/>
                </a:lnTo>
                <a:lnTo>
                  <a:pt x="26029" y="69413"/>
                </a:lnTo>
                <a:lnTo>
                  <a:pt x="23842" y="66004"/>
                </a:lnTo>
                <a:lnTo>
                  <a:pt x="22383" y="62778"/>
                </a:lnTo>
                <a:lnTo>
                  <a:pt x="20763" y="56653"/>
                </a:lnTo>
                <a:lnTo>
                  <a:pt x="18426" y="53687"/>
                </a:lnTo>
                <a:lnTo>
                  <a:pt x="14962" y="50756"/>
                </a:lnTo>
                <a:lnTo>
                  <a:pt x="10749" y="47850"/>
                </a:lnTo>
                <a:lnTo>
                  <a:pt x="6988" y="44961"/>
                </a:lnTo>
                <a:lnTo>
                  <a:pt x="3527" y="42082"/>
                </a:lnTo>
                <a:lnTo>
                  <a:pt x="267" y="39210"/>
                </a:lnTo>
                <a:lnTo>
                  <a:pt x="0" y="36343"/>
                </a:lnTo>
                <a:lnTo>
                  <a:pt x="1726" y="33479"/>
                </a:lnTo>
                <a:lnTo>
                  <a:pt x="4782" y="30617"/>
                </a:lnTo>
                <a:lnTo>
                  <a:pt x="8725" y="28709"/>
                </a:lnTo>
                <a:lnTo>
                  <a:pt x="13258" y="27437"/>
                </a:lnTo>
                <a:lnTo>
                  <a:pt x="18185" y="26589"/>
                </a:lnTo>
                <a:lnTo>
                  <a:pt x="66078" y="20846"/>
                </a:lnTo>
                <a:lnTo>
                  <a:pt x="85783" y="17432"/>
                </a:lnTo>
                <a:lnTo>
                  <a:pt x="105587" y="13252"/>
                </a:lnTo>
                <a:lnTo>
                  <a:pt x="125458" y="8560"/>
                </a:lnTo>
                <a:lnTo>
                  <a:pt x="139657" y="5432"/>
                </a:lnTo>
                <a:lnTo>
                  <a:pt x="150077" y="3347"/>
                </a:lnTo>
                <a:lnTo>
                  <a:pt x="157974" y="1956"/>
                </a:lnTo>
                <a:lnTo>
                  <a:pt x="165145" y="1030"/>
                </a:lnTo>
                <a:lnTo>
                  <a:pt x="171830" y="412"/>
                </a:lnTo>
                <a:lnTo>
                  <a:pt x="178193" y="0"/>
                </a:lnTo>
                <a:lnTo>
                  <a:pt x="182434" y="678"/>
                </a:lnTo>
                <a:lnTo>
                  <a:pt x="185261" y="2082"/>
                </a:lnTo>
                <a:lnTo>
                  <a:pt x="187147" y="3971"/>
                </a:lnTo>
                <a:lnTo>
                  <a:pt x="187451" y="7135"/>
                </a:lnTo>
                <a:lnTo>
                  <a:pt x="186701" y="11150"/>
                </a:lnTo>
                <a:lnTo>
                  <a:pt x="185249" y="15731"/>
                </a:lnTo>
                <a:lnTo>
                  <a:pt x="182375" y="22595"/>
                </a:lnTo>
                <a:lnTo>
                  <a:pt x="178555" y="30981"/>
                </a:lnTo>
                <a:lnTo>
                  <a:pt x="163287" y="62715"/>
                </a:lnTo>
                <a:lnTo>
                  <a:pt x="145280" y="98997"/>
                </a:lnTo>
                <a:lnTo>
                  <a:pt x="137632" y="110490"/>
                </a:lnTo>
                <a:lnTo>
                  <a:pt x="113895" y="143582"/>
                </a:lnTo>
                <a:lnTo>
                  <a:pt x="105278" y="156407"/>
                </a:lnTo>
                <a:lnTo>
                  <a:pt x="99535" y="165909"/>
                </a:lnTo>
                <a:lnTo>
                  <a:pt x="88046" y="19634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SMARTPenAnnotation1275"/>
          <p:cNvSpPr/>
          <p:nvPr/>
        </p:nvSpPr>
        <p:spPr>
          <a:xfrm>
            <a:off x="8481208" y="3677955"/>
            <a:ext cx="161726" cy="119526"/>
          </a:xfrm>
          <a:custGeom>
            <a:avLst/>
            <a:gdLst/>
            <a:ahLst/>
            <a:cxnLst/>
            <a:rect l="0" t="0" r="0" b="0"/>
            <a:pathLst>
              <a:path w="161726" h="119526">
                <a:moveTo>
                  <a:pt x="68432" y="8220"/>
                </a:moveTo>
                <a:lnTo>
                  <a:pt x="63881" y="3669"/>
                </a:lnTo>
                <a:lnTo>
                  <a:pt x="61588" y="2328"/>
                </a:lnTo>
                <a:lnTo>
                  <a:pt x="59107" y="1434"/>
                </a:lnTo>
                <a:lnTo>
                  <a:pt x="56500" y="839"/>
                </a:lnTo>
                <a:lnTo>
                  <a:pt x="53809" y="442"/>
                </a:lnTo>
                <a:lnTo>
                  <a:pt x="51064" y="177"/>
                </a:lnTo>
                <a:lnTo>
                  <a:pt x="48280" y="0"/>
                </a:lnTo>
                <a:lnTo>
                  <a:pt x="45473" y="835"/>
                </a:lnTo>
                <a:lnTo>
                  <a:pt x="42648" y="2344"/>
                </a:lnTo>
                <a:lnTo>
                  <a:pt x="39812" y="4302"/>
                </a:lnTo>
                <a:lnTo>
                  <a:pt x="36970" y="7513"/>
                </a:lnTo>
                <a:lnTo>
                  <a:pt x="34121" y="11559"/>
                </a:lnTo>
                <a:lnTo>
                  <a:pt x="31271" y="16160"/>
                </a:lnTo>
                <a:lnTo>
                  <a:pt x="28418" y="20181"/>
                </a:lnTo>
                <a:lnTo>
                  <a:pt x="25564" y="23814"/>
                </a:lnTo>
                <a:lnTo>
                  <a:pt x="22708" y="27188"/>
                </a:lnTo>
                <a:lnTo>
                  <a:pt x="19851" y="31343"/>
                </a:lnTo>
                <a:lnTo>
                  <a:pt x="16995" y="36018"/>
                </a:lnTo>
                <a:lnTo>
                  <a:pt x="14137" y="41039"/>
                </a:lnTo>
                <a:lnTo>
                  <a:pt x="11281" y="45339"/>
                </a:lnTo>
                <a:lnTo>
                  <a:pt x="8424" y="49159"/>
                </a:lnTo>
                <a:lnTo>
                  <a:pt x="5567" y="52657"/>
                </a:lnTo>
                <a:lnTo>
                  <a:pt x="3662" y="56894"/>
                </a:lnTo>
                <a:lnTo>
                  <a:pt x="2392" y="61625"/>
                </a:lnTo>
                <a:lnTo>
                  <a:pt x="1545" y="66683"/>
                </a:lnTo>
                <a:lnTo>
                  <a:pt x="981" y="71008"/>
                </a:lnTo>
                <a:lnTo>
                  <a:pt x="604" y="74843"/>
                </a:lnTo>
                <a:lnTo>
                  <a:pt x="353" y="78353"/>
                </a:lnTo>
                <a:lnTo>
                  <a:pt x="186" y="83550"/>
                </a:lnTo>
                <a:lnTo>
                  <a:pt x="0" y="96945"/>
                </a:lnTo>
                <a:lnTo>
                  <a:pt x="1856" y="101660"/>
                </a:lnTo>
                <a:lnTo>
                  <a:pt x="4998" y="104803"/>
                </a:lnTo>
                <a:lnTo>
                  <a:pt x="8997" y="106898"/>
                </a:lnTo>
                <a:lnTo>
                  <a:pt x="12616" y="109248"/>
                </a:lnTo>
                <a:lnTo>
                  <a:pt x="15981" y="111767"/>
                </a:lnTo>
                <a:lnTo>
                  <a:pt x="19177" y="114399"/>
                </a:lnTo>
                <a:lnTo>
                  <a:pt x="23213" y="116153"/>
                </a:lnTo>
                <a:lnTo>
                  <a:pt x="27809" y="117323"/>
                </a:lnTo>
                <a:lnTo>
                  <a:pt x="32777" y="118103"/>
                </a:lnTo>
                <a:lnTo>
                  <a:pt x="37995" y="118622"/>
                </a:lnTo>
                <a:lnTo>
                  <a:pt x="43377" y="118969"/>
                </a:lnTo>
                <a:lnTo>
                  <a:pt x="48872" y="119200"/>
                </a:lnTo>
                <a:lnTo>
                  <a:pt x="60055" y="119457"/>
                </a:lnTo>
                <a:lnTo>
                  <a:pt x="65705" y="119525"/>
                </a:lnTo>
                <a:lnTo>
                  <a:pt x="71376" y="118618"/>
                </a:lnTo>
                <a:lnTo>
                  <a:pt x="77063" y="117061"/>
                </a:lnTo>
                <a:lnTo>
                  <a:pt x="82759" y="115071"/>
                </a:lnTo>
                <a:lnTo>
                  <a:pt x="88461" y="113744"/>
                </a:lnTo>
                <a:lnTo>
                  <a:pt x="94167" y="112859"/>
                </a:lnTo>
                <a:lnTo>
                  <a:pt x="99876" y="112269"/>
                </a:lnTo>
                <a:lnTo>
                  <a:pt x="105587" y="110923"/>
                </a:lnTo>
                <a:lnTo>
                  <a:pt x="111300" y="109074"/>
                </a:lnTo>
                <a:lnTo>
                  <a:pt x="117013" y="106888"/>
                </a:lnTo>
                <a:lnTo>
                  <a:pt x="122727" y="104479"/>
                </a:lnTo>
                <a:lnTo>
                  <a:pt x="128441" y="101920"/>
                </a:lnTo>
                <a:lnTo>
                  <a:pt x="134156" y="99262"/>
                </a:lnTo>
                <a:lnTo>
                  <a:pt x="139871" y="94632"/>
                </a:lnTo>
                <a:lnTo>
                  <a:pt x="145585" y="88688"/>
                </a:lnTo>
                <a:lnTo>
                  <a:pt x="151299" y="81867"/>
                </a:lnTo>
                <a:lnTo>
                  <a:pt x="155110" y="75416"/>
                </a:lnTo>
                <a:lnTo>
                  <a:pt x="157649" y="69210"/>
                </a:lnTo>
                <a:lnTo>
                  <a:pt x="159342" y="63167"/>
                </a:lnTo>
                <a:lnTo>
                  <a:pt x="160472" y="56281"/>
                </a:lnTo>
                <a:lnTo>
                  <a:pt x="161224" y="48833"/>
                </a:lnTo>
                <a:lnTo>
                  <a:pt x="161725" y="41010"/>
                </a:lnTo>
                <a:lnTo>
                  <a:pt x="161108" y="34843"/>
                </a:lnTo>
                <a:lnTo>
                  <a:pt x="159744" y="29778"/>
                </a:lnTo>
                <a:lnTo>
                  <a:pt x="155260" y="19357"/>
                </a:lnTo>
                <a:lnTo>
                  <a:pt x="152988" y="17550"/>
                </a:lnTo>
                <a:lnTo>
                  <a:pt x="149567" y="15392"/>
                </a:lnTo>
                <a:lnTo>
                  <a:pt x="145382" y="13001"/>
                </a:lnTo>
                <a:lnTo>
                  <a:pt x="141639" y="11407"/>
                </a:lnTo>
                <a:lnTo>
                  <a:pt x="138192" y="10345"/>
                </a:lnTo>
                <a:lnTo>
                  <a:pt x="134941" y="9636"/>
                </a:lnTo>
                <a:lnTo>
                  <a:pt x="131821" y="9164"/>
                </a:lnTo>
                <a:lnTo>
                  <a:pt x="128788" y="8849"/>
                </a:lnTo>
                <a:lnTo>
                  <a:pt x="119867" y="82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SMARTPenAnnotation1276"/>
          <p:cNvSpPr/>
          <p:nvPr/>
        </p:nvSpPr>
        <p:spPr>
          <a:xfrm>
            <a:off x="8806815" y="3729037"/>
            <a:ext cx="77153" cy="1"/>
          </a:xfrm>
          <a:custGeom>
            <a:avLst/>
            <a:gdLst/>
            <a:ahLst/>
            <a:cxnLst/>
            <a:rect l="0" t="0" r="0" b="0"/>
            <a:pathLst>
              <a:path w="77153" h="1">
                <a:moveTo>
                  <a:pt x="0" y="0"/>
                </a:moveTo>
                <a:lnTo>
                  <a:pt x="77152"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SMARTPenAnnotation1277"/>
          <p:cNvSpPr/>
          <p:nvPr/>
        </p:nvSpPr>
        <p:spPr>
          <a:xfrm>
            <a:off x="8841105" y="3797617"/>
            <a:ext cx="34290" cy="8574"/>
          </a:xfrm>
          <a:custGeom>
            <a:avLst/>
            <a:gdLst/>
            <a:ahLst/>
            <a:cxnLst/>
            <a:rect l="0" t="0" r="0" b="0"/>
            <a:pathLst>
              <a:path w="34290" h="8574">
                <a:moveTo>
                  <a:pt x="0" y="0"/>
                </a:moveTo>
                <a:lnTo>
                  <a:pt x="34289" y="85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SMARTPenAnnotation1278"/>
          <p:cNvSpPr/>
          <p:nvPr/>
        </p:nvSpPr>
        <p:spPr>
          <a:xfrm>
            <a:off x="8935402" y="3789045"/>
            <a:ext cx="17146" cy="8573"/>
          </a:xfrm>
          <a:custGeom>
            <a:avLst/>
            <a:gdLst/>
            <a:ahLst/>
            <a:cxnLst/>
            <a:rect l="0" t="0" r="0" b="0"/>
            <a:pathLst>
              <a:path w="17146" h="8573">
                <a:moveTo>
                  <a:pt x="0" y="8572"/>
                </a:moveTo>
                <a:lnTo>
                  <a:pt x="1714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SMARTPenAnnotation1279"/>
          <p:cNvSpPr/>
          <p:nvPr/>
        </p:nvSpPr>
        <p:spPr>
          <a:xfrm>
            <a:off x="8849677" y="3823335"/>
            <a:ext cx="51436" cy="8573"/>
          </a:xfrm>
          <a:custGeom>
            <a:avLst/>
            <a:gdLst/>
            <a:ahLst/>
            <a:cxnLst/>
            <a:rect l="0" t="0" r="0" b="0"/>
            <a:pathLst>
              <a:path w="51436" h="8573">
                <a:moveTo>
                  <a:pt x="0" y="0"/>
                </a:moveTo>
                <a:lnTo>
                  <a:pt x="19312" y="0"/>
                </a:lnTo>
                <a:lnTo>
                  <a:pt x="22400" y="952"/>
                </a:lnTo>
                <a:lnTo>
                  <a:pt x="25411" y="2540"/>
                </a:lnTo>
                <a:lnTo>
                  <a:pt x="28371" y="4551"/>
                </a:lnTo>
                <a:lnTo>
                  <a:pt x="31296" y="5891"/>
                </a:lnTo>
                <a:lnTo>
                  <a:pt x="34199" y="6785"/>
                </a:lnTo>
                <a:lnTo>
                  <a:pt x="51435" y="85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SMARTPenAnnotation1280"/>
          <p:cNvSpPr/>
          <p:nvPr/>
        </p:nvSpPr>
        <p:spPr>
          <a:xfrm>
            <a:off x="9029700" y="3711892"/>
            <a:ext cx="17041" cy="180024"/>
          </a:xfrm>
          <a:custGeom>
            <a:avLst/>
            <a:gdLst/>
            <a:ahLst/>
            <a:cxnLst/>
            <a:rect l="0" t="0" r="0" b="0"/>
            <a:pathLst>
              <a:path w="17041" h="180024">
                <a:moveTo>
                  <a:pt x="8572" y="0"/>
                </a:moveTo>
                <a:lnTo>
                  <a:pt x="13123" y="18203"/>
                </a:lnTo>
                <a:lnTo>
                  <a:pt x="14464" y="25470"/>
                </a:lnTo>
                <a:lnTo>
                  <a:pt x="15357" y="32220"/>
                </a:lnTo>
                <a:lnTo>
                  <a:pt x="15954" y="38625"/>
                </a:lnTo>
                <a:lnTo>
                  <a:pt x="16350" y="44800"/>
                </a:lnTo>
                <a:lnTo>
                  <a:pt x="16792" y="56741"/>
                </a:lnTo>
                <a:lnTo>
                  <a:pt x="17040" y="74174"/>
                </a:lnTo>
                <a:lnTo>
                  <a:pt x="16123" y="79929"/>
                </a:lnTo>
                <a:lnTo>
                  <a:pt x="14558" y="85671"/>
                </a:lnTo>
                <a:lnTo>
                  <a:pt x="12562" y="91404"/>
                </a:lnTo>
                <a:lnTo>
                  <a:pt x="11232" y="97131"/>
                </a:lnTo>
                <a:lnTo>
                  <a:pt x="10346" y="102854"/>
                </a:lnTo>
                <a:lnTo>
                  <a:pt x="9755" y="108575"/>
                </a:lnTo>
                <a:lnTo>
                  <a:pt x="9360" y="114293"/>
                </a:lnTo>
                <a:lnTo>
                  <a:pt x="9097" y="120010"/>
                </a:lnTo>
                <a:lnTo>
                  <a:pt x="8805" y="132396"/>
                </a:lnTo>
                <a:lnTo>
                  <a:pt x="8676" y="147425"/>
                </a:lnTo>
                <a:lnTo>
                  <a:pt x="7689" y="154481"/>
                </a:lnTo>
                <a:lnTo>
                  <a:pt x="6078" y="161090"/>
                </a:lnTo>
                <a:lnTo>
                  <a:pt x="0" y="18002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SMARTPenAnnotation1281"/>
          <p:cNvSpPr/>
          <p:nvPr/>
        </p:nvSpPr>
        <p:spPr>
          <a:xfrm>
            <a:off x="9149819" y="3694747"/>
            <a:ext cx="25614" cy="188596"/>
          </a:xfrm>
          <a:custGeom>
            <a:avLst/>
            <a:gdLst/>
            <a:ahLst/>
            <a:cxnLst/>
            <a:rect l="0" t="0" r="0" b="0"/>
            <a:pathLst>
              <a:path w="25614" h="188596">
                <a:moveTo>
                  <a:pt x="8468" y="0"/>
                </a:moveTo>
                <a:lnTo>
                  <a:pt x="3917" y="13653"/>
                </a:lnTo>
                <a:lnTo>
                  <a:pt x="2577" y="19579"/>
                </a:lnTo>
                <a:lnTo>
                  <a:pt x="1683" y="25435"/>
                </a:lnTo>
                <a:lnTo>
                  <a:pt x="1088" y="31244"/>
                </a:lnTo>
                <a:lnTo>
                  <a:pt x="690" y="36070"/>
                </a:lnTo>
                <a:lnTo>
                  <a:pt x="425" y="40239"/>
                </a:lnTo>
                <a:lnTo>
                  <a:pt x="249" y="43971"/>
                </a:lnTo>
                <a:lnTo>
                  <a:pt x="0" y="90181"/>
                </a:lnTo>
                <a:lnTo>
                  <a:pt x="1870" y="108698"/>
                </a:lnTo>
                <a:lnTo>
                  <a:pt x="5022" y="126758"/>
                </a:lnTo>
                <a:lnTo>
                  <a:pt x="9028" y="144513"/>
                </a:lnTo>
                <a:lnTo>
                  <a:pt x="12651" y="157302"/>
                </a:lnTo>
                <a:lnTo>
                  <a:pt x="16019" y="166781"/>
                </a:lnTo>
                <a:lnTo>
                  <a:pt x="25613" y="18859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SMARTPenAnnotation1282"/>
          <p:cNvSpPr/>
          <p:nvPr/>
        </p:nvSpPr>
        <p:spPr>
          <a:xfrm>
            <a:off x="9269730" y="3857634"/>
            <a:ext cx="55179" cy="8564"/>
          </a:xfrm>
          <a:custGeom>
            <a:avLst/>
            <a:gdLst/>
            <a:ahLst/>
            <a:cxnLst/>
            <a:rect l="0" t="0" r="0" b="0"/>
            <a:pathLst>
              <a:path w="55179" h="8564">
                <a:moveTo>
                  <a:pt x="0" y="8563"/>
                </a:moveTo>
                <a:lnTo>
                  <a:pt x="0" y="1182"/>
                </a:lnTo>
                <a:lnTo>
                  <a:pt x="952" y="785"/>
                </a:lnTo>
                <a:lnTo>
                  <a:pt x="2539" y="520"/>
                </a:lnTo>
                <a:lnTo>
                  <a:pt x="4551" y="344"/>
                </a:lnTo>
                <a:lnTo>
                  <a:pt x="6844" y="226"/>
                </a:lnTo>
                <a:lnTo>
                  <a:pt x="11931" y="95"/>
                </a:lnTo>
                <a:lnTo>
                  <a:pt x="35999" y="0"/>
                </a:lnTo>
                <a:lnTo>
                  <a:pt x="39239" y="949"/>
                </a:lnTo>
                <a:lnTo>
                  <a:pt x="42352" y="2535"/>
                </a:lnTo>
                <a:lnTo>
                  <a:pt x="45380" y="4544"/>
                </a:lnTo>
                <a:lnTo>
                  <a:pt x="48350" y="5884"/>
                </a:lnTo>
                <a:lnTo>
                  <a:pt x="51284" y="6777"/>
                </a:lnTo>
                <a:lnTo>
                  <a:pt x="54192" y="7372"/>
                </a:lnTo>
                <a:lnTo>
                  <a:pt x="55178" y="7769"/>
                </a:lnTo>
                <a:lnTo>
                  <a:pt x="54883" y="8034"/>
                </a:lnTo>
                <a:lnTo>
                  <a:pt x="53734" y="8210"/>
                </a:lnTo>
                <a:lnTo>
                  <a:pt x="52014" y="8328"/>
                </a:lnTo>
                <a:lnTo>
                  <a:pt x="49916" y="8406"/>
                </a:lnTo>
                <a:lnTo>
                  <a:pt x="42412" y="8517"/>
                </a:lnTo>
                <a:lnTo>
                  <a:pt x="34289" y="856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SMARTPenAnnotation1283"/>
          <p:cNvSpPr/>
          <p:nvPr/>
        </p:nvSpPr>
        <p:spPr>
          <a:xfrm>
            <a:off x="9389744" y="3703673"/>
            <a:ext cx="144858" cy="171098"/>
          </a:xfrm>
          <a:custGeom>
            <a:avLst/>
            <a:gdLst/>
            <a:ahLst/>
            <a:cxnLst/>
            <a:rect l="0" t="0" r="0" b="0"/>
            <a:pathLst>
              <a:path w="144858" h="171098">
                <a:moveTo>
                  <a:pt x="0" y="8219"/>
                </a:moveTo>
                <a:lnTo>
                  <a:pt x="18205" y="3668"/>
                </a:lnTo>
                <a:lnTo>
                  <a:pt x="24519" y="2327"/>
                </a:lnTo>
                <a:lnTo>
                  <a:pt x="29681" y="1434"/>
                </a:lnTo>
                <a:lnTo>
                  <a:pt x="34075" y="838"/>
                </a:lnTo>
                <a:lnTo>
                  <a:pt x="40816" y="441"/>
                </a:lnTo>
                <a:lnTo>
                  <a:pt x="58463" y="0"/>
                </a:lnTo>
                <a:lnTo>
                  <a:pt x="67551" y="834"/>
                </a:lnTo>
                <a:lnTo>
                  <a:pt x="76467" y="2344"/>
                </a:lnTo>
                <a:lnTo>
                  <a:pt x="85269" y="4302"/>
                </a:lnTo>
                <a:lnTo>
                  <a:pt x="92088" y="5608"/>
                </a:lnTo>
                <a:lnTo>
                  <a:pt x="97587" y="6478"/>
                </a:lnTo>
                <a:lnTo>
                  <a:pt x="102206" y="7059"/>
                </a:lnTo>
                <a:lnTo>
                  <a:pt x="107191" y="8398"/>
                </a:lnTo>
                <a:lnTo>
                  <a:pt x="112417" y="10244"/>
                </a:lnTo>
                <a:lnTo>
                  <a:pt x="117808" y="12426"/>
                </a:lnTo>
                <a:lnTo>
                  <a:pt x="122355" y="14834"/>
                </a:lnTo>
                <a:lnTo>
                  <a:pt x="126337" y="17392"/>
                </a:lnTo>
                <a:lnTo>
                  <a:pt x="129945" y="20049"/>
                </a:lnTo>
                <a:lnTo>
                  <a:pt x="132350" y="22773"/>
                </a:lnTo>
                <a:lnTo>
                  <a:pt x="133954" y="25542"/>
                </a:lnTo>
                <a:lnTo>
                  <a:pt x="136527" y="32278"/>
                </a:lnTo>
                <a:lnTo>
                  <a:pt x="135786" y="33784"/>
                </a:lnTo>
                <a:lnTo>
                  <a:pt x="132422" y="37996"/>
                </a:lnTo>
                <a:lnTo>
                  <a:pt x="129239" y="40453"/>
                </a:lnTo>
                <a:lnTo>
                  <a:pt x="125212" y="43043"/>
                </a:lnTo>
                <a:lnTo>
                  <a:pt x="120622" y="45723"/>
                </a:lnTo>
                <a:lnTo>
                  <a:pt x="115658" y="48461"/>
                </a:lnTo>
                <a:lnTo>
                  <a:pt x="105062" y="54044"/>
                </a:lnTo>
                <a:lnTo>
                  <a:pt x="99569" y="55914"/>
                </a:lnTo>
                <a:lnTo>
                  <a:pt x="94002" y="57161"/>
                </a:lnTo>
                <a:lnTo>
                  <a:pt x="88385" y="57992"/>
                </a:lnTo>
                <a:lnTo>
                  <a:pt x="82737" y="59499"/>
                </a:lnTo>
                <a:lnTo>
                  <a:pt x="77065" y="61456"/>
                </a:lnTo>
                <a:lnTo>
                  <a:pt x="71380" y="63712"/>
                </a:lnTo>
                <a:lnTo>
                  <a:pt x="66636" y="65217"/>
                </a:lnTo>
                <a:lnTo>
                  <a:pt x="62523" y="66220"/>
                </a:lnTo>
                <a:lnTo>
                  <a:pt x="58827" y="66889"/>
                </a:lnTo>
                <a:lnTo>
                  <a:pt x="55411" y="67335"/>
                </a:lnTo>
                <a:lnTo>
                  <a:pt x="52181" y="67632"/>
                </a:lnTo>
                <a:lnTo>
                  <a:pt x="49075" y="67830"/>
                </a:lnTo>
                <a:lnTo>
                  <a:pt x="47957" y="68915"/>
                </a:lnTo>
                <a:lnTo>
                  <a:pt x="48165" y="70590"/>
                </a:lnTo>
                <a:lnTo>
                  <a:pt x="49255" y="72660"/>
                </a:lnTo>
                <a:lnTo>
                  <a:pt x="50934" y="74040"/>
                </a:lnTo>
                <a:lnTo>
                  <a:pt x="53006" y="74959"/>
                </a:lnTo>
                <a:lnTo>
                  <a:pt x="55341" y="75573"/>
                </a:lnTo>
                <a:lnTo>
                  <a:pt x="57849" y="75981"/>
                </a:lnTo>
                <a:lnTo>
                  <a:pt x="60474" y="76254"/>
                </a:lnTo>
                <a:lnTo>
                  <a:pt x="63177" y="76436"/>
                </a:lnTo>
                <a:lnTo>
                  <a:pt x="66883" y="77509"/>
                </a:lnTo>
                <a:lnTo>
                  <a:pt x="71259" y="79178"/>
                </a:lnTo>
                <a:lnTo>
                  <a:pt x="76081" y="81242"/>
                </a:lnTo>
                <a:lnTo>
                  <a:pt x="82153" y="83571"/>
                </a:lnTo>
                <a:lnTo>
                  <a:pt x="96521" y="88699"/>
                </a:lnTo>
                <a:lnTo>
                  <a:pt x="102447" y="90447"/>
                </a:lnTo>
                <a:lnTo>
                  <a:pt x="107352" y="91613"/>
                </a:lnTo>
                <a:lnTo>
                  <a:pt x="111572" y="92390"/>
                </a:lnTo>
                <a:lnTo>
                  <a:pt x="115340" y="93861"/>
                </a:lnTo>
                <a:lnTo>
                  <a:pt x="118804" y="95793"/>
                </a:lnTo>
                <a:lnTo>
                  <a:pt x="122066" y="98035"/>
                </a:lnTo>
                <a:lnTo>
                  <a:pt x="126144" y="101433"/>
                </a:lnTo>
                <a:lnTo>
                  <a:pt x="130769" y="105604"/>
                </a:lnTo>
                <a:lnTo>
                  <a:pt x="142778" y="116885"/>
                </a:lnTo>
                <a:lnTo>
                  <a:pt x="143763" y="118763"/>
                </a:lnTo>
                <a:lnTo>
                  <a:pt x="144857" y="123390"/>
                </a:lnTo>
                <a:lnTo>
                  <a:pt x="144197" y="125957"/>
                </a:lnTo>
                <a:lnTo>
                  <a:pt x="142804" y="128621"/>
                </a:lnTo>
                <a:lnTo>
                  <a:pt x="140923" y="131350"/>
                </a:lnTo>
                <a:lnTo>
                  <a:pt x="138717" y="133169"/>
                </a:lnTo>
                <a:lnTo>
                  <a:pt x="136293" y="134381"/>
                </a:lnTo>
                <a:lnTo>
                  <a:pt x="133725" y="135189"/>
                </a:lnTo>
                <a:lnTo>
                  <a:pt x="130108" y="136681"/>
                </a:lnTo>
                <a:lnTo>
                  <a:pt x="125791" y="138628"/>
                </a:lnTo>
                <a:lnTo>
                  <a:pt x="115915" y="143331"/>
                </a:lnTo>
                <a:lnTo>
                  <a:pt x="88419" y="156916"/>
                </a:lnTo>
                <a:lnTo>
                  <a:pt x="80854" y="159738"/>
                </a:lnTo>
                <a:lnTo>
                  <a:pt x="72000" y="162572"/>
                </a:lnTo>
                <a:lnTo>
                  <a:pt x="62289" y="165413"/>
                </a:lnTo>
                <a:lnTo>
                  <a:pt x="52956" y="167308"/>
                </a:lnTo>
                <a:lnTo>
                  <a:pt x="43877" y="168571"/>
                </a:lnTo>
                <a:lnTo>
                  <a:pt x="17146" y="17109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5" name="SMARTPenAnnotation1284"/>
          <p:cNvSpPr/>
          <p:nvPr/>
        </p:nvSpPr>
        <p:spPr>
          <a:xfrm>
            <a:off x="9574528" y="3705601"/>
            <a:ext cx="191944" cy="237750"/>
          </a:xfrm>
          <a:custGeom>
            <a:avLst/>
            <a:gdLst/>
            <a:ahLst/>
            <a:cxnLst/>
            <a:rect l="0" t="0" r="0" b="0"/>
            <a:pathLst>
              <a:path w="191944" h="237750">
                <a:moveTo>
                  <a:pt x="55247" y="117734"/>
                </a:moveTo>
                <a:lnTo>
                  <a:pt x="55247" y="99530"/>
                </a:lnTo>
                <a:lnTo>
                  <a:pt x="54295" y="93215"/>
                </a:lnTo>
                <a:lnTo>
                  <a:pt x="52707" y="88053"/>
                </a:lnTo>
                <a:lnTo>
                  <a:pt x="50696" y="83659"/>
                </a:lnTo>
                <a:lnTo>
                  <a:pt x="45921" y="76237"/>
                </a:lnTo>
                <a:lnTo>
                  <a:pt x="40625" y="68811"/>
                </a:lnTo>
                <a:lnTo>
                  <a:pt x="37879" y="64163"/>
                </a:lnTo>
                <a:lnTo>
                  <a:pt x="35095" y="59160"/>
                </a:lnTo>
                <a:lnTo>
                  <a:pt x="32287" y="54872"/>
                </a:lnTo>
                <a:lnTo>
                  <a:pt x="26627" y="47568"/>
                </a:lnTo>
                <a:lnTo>
                  <a:pt x="20937" y="41146"/>
                </a:lnTo>
                <a:lnTo>
                  <a:pt x="18086" y="38100"/>
                </a:lnTo>
                <a:lnTo>
                  <a:pt x="15233" y="36070"/>
                </a:lnTo>
                <a:lnTo>
                  <a:pt x="9523" y="33814"/>
                </a:lnTo>
                <a:lnTo>
                  <a:pt x="6667" y="34164"/>
                </a:lnTo>
                <a:lnTo>
                  <a:pt x="3811" y="35351"/>
                </a:lnTo>
                <a:lnTo>
                  <a:pt x="953" y="37094"/>
                </a:lnTo>
                <a:lnTo>
                  <a:pt x="0" y="38257"/>
                </a:lnTo>
                <a:lnTo>
                  <a:pt x="319" y="39032"/>
                </a:lnTo>
                <a:lnTo>
                  <a:pt x="1483" y="39548"/>
                </a:lnTo>
                <a:lnTo>
                  <a:pt x="5316" y="40122"/>
                </a:lnTo>
                <a:lnTo>
                  <a:pt x="11148" y="40377"/>
                </a:lnTo>
                <a:lnTo>
                  <a:pt x="20090" y="40490"/>
                </a:lnTo>
                <a:lnTo>
                  <a:pt x="25141" y="39568"/>
                </a:lnTo>
                <a:lnTo>
                  <a:pt x="30415" y="38001"/>
                </a:lnTo>
                <a:lnTo>
                  <a:pt x="35834" y="36003"/>
                </a:lnTo>
                <a:lnTo>
                  <a:pt x="41352" y="34672"/>
                </a:lnTo>
                <a:lnTo>
                  <a:pt x="46937" y="33784"/>
                </a:lnTo>
                <a:lnTo>
                  <a:pt x="52564" y="33192"/>
                </a:lnTo>
                <a:lnTo>
                  <a:pt x="67745" y="29940"/>
                </a:lnTo>
                <a:lnTo>
                  <a:pt x="169605" y="5419"/>
                </a:lnTo>
                <a:lnTo>
                  <a:pt x="179110" y="2852"/>
                </a:lnTo>
                <a:lnTo>
                  <a:pt x="184495" y="1141"/>
                </a:lnTo>
                <a:lnTo>
                  <a:pt x="187132" y="0"/>
                </a:lnTo>
                <a:lnTo>
                  <a:pt x="188890" y="192"/>
                </a:lnTo>
                <a:lnTo>
                  <a:pt x="190062" y="1273"/>
                </a:lnTo>
                <a:lnTo>
                  <a:pt x="190844" y="2945"/>
                </a:lnTo>
                <a:lnTo>
                  <a:pt x="191712" y="7344"/>
                </a:lnTo>
                <a:lnTo>
                  <a:pt x="191943" y="9850"/>
                </a:lnTo>
                <a:lnTo>
                  <a:pt x="191146" y="13427"/>
                </a:lnTo>
                <a:lnTo>
                  <a:pt x="189661" y="17716"/>
                </a:lnTo>
                <a:lnTo>
                  <a:pt x="187718" y="22480"/>
                </a:lnTo>
                <a:lnTo>
                  <a:pt x="184518" y="29466"/>
                </a:lnTo>
                <a:lnTo>
                  <a:pt x="164863" y="69798"/>
                </a:lnTo>
                <a:lnTo>
                  <a:pt x="160710" y="76251"/>
                </a:lnTo>
                <a:lnTo>
                  <a:pt x="156035" y="82459"/>
                </a:lnTo>
                <a:lnTo>
                  <a:pt x="151014" y="88502"/>
                </a:lnTo>
                <a:lnTo>
                  <a:pt x="147666" y="95388"/>
                </a:lnTo>
                <a:lnTo>
                  <a:pt x="145435" y="102837"/>
                </a:lnTo>
                <a:lnTo>
                  <a:pt x="143947" y="110660"/>
                </a:lnTo>
                <a:lnTo>
                  <a:pt x="141050" y="121590"/>
                </a:lnTo>
                <a:lnTo>
                  <a:pt x="132752" y="148975"/>
                </a:lnTo>
                <a:lnTo>
                  <a:pt x="129777" y="160469"/>
                </a:lnTo>
                <a:lnTo>
                  <a:pt x="127794" y="170036"/>
                </a:lnTo>
                <a:lnTo>
                  <a:pt x="123827" y="23774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6" name="SMARTPenAnnotation1285"/>
          <p:cNvSpPr/>
          <p:nvPr/>
        </p:nvSpPr>
        <p:spPr>
          <a:xfrm>
            <a:off x="9629775" y="3750307"/>
            <a:ext cx="214304" cy="235906"/>
          </a:xfrm>
          <a:custGeom>
            <a:avLst/>
            <a:gdLst/>
            <a:ahLst/>
            <a:cxnLst/>
            <a:rect l="0" t="0" r="0" b="0"/>
            <a:pathLst>
              <a:path w="214304" h="235906">
                <a:moveTo>
                  <a:pt x="0" y="81600"/>
                </a:moveTo>
                <a:lnTo>
                  <a:pt x="0" y="72499"/>
                </a:lnTo>
                <a:lnTo>
                  <a:pt x="1905" y="66008"/>
                </a:lnTo>
                <a:lnTo>
                  <a:pt x="5080" y="57870"/>
                </a:lnTo>
                <a:lnTo>
                  <a:pt x="9101" y="48635"/>
                </a:lnTo>
                <a:lnTo>
                  <a:pt x="11783" y="41526"/>
                </a:lnTo>
                <a:lnTo>
                  <a:pt x="13570" y="35834"/>
                </a:lnTo>
                <a:lnTo>
                  <a:pt x="14762" y="31087"/>
                </a:lnTo>
                <a:lnTo>
                  <a:pt x="16509" y="26970"/>
                </a:lnTo>
                <a:lnTo>
                  <a:pt x="20989" y="19855"/>
                </a:lnTo>
                <a:lnTo>
                  <a:pt x="21613" y="17576"/>
                </a:lnTo>
                <a:lnTo>
                  <a:pt x="21076" y="16058"/>
                </a:lnTo>
                <a:lnTo>
                  <a:pt x="19765" y="15045"/>
                </a:lnTo>
                <a:lnTo>
                  <a:pt x="20797" y="15323"/>
                </a:lnTo>
                <a:lnTo>
                  <a:pt x="27023" y="18171"/>
                </a:lnTo>
                <a:lnTo>
                  <a:pt x="33600" y="22612"/>
                </a:lnTo>
                <a:lnTo>
                  <a:pt x="36688" y="25129"/>
                </a:lnTo>
                <a:lnTo>
                  <a:pt x="42658" y="27927"/>
                </a:lnTo>
                <a:lnTo>
                  <a:pt x="45584" y="28673"/>
                </a:lnTo>
                <a:lnTo>
                  <a:pt x="49439" y="29170"/>
                </a:lnTo>
                <a:lnTo>
                  <a:pt x="53915" y="29502"/>
                </a:lnTo>
                <a:lnTo>
                  <a:pt x="63014" y="29871"/>
                </a:lnTo>
                <a:lnTo>
                  <a:pt x="70234" y="30034"/>
                </a:lnTo>
                <a:lnTo>
                  <a:pt x="115171" y="30154"/>
                </a:lnTo>
                <a:lnTo>
                  <a:pt x="121548" y="29205"/>
                </a:lnTo>
                <a:lnTo>
                  <a:pt x="127704" y="27620"/>
                </a:lnTo>
                <a:lnTo>
                  <a:pt x="133714" y="25611"/>
                </a:lnTo>
                <a:lnTo>
                  <a:pt x="139625" y="24271"/>
                </a:lnTo>
                <a:lnTo>
                  <a:pt x="145470" y="23378"/>
                </a:lnTo>
                <a:lnTo>
                  <a:pt x="151273" y="22783"/>
                </a:lnTo>
                <a:lnTo>
                  <a:pt x="158951" y="20481"/>
                </a:lnTo>
                <a:lnTo>
                  <a:pt x="167880" y="17042"/>
                </a:lnTo>
                <a:lnTo>
                  <a:pt x="177642" y="12844"/>
                </a:lnTo>
                <a:lnTo>
                  <a:pt x="186056" y="10045"/>
                </a:lnTo>
                <a:lnTo>
                  <a:pt x="193569" y="8179"/>
                </a:lnTo>
                <a:lnTo>
                  <a:pt x="200483" y="6935"/>
                </a:lnTo>
                <a:lnTo>
                  <a:pt x="205093" y="5154"/>
                </a:lnTo>
                <a:lnTo>
                  <a:pt x="208167" y="3013"/>
                </a:lnTo>
                <a:lnTo>
                  <a:pt x="210215" y="634"/>
                </a:lnTo>
                <a:lnTo>
                  <a:pt x="211581" y="0"/>
                </a:lnTo>
                <a:lnTo>
                  <a:pt x="212491" y="530"/>
                </a:lnTo>
                <a:lnTo>
                  <a:pt x="213952" y="3674"/>
                </a:lnTo>
                <a:lnTo>
                  <a:pt x="214205" y="8769"/>
                </a:lnTo>
                <a:lnTo>
                  <a:pt x="214303" y="31959"/>
                </a:lnTo>
                <a:lnTo>
                  <a:pt x="213353" y="35172"/>
                </a:lnTo>
                <a:lnTo>
                  <a:pt x="209759" y="41280"/>
                </a:lnTo>
                <a:lnTo>
                  <a:pt x="208419" y="45195"/>
                </a:lnTo>
                <a:lnTo>
                  <a:pt x="207526" y="49710"/>
                </a:lnTo>
                <a:lnTo>
                  <a:pt x="206930" y="54625"/>
                </a:lnTo>
                <a:lnTo>
                  <a:pt x="206534" y="59807"/>
                </a:lnTo>
                <a:lnTo>
                  <a:pt x="206269" y="65166"/>
                </a:lnTo>
                <a:lnTo>
                  <a:pt x="205975" y="76201"/>
                </a:lnTo>
                <a:lnTo>
                  <a:pt x="205844" y="87456"/>
                </a:lnTo>
                <a:lnTo>
                  <a:pt x="204858" y="92171"/>
                </a:lnTo>
                <a:lnTo>
                  <a:pt x="203246" y="96268"/>
                </a:lnTo>
                <a:lnTo>
                  <a:pt x="201220" y="99951"/>
                </a:lnTo>
                <a:lnTo>
                  <a:pt x="193817" y="114237"/>
                </a:lnTo>
                <a:lnTo>
                  <a:pt x="185591" y="130534"/>
                </a:lnTo>
                <a:lnTo>
                  <a:pt x="183735" y="136130"/>
                </a:lnTo>
                <a:lnTo>
                  <a:pt x="182498" y="141766"/>
                </a:lnTo>
                <a:lnTo>
                  <a:pt x="181672" y="147429"/>
                </a:lnTo>
                <a:lnTo>
                  <a:pt x="181122" y="154060"/>
                </a:lnTo>
                <a:lnTo>
                  <a:pt x="180756" y="161340"/>
                </a:lnTo>
                <a:lnTo>
                  <a:pt x="180512" y="169050"/>
                </a:lnTo>
                <a:lnTo>
                  <a:pt x="179396" y="175142"/>
                </a:lnTo>
                <a:lnTo>
                  <a:pt x="177700" y="180156"/>
                </a:lnTo>
                <a:lnTo>
                  <a:pt x="175617" y="184452"/>
                </a:lnTo>
                <a:lnTo>
                  <a:pt x="174227" y="190173"/>
                </a:lnTo>
                <a:lnTo>
                  <a:pt x="173302" y="196845"/>
                </a:lnTo>
                <a:lnTo>
                  <a:pt x="172273" y="209972"/>
                </a:lnTo>
                <a:lnTo>
                  <a:pt x="171816" y="218982"/>
                </a:lnTo>
                <a:lnTo>
                  <a:pt x="171613" y="226161"/>
                </a:lnTo>
                <a:lnTo>
                  <a:pt x="171450" y="2359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7" name="SMARTPenAnnotation1286"/>
          <p:cNvSpPr/>
          <p:nvPr/>
        </p:nvSpPr>
        <p:spPr>
          <a:xfrm>
            <a:off x="2540317" y="3643468"/>
            <a:ext cx="158245" cy="205179"/>
          </a:xfrm>
          <a:custGeom>
            <a:avLst/>
            <a:gdLst/>
            <a:ahLst/>
            <a:cxnLst/>
            <a:rect l="0" t="0" r="0" b="0"/>
            <a:pathLst>
              <a:path w="158245" h="205179">
                <a:moveTo>
                  <a:pt x="0" y="16989"/>
                </a:moveTo>
                <a:lnTo>
                  <a:pt x="4551" y="21540"/>
                </a:lnTo>
                <a:lnTo>
                  <a:pt x="5891" y="24786"/>
                </a:lnTo>
                <a:lnTo>
                  <a:pt x="6785" y="28854"/>
                </a:lnTo>
                <a:lnTo>
                  <a:pt x="7381" y="33472"/>
                </a:lnTo>
                <a:lnTo>
                  <a:pt x="7778" y="37503"/>
                </a:lnTo>
                <a:lnTo>
                  <a:pt x="8043" y="41142"/>
                </a:lnTo>
                <a:lnTo>
                  <a:pt x="8220" y="44521"/>
                </a:lnTo>
                <a:lnTo>
                  <a:pt x="8415" y="53356"/>
                </a:lnTo>
                <a:lnTo>
                  <a:pt x="8468" y="58378"/>
                </a:lnTo>
                <a:lnTo>
                  <a:pt x="9455" y="66490"/>
                </a:lnTo>
                <a:lnTo>
                  <a:pt x="11066" y="76659"/>
                </a:lnTo>
                <a:lnTo>
                  <a:pt x="13092" y="88202"/>
                </a:lnTo>
                <a:lnTo>
                  <a:pt x="14443" y="100659"/>
                </a:lnTo>
                <a:lnTo>
                  <a:pt x="15344" y="113727"/>
                </a:lnTo>
                <a:lnTo>
                  <a:pt x="15944" y="127201"/>
                </a:lnTo>
                <a:lnTo>
                  <a:pt x="17297" y="137136"/>
                </a:lnTo>
                <a:lnTo>
                  <a:pt x="19151" y="144712"/>
                </a:lnTo>
                <a:lnTo>
                  <a:pt x="21340" y="150715"/>
                </a:lnTo>
                <a:lnTo>
                  <a:pt x="21847" y="155670"/>
                </a:lnTo>
                <a:lnTo>
                  <a:pt x="21232" y="159925"/>
                </a:lnTo>
                <a:lnTo>
                  <a:pt x="19870" y="163715"/>
                </a:lnTo>
                <a:lnTo>
                  <a:pt x="18961" y="167194"/>
                </a:lnTo>
                <a:lnTo>
                  <a:pt x="17952" y="173599"/>
                </a:lnTo>
                <a:lnTo>
                  <a:pt x="18636" y="176641"/>
                </a:lnTo>
                <a:lnTo>
                  <a:pt x="21935" y="182560"/>
                </a:lnTo>
                <a:lnTo>
                  <a:pt x="22243" y="183567"/>
                </a:lnTo>
                <a:lnTo>
                  <a:pt x="21496" y="183286"/>
                </a:lnTo>
                <a:lnTo>
                  <a:pt x="20046" y="182146"/>
                </a:lnTo>
                <a:lnTo>
                  <a:pt x="19079" y="180434"/>
                </a:lnTo>
                <a:lnTo>
                  <a:pt x="18004" y="175991"/>
                </a:lnTo>
                <a:lnTo>
                  <a:pt x="17527" y="170842"/>
                </a:lnTo>
                <a:lnTo>
                  <a:pt x="17400" y="168135"/>
                </a:lnTo>
                <a:lnTo>
                  <a:pt x="16362" y="162521"/>
                </a:lnTo>
                <a:lnTo>
                  <a:pt x="12669" y="146122"/>
                </a:lnTo>
                <a:lnTo>
                  <a:pt x="5236" y="115470"/>
                </a:lnTo>
                <a:lnTo>
                  <a:pt x="3490" y="106455"/>
                </a:lnTo>
                <a:lnTo>
                  <a:pt x="2327" y="98541"/>
                </a:lnTo>
                <a:lnTo>
                  <a:pt x="1551" y="91359"/>
                </a:lnTo>
                <a:lnTo>
                  <a:pt x="1987" y="83714"/>
                </a:lnTo>
                <a:lnTo>
                  <a:pt x="3230" y="75760"/>
                </a:lnTo>
                <a:lnTo>
                  <a:pt x="5011" y="67600"/>
                </a:lnTo>
                <a:lnTo>
                  <a:pt x="7150" y="59302"/>
                </a:lnTo>
                <a:lnTo>
                  <a:pt x="9529" y="50913"/>
                </a:lnTo>
                <a:lnTo>
                  <a:pt x="12068" y="42462"/>
                </a:lnTo>
                <a:lnTo>
                  <a:pt x="13760" y="35876"/>
                </a:lnTo>
                <a:lnTo>
                  <a:pt x="14889" y="30533"/>
                </a:lnTo>
                <a:lnTo>
                  <a:pt x="15641" y="26018"/>
                </a:lnTo>
                <a:lnTo>
                  <a:pt x="18047" y="22056"/>
                </a:lnTo>
                <a:lnTo>
                  <a:pt x="21557" y="18462"/>
                </a:lnTo>
                <a:lnTo>
                  <a:pt x="25801" y="15114"/>
                </a:lnTo>
                <a:lnTo>
                  <a:pt x="31488" y="11929"/>
                </a:lnTo>
                <a:lnTo>
                  <a:pt x="38137" y="8853"/>
                </a:lnTo>
                <a:lnTo>
                  <a:pt x="45427" y="5850"/>
                </a:lnTo>
                <a:lnTo>
                  <a:pt x="51240" y="3848"/>
                </a:lnTo>
                <a:lnTo>
                  <a:pt x="56067" y="2514"/>
                </a:lnTo>
                <a:lnTo>
                  <a:pt x="60238" y="1624"/>
                </a:lnTo>
                <a:lnTo>
                  <a:pt x="66829" y="1030"/>
                </a:lnTo>
                <a:lnTo>
                  <a:pt x="75033" y="635"/>
                </a:lnTo>
                <a:lnTo>
                  <a:pt x="101922" y="0"/>
                </a:lnTo>
                <a:lnTo>
                  <a:pt x="106048" y="901"/>
                </a:lnTo>
                <a:lnTo>
                  <a:pt x="109751" y="2454"/>
                </a:lnTo>
                <a:lnTo>
                  <a:pt x="113172" y="4441"/>
                </a:lnTo>
                <a:lnTo>
                  <a:pt x="116406" y="6719"/>
                </a:lnTo>
                <a:lnTo>
                  <a:pt x="119514" y="9190"/>
                </a:lnTo>
                <a:lnTo>
                  <a:pt x="122538" y="11789"/>
                </a:lnTo>
                <a:lnTo>
                  <a:pt x="125507" y="14475"/>
                </a:lnTo>
                <a:lnTo>
                  <a:pt x="131346" y="19999"/>
                </a:lnTo>
                <a:lnTo>
                  <a:pt x="139988" y="28464"/>
                </a:lnTo>
                <a:lnTo>
                  <a:pt x="141903" y="33212"/>
                </a:lnTo>
                <a:lnTo>
                  <a:pt x="143179" y="39234"/>
                </a:lnTo>
                <a:lnTo>
                  <a:pt x="144030" y="46107"/>
                </a:lnTo>
                <a:lnTo>
                  <a:pt x="144598" y="51641"/>
                </a:lnTo>
                <a:lnTo>
                  <a:pt x="144976" y="56283"/>
                </a:lnTo>
                <a:lnTo>
                  <a:pt x="145228" y="60330"/>
                </a:lnTo>
                <a:lnTo>
                  <a:pt x="144444" y="64933"/>
                </a:lnTo>
                <a:lnTo>
                  <a:pt x="142968" y="69907"/>
                </a:lnTo>
                <a:lnTo>
                  <a:pt x="141032" y="75128"/>
                </a:lnTo>
                <a:lnTo>
                  <a:pt x="137836" y="79560"/>
                </a:lnTo>
                <a:lnTo>
                  <a:pt x="133801" y="83468"/>
                </a:lnTo>
                <a:lnTo>
                  <a:pt x="129206" y="87026"/>
                </a:lnTo>
                <a:lnTo>
                  <a:pt x="125190" y="90350"/>
                </a:lnTo>
                <a:lnTo>
                  <a:pt x="121560" y="93519"/>
                </a:lnTo>
                <a:lnTo>
                  <a:pt x="118187" y="96584"/>
                </a:lnTo>
                <a:lnTo>
                  <a:pt x="111900" y="102530"/>
                </a:lnTo>
                <a:lnTo>
                  <a:pt x="108890" y="105449"/>
                </a:lnTo>
                <a:lnTo>
                  <a:pt x="104978" y="108347"/>
                </a:lnTo>
                <a:lnTo>
                  <a:pt x="100465" y="111232"/>
                </a:lnTo>
                <a:lnTo>
                  <a:pt x="95552" y="114108"/>
                </a:lnTo>
                <a:lnTo>
                  <a:pt x="89419" y="116978"/>
                </a:lnTo>
                <a:lnTo>
                  <a:pt x="82473" y="119843"/>
                </a:lnTo>
                <a:lnTo>
                  <a:pt x="74984" y="122705"/>
                </a:lnTo>
                <a:lnTo>
                  <a:pt x="67135" y="124614"/>
                </a:lnTo>
                <a:lnTo>
                  <a:pt x="59044" y="125887"/>
                </a:lnTo>
                <a:lnTo>
                  <a:pt x="50792" y="126735"/>
                </a:lnTo>
                <a:lnTo>
                  <a:pt x="44339" y="126348"/>
                </a:lnTo>
                <a:lnTo>
                  <a:pt x="39085" y="125138"/>
                </a:lnTo>
                <a:lnTo>
                  <a:pt x="34629" y="123378"/>
                </a:lnTo>
                <a:lnTo>
                  <a:pt x="32611" y="122205"/>
                </a:lnTo>
                <a:lnTo>
                  <a:pt x="32218" y="121423"/>
                </a:lnTo>
                <a:lnTo>
                  <a:pt x="36216" y="117783"/>
                </a:lnTo>
                <a:lnTo>
                  <a:pt x="38431" y="115617"/>
                </a:lnTo>
                <a:lnTo>
                  <a:pt x="40861" y="114174"/>
                </a:lnTo>
                <a:lnTo>
                  <a:pt x="43433" y="113211"/>
                </a:lnTo>
                <a:lnTo>
                  <a:pt x="46100" y="112570"/>
                </a:lnTo>
                <a:lnTo>
                  <a:pt x="48831" y="112142"/>
                </a:lnTo>
                <a:lnTo>
                  <a:pt x="51604" y="111857"/>
                </a:lnTo>
                <a:lnTo>
                  <a:pt x="54405" y="111667"/>
                </a:lnTo>
                <a:lnTo>
                  <a:pt x="65138" y="111455"/>
                </a:lnTo>
                <a:lnTo>
                  <a:pt x="95311" y="111320"/>
                </a:lnTo>
                <a:lnTo>
                  <a:pt x="102593" y="112261"/>
                </a:lnTo>
                <a:lnTo>
                  <a:pt x="109353" y="113841"/>
                </a:lnTo>
                <a:lnTo>
                  <a:pt x="115764" y="115847"/>
                </a:lnTo>
                <a:lnTo>
                  <a:pt x="121944" y="118137"/>
                </a:lnTo>
                <a:lnTo>
                  <a:pt x="127968" y="120616"/>
                </a:lnTo>
                <a:lnTo>
                  <a:pt x="142223" y="126888"/>
                </a:lnTo>
                <a:lnTo>
                  <a:pt x="146713" y="130286"/>
                </a:lnTo>
                <a:lnTo>
                  <a:pt x="149244" y="132525"/>
                </a:lnTo>
                <a:lnTo>
                  <a:pt x="151883" y="135923"/>
                </a:lnTo>
                <a:lnTo>
                  <a:pt x="154596" y="140094"/>
                </a:lnTo>
                <a:lnTo>
                  <a:pt x="157356" y="144779"/>
                </a:lnTo>
                <a:lnTo>
                  <a:pt x="158244" y="148855"/>
                </a:lnTo>
                <a:lnTo>
                  <a:pt x="157884" y="152525"/>
                </a:lnTo>
                <a:lnTo>
                  <a:pt x="156691" y="155924"/>
                </a:lnTo>
                <a:lnTo>
                  <a:pt x="152825" y="162240"/>
                </a:lnTo>
                <a:lnTo>
                  <a:pt x="150461" y="165258"/>
                </a:lnTo>
                <a:lnTo>
                  <a:pt x="146980" y="169175"/>
                </a:lnTo>
                <a:lnTo>
                  <a:pt x="138032" y="178607"/>
                </a:lnTo>
                <a:lnTo>
                  <a:pt x="132979" y="182837"/>
                </a:lnTo>
                <a:lnTo>
                  <a:pt x="127705" y="186609"/>
                </a:lnTo>
                <a:lnTo>
                  <a:pt x="122284" y="190077"/>
                </a:lnTo>
                <a:lnTo>
                  <a:pt x="117718" y="192388"/>
                </a:lnTo>
                <a:lnTo>
                  <a:pt x="113721" y="193929"/>
                </a:lnTo>
                <a:lnTo>
                  <a:pt x="110104" y="194957"/>
                </a:lnTo>
                <a:lnTo>
                  <a:pt x="105788" y="196594"/>
                </a:lnTo>
                <a:lnTo>
                  <a:pt x="101005" y="198638"/>
                </a:lnTo>
                <a:lnTo>
                  <a:pt x="95912" y="200954"/>
                </a:lnTo>
                <a:lnTo>
                  <a:pt x="88706" y="202497"/>
                </a:lnTo>
                <a:lnTo>
                  <a:pt x="80093" y="203526"/>
                </a:lnTo>
                <a:lnTo>
                  <a:pt x="70540" y="204212"/>
                </a:lnTo>
                <a:lnTo>
                  <a:pt x="61314" y="204669"/>
                </a:lnTo>
                <a:lnTo>
                  <a:pt x="43443" y="205178"/>
                </a:lnTo>
                <a:lnTo>
                  <a:pt x="36582" y="204361"/>
                </a:lnTo>
                <a:lnTo>
                  <a:pt x="31056" y="202863"/>
                </a:lnTo>
                <a:lnTo>
                  <a:pt x="26418" y="200913"/>
                </a:lnTo>
                <a:lnTo>
                  <a:pt x="22375" y="199612"/>
                </a:lnTo>
                <a:lnTo>
                  <a:pt x="18727" y="198745"/>
                </a:lnTo>
                <a:lnTo>
                  <a:pt x="0" y="19701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SMARTPenAnnotation1287"/>
          <p:cNvSpPr/>
          <p:nvPr/>
        </p:nvSpPr>
        <p:spPr>
          <a:xfrm>
            <a:off x="2814637" y="3711892"/>
            <a:ext cx="137161" cy="8574"/>
          </a:xfrm>
          <a:custGeom>
            <a:avLst/>
            <a:gdLst/>
            <a:ahLst/>
            <a:cxnLst/>
            <a:rect l="0" t="0" r="0" b="0"/>
            <a:pathLst>
              <a:path w="137161" h="8574">
                <a:moveTo>
                  <a:pt x="0" y="8573"/>
                </a:moveTo>
                <a:lnTo>
                  <a:pt x="0" y="4022"/>
                </a:lnTo>
                <a:lnTo>
                  <a:pt x="1905" y="2681"/>
                </a:lnTo>
                <a:lnTo>
                  <a:pt x="5080" y="1787"/>
                </a:lnTo>
                <a:lnTo>
                  <a:pt x="9102" y="1192"/>
                </a:lnTo>
                <a:lnTo>
                  <a:pt x="13688" y="794"/>
                </a:lnTo>
                <a:lnTo>
                  <a:pt x="18650" y="530"/>
                </a:lnTo>
                <a:lnTo>
                  <a:pt x="32196" y="157"/>
                </a:lnTo>
                <a:lnTo>
                  <a:pt x="13716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SMARTPenAnnotation1288"/>
          <p:cNvSpPr/>
          <p:nvPr/>
        </p:nvSpPr>
        <p:spPr>
          <a:xfrm>
            <a:off x="2857500" y="3798809"/>
            <a:ext cx="154305" cy="15954"/>
          </a:xfrm>
          <a:custGeom>
            <a:avLst/>
            <a:gdLst/>
            <a:ahLst/>
            <a:cxnLst/>
            <a:rect l="0" t="0" r="0" b="0"/>
            <a:pathLst>
              <a:path w="154305" h="15954">
                <a:moveTo>
                  <a:pt x="0" y="7381"/>
                </a:moveTo>
                <a:lnTo>
                  <a:pt x="13652" y="2830"/>
                </a:lnTo>
                <a:lnTo>
                  <a:pt x="19579" y="1489"/>
                </a:lnTo>
                <a:lnTo>
                  <a:pt x="25435" y="595"/>
                </a:lnTo>
                <a:lnTo>
                  <a:pt x="31244" y="0"/>
                </a:lnTo>
                <a:lnTo>
                  <a:pt x="43689" y="555"/>
                </a:lnTo>
                <a:lnTo>
                  <a:pt x="107478" y="5750"/>
                </a:lnTo>
                <a:lnTo>
                  <a:pt x="124920" y="6656"/>
                </a:lnTo>
                <a:lnTo>
                  <a:pt x="135847" y="7059"/>
                </a:lnTo>
                <a:lnTo>
                  <a:pt x="140095" y="8118"/>
                </a:lnTo>
                <a:lnTo>
                  <a:pt x="143879" y="9777"/>
                </a:lnTo>
                <a:lnTo>
                  <a:pt x="154304" y="1595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SMARTPenAnnotation1289"/>
          <p:cNvSpPr/>
          <p:nvPr/>
        </p:nvSpPr>
        <p:spPr>
          <a:xfrm>
            <a:off x="3230801" y="3712286"/>
            <a:ext cx="190650" cy="179630"/>
          </a:xfrm>
          <a:custGeom>
            <a:avLst/>
            <a:gdLst/>
            <a:ahLst/>
            <a:cxnLst/>
            <a:rect l="0" t="0" r="0" b="0"/>
            <a:pathLst>
              <a:path w="190650" h="179630">
                <a:moveTo>
                  <a:pt x="29606" y="85331"/>
                </a:moveTo>
                <a:lnTo>
                  <a:pt x="25055" y="76230"/>
                </a:lnTo>
                <a:lnTo>
                  <a:pt x="23715" y="72596"/>
                </a:lnTo>
                <a:lnTo>
                  <a:pt x="22821" y="69221"/>
                </a:lnTo>
                <a:lnTo>
                  <a:pt x="22225" y="66019"/>
                </a:lnTo>
                <a:lnTo>
                  <a:pt x="20876" y="61978"/>
                </a:lnTo>
                <a:lnTo>
                  <a:pt x="19023" y="57380"/>
                </a:lnTo>
                <a:lnTo>
                  <a:pt x="16836" y="52410"/>
                </a:lnTo>
                <a:lnTo>
                  <a:pt x="14425" y="48143"/>
                </a:lnTo>
                <a:lnTo>
                  <a:pt x="11865" y="44347"/>
                </a:lnTo>
                <a:lnTo>
                  <a:pt x="9206" y="40863"/>
                </a:lnTo>
                <a:lnTo>
                  <a:pt x="6481" y="37588"/>
                </a:lnTo>
                <a:lnTo>
                  <a:pt x="3712" y="34453"/>
                </a:lnTo>
                <a:lnTo>
                  <a:pt x="913" y="31410"/>
                </a:lnTo>
                <a:lnTo>
                  <a:pt x="0" y="29381"/>
                </a:lnTo>
                <a:lnTo>
                  <a:pt x="344" y="28029"/>
                </a:lnTo>
                <a:lnTo>
                  <a:pt x="1525" y="27127"/>
                </a:lnTo>
                <a:lnTo>
                  <a:pt x="5170" y="27478"/>
                </a:lnTo>
                <a:lnTo>
                  <a:pt x="10458" y="28665"/>
                </a:lnTo>
                <a:lnTo>
                  <a:pt x="16841" y="30409"/>
                </a:lnTo>
                <a:lnTo>
                  <a:pt x="23001" y="30619"/>
                </a:lnTo>
                <a:lnTo>
                  <a:pt x="29013" y="29806"/>
                </a:lnTo>
                <a:lnTo>
                  <a:pt x="34925" y="28312"/>
                </a:lnTo>
                <a:lnTo>
                  <a:pt x="40772" y="27316"/>
                </a:lnTo>
                <a:lnTo>
                  <a:pt x="46575" y="26652"/>
                </a:lnTo>
                <a:lnTo>
                  <a:pt x="52348" y="26209"/>
                </a:lnTo>
                <a:lnTo>
                  <a:pt x="58103" y="25914"/>
                </a:lnTo>
                <a:lnTo>
                  <a:pt x="69577" y="25586"/>
                </a:lnTo>
                <a:lnTo>
                  <a:pt x="77208" y="24546"/>
                </a:lnTo>
                <a:lnTo>
                  <a:pt x="86105" y="22900"/>
                </a:lnTo>
                <a:lnTo>
                  <a:pt x="106152" y="18532"/>
                </a:lnTo>
                <a:lnTo>
                  <a:pt x="127761" y="13415"/>
                </a:lnTo>
                <a:lnTo>
                  <a:pt x="136001" y="11670"/>
                </a:lnTo>
                <a:lnTo>
                  <a:pt x="142446" y="10506"/>
                </a:lnTo>
                <a:lnTo>
                  <a:pt x="147695" y="9730"/>
                </a:lnTo>
                <a:lnTo>
                  <a:pt x="153099" y="8260"/>
                </a:lnTo>
                <a:lnTo>
                  <a:pt x="158608" y="6328"/>
                </a:lnTo>
                <a:lnTo>
                  <a:pt x="164184" y="4087"/>
                </a:lnTo>
                <a:lnTo>
                  <a:pt x="168855" y="2594"/>
                </a:lnTo>
                <a:lnTo>
                  <a:pt x="172921" y="1598"/>
                </a:lnTo>
                <a:lnTo>
                  <a:pt x="176584" y="934"/>
                </a:lnTo>
                <a:lnTo>
                  <a:pt x="179979" y="492"/>
                </a:lnTo>
                <a:lnTo>
                  <a:pt x="183195" y="196"/>
                </a:lnTo>
                <a:lnTo>
                  <a:pt x="186291" y="0"/>
                </a:lnTo>
                <a:lnTo>
                  <a:pt x="188355" y="821"/>
                </a:lnTo>
                <a:lnTo>
                  <a:pt x="189731" y="2321"/>
                </a:lnTo>
                <a:lnTo>
                  <a:pt x="190649" y="4273"/>
                </a:lnTo>
                <a:lnTo>
                  <a:pt x="190308" y="10338"/>
                </a:lnTo>
                <a:lnTo>
                  <a:pt x="189128" y="19143"/>
                </a:lnTo>
                <a:lnTo>
                  <a:pt x="187389" y="29776"/>
                </a:lnTo>
                <a:lnTo>
                  <a:pt x="178706" y="77250"/>
                </a:lnTo>
                <a:lnTo>
                  <a:pt x="177584" y="84706"/>
                </a:lnTo>
                <a:lnTo>
                  <a:pt x="176835" y="90629"/>
                </a:lnTo>
                <a:lnTo>
                  <a:pt x="175384" y="96483"/>
                </a:lnTo>
                <a:lnTo>
                  <a:pt x="173464" y="102291"/>
                </a:lnTo>
                <a:lnTo>
                  <a:pt x="158987" y="138952"/>
                </a:lnTo>
                <a:lnTo>
                  <a:pt x="155865" y="147748"/>
                </a:lnTo>
                <a:lnTo>
                  <a:pt x="153784" y="154565"/>
                </a:lnTo>
                <a:lnTo>
                  <a:pt x="152396" y="160062"/>
                </a:lnTo>
                <a:lnTo>
                  <a:pt x="151472" y="164679"/>
                </a:lnTo>
                <a:lnTo>
                  <a:pt x="150854" y="168710"/>
                </a:lnTo>
                <a:lnTo>
                  <a:pt x="141049" y="17962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SMARTPenAnnotation1290"/>
          <p:cNvSpPr/>
          <p:nvPr/>
        </p:nvSpPr>
        <p:spPr>
          <a:xfrm>
            <a:off x="3474720" y="3746182"/>
            <a:ext cx="120015" cy="25719"/>
          </a:xfrm>
          <a:custGeom>
            <a:avLst/>
            <a:gdLst/>
            <a:ahLst/>
            <a:cxnLst/>
            <a:rect l="0" t="0" r="0" b="0"/>
            <a:pathLst>
              <a:path w="120015" h="25719">
                <a:moveTo>
                  <a:pt x="0" y="25718"/>
                </a:moveTo>
                <a:lnTo>
                  <a:pt x="13652" y="21167"/>
                </a:lnTo>
                <a:lnTo>
                  <a:pt x="19579" y="19826"/>
                </a:lnTo>
                <a:lnTo>
                  <a:pt x="25435" y="18932"/>
                </a:lnTo>
                <a:lnTo>
                  <a:pt x="31244" y="18337"/>
                </a:lnTo>
                <a:lnTo>
                  <a:pt x="39879" y="16034"/>
                </a:lnTo>
                <a:lnTo>
                  <a:pt x="50398" y="12595"/>
                </a:lnTo>
                <a:lnTo>
                  <a:pt x="62174" y="8396"/>
                </a:lnTo>
                <a:lnTo>
                  <a:pt x="73834" y="5598"/>
                </a:lnTo>
                <a:lnTo>
                  <a:pt x="85417" y="3732"/>
                </a:lnTo>
                <a:lnTo>
                  <a:pt x="120014"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SMARTPenAnnotation1291"/>
          <p:cNvSpPr/>
          <p:nvPr/>
        </p:nvSpPr>
        <p:spPr>
          <a:xfrm>
            <a:off x="3470106" y="3780472"/>
            <a:ext cx="141154" cy="137161"/>
          </a:xfrm>
          <a:custGeom>
            <a:avLst/>
            <a:gdLst/>
            <a:ahLst/>
            <a:cxnLst/>
            <a:rect l="0" t="0" r="0" b="0"/>
            <a:pathLst>
              <a:path w="141154" h="137161">
                <a:moveTo>
                  <a:pt x="30331" y="0"/>
                </a:moveTo>
                <a:lnTo>
                  <a:pt x="30331" y="19313"/>
                </a:lnTo>
                <a:lnTo>
                  <a:pt x="29379" y="23353"/>
                </a:lnTo>
                <a:lnTo>
                  <a:pt x="27791" y="27951"/>
                </a:lnTo>
                <a:lnTo>
                  <a:pt x="25781" y="32921"/>
                </a:lnTo>
                <a:lnTo>
                  <a:pt x="23487" y="38140"/>
                </a:lnTo>
                <a:lnTo>
                  <a:pt x="18399" y="49019"/>
                </a:lnTo>
                <a:lnTo>
                  <a:pt x="15709" y="52682"/>
                </a:lnTo>
                <a:lnTo>
                  <a:pt x="12963" y="55124"/>
                </a:lnTo>
                <a:lnTo>
                  <a:pt x="10180" y="56751"/>
                </a:lnTo>
                <a:lnTo>
                  <a:pt x="8325" y="58790"/>
                </a:lnTo>
                <a:lnTo>
                  <a:pt x="7087" y="61101"/>
                </a:lnTo>
                <a:lnTo>
                  <a:pt x="6263" y="63594"/>
                </a:lnTo>
                <a:lnTo>
                  <a:pt x="4760" y="65256"/>
                </a:lnTo>
                <a:lnTo>
                  <a:pt x="2806" y="66364"/>
                </a:lnTo>
                <a:lnTo>
                  <a:pt x="551" y="67103"/>
                </a:lnTo>
                <a:lnTo>
                  <a:pt x="0" y="67595"/>
                </a:lnTo>
                <a:lnTo>
                  <a:pt x="586" y="67924"/>
                </a:lnTo>
                <a:lnTo>
                  <a:pt x="3818" y="68450"/>
                </a:lnTo>
                <a:lnTo>
                  <a:pt x="6800" y="65983"/>
                </a:lnTo>
                <a:lnTo>
                  <a:pt x="8928" y="63991"/>
                </a:lnTo>
                <a:lnTo>
                  <a:pt x="12253" y="62663"/>
                </a:lnTo>
                <a:lnTo>
                  <a:pt x="16374" y="61778"/>
                </a:lnTo>
                <a:lnTo>
                  <a:pt x="21026" y="61188"/>
                </a:lnTo>
                <a:lnTo>
                  <a:pt x="26033" y="59842"/>
                </a:lnTo>
                <a:lnTo>
                  <a:pt x="31276" y="57992"/>
                </a:lnTo>
                <a:lnTo>
                  <a:pt x="36676" y="55807"/>
                </a:lnTo>
                <a:lnTo>
                  <a:pt x="43133" y="54349"/>
                </a:lnTo>
                <a:lnTo>
                  <a:pt x="50296" y="53378"/>
                </a:lnTo>
                <a:lnTo>
                  <a:pt x="57929" y="52730"/>
                </a:lnTo>
                <a:lnTo>
                  <a:pt x="64922" y="52299"/>
                </a:lnTo>
                <a:lnTo>
                  <a:pt x="77772" y="51819"/>
                </a:lnTo>
                <a:lnTo>
                  <a:pt x="95717" y="51549"/>
                </a:lnTo>
                <a:lnTo>
                  <a:pt x="100591" y="52463"/>
                </a:lnTo>
                <a:lnTo>
                  <a:pt x="104794" y="54026"/>
                </a:lnTo>
                <a:lnTo>
                  <a:pt x="112956" y="58301"/>
                </a:lnTo>
                <a:lnTo>
                  <a:pt x="122933" y="63377"/>
                </a:lnTo>
                <a:lnTo>
                  <a:pt x="127308" y="66064"/>
                </a:lnTo>
                <a:lnTo>
                  <a:pt x="131178" y="68808"/>
                </a:lnTo>
                <a:lnTo>
                  <a:pt x="134710" y="71589"/>
                </a:lnTo>
                <a:lnTo>
                  <a:pt x="137064" y="74396"/>
                </a:lnTo>
                <a:lnTo>
                  <a:pt x="138634" y="77220"/>
                </a:lnTo>
                <a:lnTo>
                  <a:pt x="139681" y="80055"/>
                </a:lnTo>
                <a:lnTo>
                  <a:pt x="140378" y="83850"/>
                </a:lnTo>
                <a:lnTo>
                  <a:pt x="140843" y="88285"/>
                </a:lnTo>
                <a:lnTo>
                  <a:pt x="141153" y="93147"/>
                </a:lnTo>
                <a:lnTo>
                  <a:pt x="140407" y="98293"/>
                </a:lnTo>
                <a:lnTo>
                  <a:pt x="138958" y="103629"/>
                </a:lnTo>
                <a:lnTo>
                  <a:pt x="137039" y="109091"/>
                </a:lnTo>
                <a:lnTo>
                  <a:pt x="134807" y="113685"/>
                </a:lnTo>
                <a:lnTo>
                  <a:pt x="132367" y="117700"/>
                </a:lnTo>
                <a:lnTo>
                  <a:pt x="129787" y="121329"/>
                </a:lnTo>
                <a:lnTo>
                  <a:pt x="125210" y="124701"/>
                </a:lnTo>
                <a:lnTo>
                  <a:pt x="119302" y="127902"/>
                </a:lnTo>
                <a:lnTo>
                  <a:pt x="112505" y="130988"/>
                </a:lnTo>
                <a:lnTo>
                  <a:pt x="107021" y="133045"/>
                </a:lnTo>
                <a:lnTo>
                  <a:pt x="102412" y="134417"/>
                </a:lnTo>
                <a:lnTo>
                  <a:pt x="98388" y="135332"/>
                </a:lnTo>
                <a:lnTo>
                  <a:pt x="93800" y="135941"/>
                </a:lnTo>
                <a:lnTo>
                  <a:pt x="88836" y="136347"/>
                </a:lnTo>
                <a:lnTo>
                  <a:pt x="47476" y="13716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3" name="SMARTPenAnnotation1292"/>
          <p:cNvSpPr/>
          <p:nvPr/>
        </p:nvSpPr>
        <p:spPr>
          <a:xfrm>
            <a:off x="3697604" y="3831907"/>
            <a:ext cx="94299" cy="17146"/>
          </a:xfrm>
          <a:custGeom>
            <a:avLst/>
            <a:gdLst/>
            <a:ahLst/>
            <a:cxnLst/>
            <a:rect l="0" t="0" r="0" b="0"/>
            <a:pathLst>
              <a:path w="94299" h="17146">
                <a:moveTo>
                  <a:pt x="0" y="17145"/>
                </a:moveTo>
                <a:lnTo>
                  <a:pt x="18204" y="12594"/>
                </a:lnTo>
                <a:lnTo>
                  <a:pt x="25471" y="11254"/>
                </a:lnTo>
                <a:lnTo>
                  <a:pt x="32221" y="10360"/>
                </a:lnTo>
                <a:lnTo>
                  <a:pt x="38626" y="9764"/>
                </a:lnTo>
                <a:lnTo>
                  <a:pt x="45753" y="8415"/>
                </a:lnTo>
                <a:lnTo>
                  <a:pt x="53363" y="6562"/>
                </a:lnTo>
                <a:lnTo>
                  <a:pt x="61292" y="4375"/>
                </a:lnTo>
                <a:lnTo>
                  <a:pt x="67532" y="2917"/>
                </a:lnTo>
                <a:lnTo>
                  <a:pt x="72644" y="1945"/>
                </a:lnTo>
                <a:lnTo>
                  <a:pt x="77004" y="1297"/>
                </a:lnTo>
                <a:lnTo>
                  <a:pt x="80864" y="864"/>
                </a:lnTo>
                <a:lnTo>
                  <a:pt x="84390" y="576"/>
                </a:lnTo>
                <a:lnTo>
                  <a:pt x="9429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SMARTPenAnnotation1293"/>
          <p:cNvSpPr/>
          <p:nvPr/>
        </p:nvSpPr>
        <p:spPr>
          <a:xfrm>
            <a:off x="3860671" y="3797617"/>
            <a:ext cx="213940" cy="111283"/>
          </a:xfrm>
          <a:custGeom>
            <a:avLst/>
            <a:gdLst/>
            <a:ahLst/>
            <a:cxnLst/>
            <a:rect l="0" t="0" r="0" b="0"/>
            <a:pathLst>
              <a:path w="213940" h="111283">
                <a:moveTo>
                  <a:pt x="94108" y="8573"/>
                </a:moveTo>
                <a:lnTo>
                  <a:pt x="80456" y="4022"/>
                </a:lnTo>
                <a:lnTo>
                  <a:pt x="75482" y="3633"/>
                </a:lnTo>
                <a:lnTo>
                  <a:pt x="71213" y="4328"/>
                </a:lnTo>
                <a:lnTo>
                  <a:pt x="67415" y="5743"/>
                </a:lnTo>
                <a:lnTo>
                  <a:pt x="63930" y="6686"/>
                </a:lnTo>
                <a:lnTo>
                  <a:pt x="57518" y="7734"/>
                </a:lnTo>
                <a:lnTo>
                  <a:pt x="54475" y="8966"/>
                </a:lnTo>
                <a:lnTo>
                  <a:pt x="51494" y="10740"/>
                </a:lnTo>
                <a:lnTo>
                  <a:pt x="48554" y="12875"/>
                </a:lnTo>
                <a:lnTo>
                  <a:pt x="44689" y="15251"/>
                </a:lnTo>
                <a:lnTo>
                  <a:pt x="40207" y="17787"/>
                </a:lnTo>
                <a:lnTo>
                  <a:pt x="35314" y="20431"/>
                </a:lnTo>
                <a:lnTo>
                  <a:pt x="30148" y="24098"/>
                </a:lnTo>
                <a:lnTo>
                  <a:pt x="24798" y="28448"/>
                </a:lnTo>
                <a:lnTo>
                  <a:pt x="14726" y="37408"/>
                </a:lnTo>
                <a:lnTo>
                  <a:pt x="7075" y="44566"/>
                </a:lnTo>
                <a:lnTo>
                  <a:pt x="4654" y="47808"/>
                </a:lnTo>
                <a:lnTo>
                  <a:pt x="3039" y="50922"/>
                </a:lnTo>
                <a:lnTo>
                  <a:pt x="1964" y="53951"/>
                </a:lnTo>
                <a:lnTo>
                  <a:pt x="1246" y="57875"/>
                </a:lnTo>
                <a:lnTo>
                  <a:pt x="767" y="62396"/>
                </a:lnTo>
                <a:lnTo>
                  <a:pt x="449" y="67315"/>
                </a:lnTo>
                <a:lnTo>
                  <a:pt x="236" y="72499"/>
                </a:lnTo>
                <a:lnTo>
                  <a:pt x="0" y="83339"/>
                </a:lnTo>
                <a:lnTo>
                  <a:pt x="2794" y="87945"/>
                </a:lnTo>
                <a:lnTo>
                  <a:pt x="7515" y="91968"/>
                </a:lnTo>
                <a:lnTo>
                  <a:pt x="13520" y="95601"/>
                </a:lnTo>
                <a:lnTo>
                  <a:pt x="18475" y="98977"/>
                </a:lnTo>
                <a:lnTo>
                  <a:pt x="22731" y="102180"/>
                </a:lnTo>
                <a:lnTo>
                  <a:pt x="26521" y="105267"/>
                </a:lnTo>
                <a:lnTo>
                  <a:pt x="32858" y="107326"/>
                </a:lnTo>
                <a:lnTo>
                  <a:pt x="40892" y="108698"/>
                </a:lnTo>
                <a:lnTo>
                  <a:pt x="50058" y="109613"/>
                </a:lnTo>
                <a:lnTo>
                  <a:pt x="58075" y="110223"/>
                </a:lnTo>
                <a:lnTo>
                  <a:pt x="65323" y="110630"/>
                </a:lnTo>
                <a:lnTo>
                  <a:pt x="72061" y="110901"/>
                </a:lnTo>
                <a:lnTo>
                  <a:pt x="87167" y="111202"/>
                </a:lnTo>
                <a:lnTo>
                  <a:pt x="95196" y="111282"/>
                </a:lnTo>
                <a:lnTo>
                  <a:pt x="104359" y="109430"/>
                </a:lnTo>
                <a:lnTo>
                  <a:pt x="114277" y="106291"/>
                </a:lnTo>
                <a:lnTo>
                  <a:pt x="124699" y="102293"/>
                </a:lnTo>
                <a:lnTo>
                  <a:pt x="133552" y="99628"/>
                </a:lnTo>
                <a:lnTo>
                  <a:pt x="141359" y="97851"/>
                </a:lnTo>
                <a:lnTo>
                  <a:pt x="148469" y="96667"/>
                </a:lnTo>
                <a:lnTo>
                  <a:pt x="155114" y="94925"/>
                </a:lnTo>
                <a:lnTo>
                  <a:pt x="161449" y="92811"/>
                </a:lnTo>
                <a:lnTo>
                  <a:pt x="167577" y="90449"/>
                </a:lnTo>
                <a:lnTo>
                  <a:pt x="172615" y="87922"/>
                </a:lnTo>
                <a:lnTo>
                  <a:pt x="176927" y="85285"/>
                </a:lnTo>
                <a:lnTo>
                  <a:pt x="180753" y="82574"/>
                </a:lnTo>
                <a:lnTo>
                  <a:pt x="185209" y="79814"/>
                </a:lnTo>
                <a:lnTo>
                  <a:pt x="190084" y="77022"/>
                </a:lnTo>
                <a:lnTo>
                  <a:pt x="195240" y="74208"/>
                </a:lnTo>
                <a:lnTo>
                  <a:pt x="199630" y="71380"/>
                </a:lnTo>
                <a:lnTo>
                  <a:pt x="203508" y="68541"/>
                </a:lnTo>
                <a:lnTo>
                  <a:pt x="207047" y="65697"/>
                </a:lnTo>
                <a:lnTo>
                  <a:pt x="209406" y="62848"/>
                </a:lnTo>
                <a:lnTo>
                  <a:pt x="210978" y="59996"/>
                </a:lnTo>
                <a:lnTo>
                  <a:pt x="212026" y="57143"/>
                </a:lnTo>
                <a:lnTo>
                  <a:pt x="212726" y="54287"/>
                </a:lnTo>
                <a:lnTo>
                  <a:pt x="213191" y="51432"/>
                </a:lnTo>
                <a:lnTo>
                  <a:pt x="213502" y="48575"/>
                </a:lnTo>
                <a:lnTo>
                  <a:pt x="213709" y="44766"/>
                </a:lnTo>
                <a:lnTo>
                  <a:pt x="213939" y="35454"/>
                </a:lnTo>
                <a:lnTo>
                  <a:pt x="213048" y="31256"/>
                </a:lnTo>
                <a:lnTo>
                  <a:pt x="211502" y="27504"/>
                </a:lnTo>
                <a:lnTo>
                  <a:pt x="209518" y="24052"/>
                </a:lnTo>
                <a:lnTo>
                  <a:pt x="207243" y="20797"/>
                </a:lnTo>
                <a:lnTo>
                  <a:pt x="204774" y="17674"/>
                </a:lnTo>
                <a:lnTo>
                  <a:pt x="202175" y="14641"/>
                </a:lnTo>
                <a:lnTo>
                  <a:pt x="198538" y="11665"/>
                </a:lnTo>
                <a:lnTo>
                  <a:pt x="194209" y="8730"/>
                </a:lnTo>
                <a:lnTo>
                  <a:pt x="189417" y="5820"/>
                </a:lnTo>
                <a:lnTo>
                  <a:pt x="184318" y="3880"/>
                </a:lnTo>
                <a:lnTo>
                  <a:pt x="179013" y="2587"/>
                </a:lnTo>
                <a:lnTo>
                  <a:pt x="173571" y="1725"/>
                </a:lnTo>
                <a:lnTo>
                  <a:pt x="168991" y="1149"/>
                </a:lnTo>
                <a:lnTo>
                  <a:pt x="164985" y="767"/>
                </a:lnTo>
                <a:lnTo>
                  <a:pt x="161362" y="511"/>
                </a:lnTo>
                <a:lnTo>
                  <a:pt x="157042" y="341"/>
                </a:lnTo>
                <a:lnTo>
                  <a:pt x="152256" y="227"/>
                </a:lnTo>
                <a:lnTo>
                  <a:pt x="128399"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5" name="SMARTPenAnnotation1294"/>
          <p:cNvSpPr/>
          <p:nvPr/>
        </p:nvSpPr>
        <p:spPr>
          <a:xfrm>
            <a:off x="4211954" y="3831907"/>
            <a:ext cx="128589" cy="17146"/>
          </a:xfrm>
          <a:custGeom>
            <a:avLst/>
            <a:gdLst/>
            <a:ahLst/>
            <a:cxnLst/>
            <a:rect l="0" t="0" r="0" b="0"/>
            <a:pathLst>
              <a:path w="128589" h="17146">
                <a:moveTo>
                  <a:pt x="0" y="17145"/>
                </a:moveTo>
                <a:lnTo>
                  <a:pt x="13653" y="12594"/>
                </a:lnTo>
                <a:lnTo>
                  <a:pt x="19579" y="11254"/>
                </a:lnTo>
                <a:lnTo>
                  <a:pt x="25436" y="10360"/>
                </a:lnTo>
                <a:lnTo>
                  <a:pt x="31245" y="9764"/>
                </a:lnTo>
                <a:lnTo>
                  <a:pt x="38927" y="8415"/>
                </a:lnTo>
                <a:lnTo>
                  <a:pt x="47859" y="6562"/>
                </a:lnTo>
                <a:lnTo>
                  <a:pt x="12858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6" name="SMARTPenAnnotation1295"/>
          <p:cNvSpPr/>
          <p:nvPr/>
        </p:nvSpPr>
        <p:spPr>
          <a:xfrm>
            <a:off x="4211954" y="3900487"/>
            <a:ext cx="128589" cy="8574"/>
          </a:xfrm>
          <a:custGeom>
            <a:avLst/>
            <a:gdLst/>
            <a:ahLst/>
            <a:cxnLst/>
            <a:rect l="0" t="0" r="0" b="0"/>
            <a:pathLst>
              <a:path w="128589" h="8574">
                <a:moveTo>
                  <a:pt x="0" y="8573"/>
                </a:moveTo>
                <a:lnTo>
                  <a:pt x="41456" y="8573"/>
                </a:lnTo>
                <a:lnTo>
                  <a:pt x="48592" y="7620"/>
                </a:lnTo>
                <a:lnTo>
                  <a:pt x="57160" y="6033"/>
                </a:lnTo>
                <a:lnTo>
                  <a:pt x="12858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SMARTPenAnnotation1296"/>
          <p:cNvSpPr/>
          <p:nvPr/>
        </p:nvSpPr>
        <p:spPr>
          <a:xfrm>
            <a:off x="4464508" y="3814871"/>
            <a:ext cx="190204" cy="179915"/>
          </a:xfrm>
          <a:custGeom>
            <a:avLst/>
            <a:gdLst/>
            <a:ahLst/>
            <a:cxnLst/>
            <a:rect l="0" t="0" r="0" b="0"/>
            <a:pathLst>
              <a:path w="190204" h="179915">
                <a:moveTo>
                  <a:pt x="38912" y="94189"/>
                </a:moveTo>
                <a:lnTo>
                  <a:pt x="29810" y="80536"/>
                </a:lnTo>
                <a:lnTo>
                  <a:pt x="27129" y="74610"/>
                </a:lnTo>
                <a:lnTo>
                  <a:pt x="25341" y="68753"/>
                </a:lnTo>
                <a:lnTo>
                  <a:pt x="24150" y="62944"/>
                </a:lnTo>
                <a:lnTo>
                  <a:pt x="22403" y="58119"/>
                </a:lnTo>
                <a:lnTo>
                  <a:pt x="20286" y="53950"/>
                </a:lnTo>
                <a:lnTo>
                  <a:pt x="17922" y="50218"/>
                </a:lnTo>
                <a:lnTo>
                  <a:pt x="15394" y="46777"/>
                </a:lnTo>
                <a:lnTo>
                  <a:pt x="12755" y="43531"/>
                </a:lnTo>
                <a:lnTo>
                  <a:pt x="10044" y="40414"/>
                </a:lnTo>
                <a:lnTo>
                  <a:pt x="8236" y="37384"/>
                </a:lnTo>
                <a:lnTo>
                  <a:pt x="7031" y="34411"/>
                </a:lnTo>
                <a:lnTo>
                  <a:pt x="6228" y="31477"/>
                </a:lnTo>
                <a:lnTo>
                  <a:pt x="4740" y="28568"/>
                </a:lnTo>
                <a:lnTo>
                  <a:pt x="2796" y="25677"/>
                </a:lnTo>
                <a:lnTo>
                  <a:pt x="546" y="22797"/>
                </a:lnTo>
                <a:lnTo>
                  <a:pt x="0" y="19924"/>
                </a:lnTo>
                <a:lnTo>
                  <a:pt x="588" y="17057"/>
                </a:lnTo>
                <a:lnTo>
                  <a:pt x="1932" y="14192"/>
                </a:lnTo>
                <a:lnTo>
                  <a:pt x="4734" y="12282"/>
                </a:lnTo>
                <a:lnTo>
                  <a:pt x="8506" y="11010"/>
                </a:lnTo>
                <a:lnTo>
                  <a:pt x="12927" y="10161"/>
                </a:lnTo>
                <a:lnTo>
                  <a:pt x="21588" y="9595"/>
                </a:lnTo>
                <a:lnTo>
                  <a:pt x="46452" y="8966"/>
                </a:lnTo>
                <a:lnTo>
                  <a:pt x="62036" y="7846"/>
                </a:lnTo>
                <a:lnTo>
                  <a:pt x="79093" y="6147"/>
                </a:lnTo>
                <a:lnTo>
                  <a:pt x="97132" y="4062"/>
                </a:lnTo>
                <a:lnTo>
                  <a:pt x="111063" y="2671"/>
                </a:lnTo>
                <a:lnTo>
                  <a:pt x="122255" y="1745"/>
                </a:lnTo>
                <a:lnTo>
                  <a:pt x="131621" y="1127"/>
                </a:lnTo>
                <a:lnTo>
                  <a:pt x="141675" y="715"/>
                </a:lnTo>
                <a:lnTo>
                  <a:pt x="177567" y="54"/>
                </a:lnTo>
                <a:lnTo>
                  <a:pt x="182784" y="0"/>
                </a:lnTo>
                <a:lnTo>
                  <a:pt x="186261" y="916"/>
                </a:lnTo>
                <a:lnTo>
                  <a:pt x="188580" y="2480"/>
                </a:lnTo>
                <a:lnTo>
                  <a:pt x="190126" y="4474"/>
                </a:lnTo>
                <a:lnTo>
                  <a:pt x="190203" y="8661"/>
                </a:lnTo>
                <a:lnTo>
                  <a:pt x="189303" y="14311"/>
                </a:lnTo>
                <a:lnTo>
                  <a:pt x="187750" y="20934"/>
                </a:lnTo>
                <a:lnTo>
                  <a:pt x="185762" y="28207"/>
                </a:lnTo>
                <a:lnTo>
                  <a:pt x="178414" y="53049"/>
                </a:lnTo>
                <a:lnTo>
                  <a:pt x="172985" y="73364"/>
                </a:lnTo>
                <a:lnTo>
                  <a:pt x="170204" y="82211"/>
                </a:lnTo>
                <a:lnTo>
                  <a:pt x="167398" y="90013"/>
                </a:lnTo>
                <a:lnTo>
                  <a:pt x="164574" y="97120"/>
                </a:lnTo>
                <a:lnTo>
                  <a:pt x="161739" y="103763"/>
                </a:lnTo>
                <a:lnTo>
                  <a:pt x="156049" y="116224"/>
                </a:lnTo>
                <a:lnTo>
                  <a:pt x="153198" y="123166"/>
                </a:lnTo>
                <a:lnTo>
                  <a:pt x="150345" y="130652"/>
                </a:lnTo>
                <a:lnTo>
                  <a:pt x="147490" y="138500"/>
                </a:lnTo>
                <a:lnTo>
                  <a:pt x="146540" y="144684"/>
                </a:lnTo>
                <a:lnTo>
                  <a:pt x="146859" y="149760"/>
                </a:lnTo>
                <a:lnTo>
                  <a:pt x="148024" y="154096"/>
                </a:lnTo>
                <a:lnTo>
                  <a:pt x="148801" y="157939"/>
                </a:lnTo>
                <a:lnTo>
                  <a:pt x="149318" y="161454"/>
                </a:lnTo>
                <a:lnTo>
                  <a:pt x="150047" y="168412"/>
                </a:lnTo>
                <a:lnTo>
                  <a:pt x="150354" y="17991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8" name="SMARTPenAnnotation1297"/>
          <p:cNvSpPr/>
          <p:nvPr/>
        </p:nvSpPr>
        <p:spPr>
          <a:xfrm>
            <a:off x="4692015" y="3840842"/>
            <a:ext cx="180023" cy="16784"/>
          </a:xfrm>
          <a:custGeom>
            <a:avLst/>
            <a:gdLst/>
            <a:ahLst/>
            <a:cxnLst/>
            <a:rect l="0" t="0" r="0" b="0"/>
            <a:pathLst>
              <a:path w="180023" h="16784">
                <a:moveTo>
                  <a:pt x="0" y="16783"/>
                </a:moveTo>
                <a:lnTo>
                  <a:pt x="13652" y="12232"/>
                </a:lnTo>
                <a:lnTo>
                  <a:pt x="19579" y="10891"/>
                </a:lnTo>
                <a:lnTo>
                  <a:pt x="25435" y="9997"/>
                </a:lnTo>
                <a:lnTo>
                  <a:pt x="31244" y="9402"/>
                </a:lnTo>
                <a:lnTo>
                  <a:pt x="39879" y="9005"/>
                </a:lnTo>
                <a:lnTo>
                  <a:pt x="62174" y="8563"/>
                </a:lnTo>
                <a:lnTo>
                  <a:pt x="70976" y="7493"/>
                </a:lnTo>
                <a:lnTo>
                  <a:pt x="77798" y="5827"/>
                </a:lnTo>
                <a:lnTo>
                  <a:pt x="83297" y="3764"/>
                </a:lnTo>
                <a:lnTo>
                  <a:pt x="91726" y="2388"/>
                </a:lnTo>
                <a:lnTo>
                  <a:pt x="102108" y="1471"/>
                </a:lnTo>
                <a:lnTo>
                  <a:pt x="113792" y="860"/>
                </a:lnTo>
                <a:lnTo>
                  <a:pt x="136934" y="181"/>
                </a:lnTo>
                <a:lnTo>
                  <a:pt x="148439" y="0"/>
                </a:lnTo>
                <a:lnTo>
                  <a:pt x="157062" y="832"/>
                </a:lnTo>
                <a:lnTo>
                  <a:pt x="163763" y="2339"/>
                </a:lnTo>
                <a:lnTo>
                  <a:pt x="180022" y="821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9" name="SMARTPenAnnotation1298"/>
          <p:cNvSpPr/>
          <p:nvPr/>
        </p:nvSpPr>
        <p:spPr>
          <a:xfrm>
            <a:off x="4704483" y="3883342"/>
            <a:ext cx="149833" cy="188596"/>
          </a:xfrm>
          <a:custGeom>
            <a:avLst/>
            <a:gdLst/>
            <a:ahLst/>
            <a:cxnLst/>
            <a:rect l="0" t="0" r="0" b="0"/>
            <a:pathLst>
              <a:path w="149833" h="188596">
                <a:moveTo>
                  <a:pt x="30394" y="0"/>
                </a:moveTo>
                <a:lnTo>
                  <a:pt x="30394" y="19313"/>
                </a:lnTo>
                <a:lnTo>
                  <a:pt x="29442" y="23353"/>
                </a:lnTo>
                <a:lnTo>
                  <a:pt x="27854" y="27951"/>
                </a:lnTo>
                <a:lnTo>
                  <a:pt x="25844" y="32922"/>
                </a:lnTo>
                <a:lnTo>
                  <a:pt x="23550" y="37188"/>
                </a:lnTo>
                <a:lnTo>
                  <a:pt x="21069" y="40985"/>
                </a:lnTo>
                <a:lnTo>
                  <a:pt x="18462" y="44468"/>
                </a:lnTo>
                <a:lnTo>
                  <a:pt x="16725" y="47743"/>
                </a:lnTo>
                <a:lnTo>
                  <a:pt x="15566" y="50879"/>
                </a:lnTo>
                <a:lnTo>
                  <a:pt x="14794" y="53922"/>
                </a:lnTo>
                <a:lnTo>
                  <a:pt x="13327" y="56903"/>
                </a:lnTo>
                <a:lnTo>
                  <a:pt x="9156" y="62755"/>
                </a:lnTo>
                <a:lnTo>
                  <a:pt x="4609" y="68382"/>
                </a:lnTo>
                <a:lnTo>
                  <a:pt x="519" y="72620"/>
                </a:lnTo>
                <a:lnTo>
                  <a:pt x="0" y="74131"/>
                </a:lnTo>
                <a:lnTo>
                  <a:pt x="606" y="75138"/>
                </a:lnTo>
                <a:lnTo>
                  <a:pt x="1963" y="75810"/>
                </a:lnTo>
                <a:lnTo>
                  <a:pt x="3820" y="75305"/>
                </a:lnTo>
                <a:lnTo>
                  <a:pt x="8423" y="72204"/>
                </a:lnTo>
                <a:lnTo>
                  <a:pt x="11937" y="70996"/>
                </a:lnTo>
                <a:lnTo>
                  <a:pt x="16184" y="70191"/>
                </a:lnTo>
                <a:lnTo>
                  <a:pt x="20921" y="69654"/>
                </a:lnTo>
                <a:lnTo>
                  <a:pt x="25031" y="69296"/>
                </a:lnTo>
                <a:lnTo>
                  <a:pt x="28724" y="69057"/>
                </a:lnTo>
                <a:lnTo>
                  <a:pt x="32138" y="68898"/>
                </a:lnTo>
                <a:lnTo>
                  <a:pt x="41012" y="68722"/>
                </a:lnTo>
                <a:lnTo>
                  <a:pt x="79091" y="68588"/>
                </a:lnTo>
                <a:lnTo>
                  <a:pt x="84766" y="69538"/>
                </a:lnTo>
                <a:lnTo>
                  <a:pt x="90455" y="71124"/>
                </a:lnTo>
                <a:lnTo>
                  <a:pt x="96152" y="73133"/>
                </a:lnTo>
                <a:lnTo>
                  <a:pt x="102808" y="76378"/>
                </a:lnTo>
                <a:lnTo>
                  <a:pt x="110102" y="80446"/>
                </a:lnTo>
                <a:lnTo>
                  <a:pt x="117823" y="85063"/>
                </a:lnTo>
                <a:lnTo>
                  <a:pt x="123922" y="89094"/>
                </a:lnTo>
                <a:lnTo>
                  <a:pt x="128941" y="92734"/>
                </a:lnTo>
                <a:lnTo>
                  <a:pt x="133240" y="96112"/>
                </a:lnTo>
                <a:lnTo>
                  <a:pt x="137058" y="100270"/>
                </a:lnTo>
                <a:lnTo>
                  <a:pt x="140556" y="104947"/>
                </a:lnTo>
                <a:lnTo>
                  <a:pt x="143840" y="109970"/>
                </a:lnTo>
                <a:lnTo>
                  <a:pt x="146030" y="114270"/>
                </a:lnTo>
                <a:lnTo>
                  <a:pt x="147489" y="118090"/>
                </a:lnTo>
                <a:lnTo>
                  <a:pt x="148463" y="121589"/>
                </a:lnTo>
                <a:lnTo>
                  <a:pt x="149111" y="124875"/>
                </a:lnTo>
                <a:lnTo>
                  <a:pt x="149544" y="128018"/>
                </a:lnTo>
                <a:lnTo>
                  <a:pt x="149832" y="131065"/>
                </a:lnTo>
                <a:lnTo>
                  <a:pt x="149072" y="135002"/>
                </a:lnTo>
                <a:lnTo>
                  <a:pt x="147613" y="139531"/>
                </a:lnTo>
                <a:lnTo>
                  <a:pt x="145688" y="144456"/>
                </a:lnTo>
                <a:lnTo>
                  <a:pt x="143451" y="148691"/>
                </a:lnTo>
                <a:lnTo>
                  <a:pt x="141008" y="152468"/>
                </a:lnTo>
                <a:lnTo>
                  <a:pt x="138427" y="155938"/>
                </a:lnTo>
                <a:lnTo>
                  <a:pt x="133848" y="160156"/>
                </a:lnTo>
                <a:lnTo>
                  <a:pt x="127939" y="164873"/>
                </a:lnTo>
                <a:lnTo>
                  <a:pt x="121141" y="169923"/>
                </a:lnTo>
                <a:lnTo>
                  <a:pt x="115658" y="173289"/>
                </a:lnTo>
                <a:lnTo>
                  <a:pt x="111049" y="175534"/>
                </a:lnTo>
                <a:lnTo>
                  <a:pt x="107024" y="177030"/>
                </a:lnTo>
                <a:lnTo>
                  <a:pt x="102435" y="178980"/>
                </a:lnTo>
                <a:lnTo>
                  <a:pt x="92257" y="183687"/>
                </a:lnTo>
                <a:lnTo>
                  <a:pt x="86876" y="185323"/>
                </a:lnTo>
                <a:lnTo>
                  <a:pt x="81384" y="186414"/>
                </a:lnTo>
                <a:lnTo>
                  <a:pt x="56112" y="18859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0" name="SMARTPenAnnotation1299"/>
          <p:cNvSpPr/>
          <p:nvPr/>
        </p:nvSpPr>
        <p:spPr>
          <a:xfrm>
            <a:off x="4366259" y="3771909"/>
            <a:ext cx="634366" cy="411471"/>
          </a:xfrm>
          <a:custGeom>
            <a:avLst/>
            <a:gdLst/>
            <a:ahLst/>
            <a:cxnLst/>
            <a:rect l="0" t="0" r="0" b="0"/>
            <a:pathLst>
              <a:path w="634366" h="411471">
                <a:moveTo>
                  <a:pt x="34291" y="68570"/>
                </a:moveTo>
                <a:lnTo>
                  <a:pt x="34291" y="119310"/>
                </a:lnTo>
                <a:lnTo>
                  <a:pt x="33338" y="127162"/>
                </a:lnTo>
                <a:lnTo>
                  <a:pt x="31751" y="134302"/>
                </a:lnTo>
                <a:lnTo>
                  <a:pt x="29740" y="140966"/>
                </a:lnTo>
                <a:lnTo>
                  <a:pt x="28399" y="153982"/>
                </a:lnTo>
                <a:lnTo>
                  <a:pt x="27505" y="171232"/>
                </a:lnTo>
                <a:lnTo>
                  <a:pt x="26909" y="191304"/>
                </a:lnTo>
                <a:lnTo>
                  <a:pt x="27465" y="206590"/>
                </a:lnTo>
                <a:lnTo>
                  <a:pt x="28788" y="218686"/>
                </a:lnTo>
                <a:lnTo>
                  <a:pt x="30622" y="228655"/>
                </a:lnTo>
                <a:lnTo>
                  <a:pt x="31845" y="238159"/>
                </a:lnTo>
                <a:lnTo>
                  <a:pt x="32660" y="247352"/>
                </a:lnTo>
                <a:lnTo>
                  <a:pt x="33203" y="256338"/>
                </a:lnTo>
                <a:lnTo>
                  <a:pt x="36347" y="268863"/>
                </a:lnTo>
                <a:lnTo>
                  <a:pt x="39967" y="277605"/>
                </a:lnTo>
                <a:lnTo>
                  <a:pt x="41576" y="284665"/>
                </a:lnTo>
                <a:lnTo>
                  <a:pt x="44831" y="290977"/>
                </a:lnTo>
                <a:lnTo>
                  <a:pt x="53396" y="301774"/>
                </a:lnTo>
                <a:lnTo>
                  <a:pt x="63253" y="311803"/>
                </a:lnTo>
                <a:lnTo>
                  <a:pt x="65981" y="313593"/>
                </a:lnTo>
                <a:lnTo>
                  <a:pt x="71553" y="315582"/>
                </a:lnTo>
                <a:lnTo>
                  <a:pt x="74372" y="318017"/>
                </a:lnTo>
                <a:lnTo>
                  <a:pt x="85740" y="333074"/>
                </a:lnTo>
                <a:lnTo>
                  <a:pt x="88593" y="336346"/>
                </a:lnTo>
                <a:lnTo>
                  <a:pt x="91447" y="338528"/>
                </a:lnTo>
                <a:lnTo>
                  <a:pt x="110280" y="346867"/>
                </a:lnTo>
                <a:lnTo>
                  <a:pt x="128263" y="355610"/>
                </a:lnTo>
                <a:lnTo>
                  <a:pt x="135746" y="358069"/>
                </a:lnTo>
                <a:lnTo>
                  <a:pt x="148311" y="359647"/>
                </a:lnTo>
                <a:lnTo>
                  <a:pt x="151262" y="360729"/>
                </a:lnTo>
                <a:lnTo>
                  <a:pt x="159965" y="365850"/>
                </a:lnTo>
                <a:lnTo>
                  <a:pt x="178851" y="372796"/>
                </a:lnTo>
                <a:lnTo>
                  <a:pt x="186805" y="375232"/>
                </a:lnTo>
                <a:lnTo>
                  <a:pt x="190259" y="375882"/>
                </a:lnTo>
                <a:lnTo>
                  <a:pt x="196638" y="379143"/>
                </a:lnTo>
                <a:lnTo>
                  <a:pt x="199671" y="381346"/>
                </a:lnTo>
                <a:lnTo>
                  <a:pt x="217595" y="388998"/>
                </a:lnTo>
                <a:lnTo>
                  <a:pt x="236452" y="392747"/>
                </a:lnTo>
                <a:lnTo>
                  <a:pt x="254952" y="394966"/>
                </a:lnTo>
                <a:lnTo>
                  <a:pt x="274297" y="400125"/>
                </a:lnTo>
                <a:lnTo>
                  <a:pt x="289765" y="403029"/>
                </a:lnTo>
                <a:lnTo>
                  <a:pt x="307220" y="407084"/>
                </a:lnTo>
                <a:lnTo>
                  <a:pt x="325137" y="409521"/>
                </a:lnTo>
                <a:lnTo>
                  <a:pt x="342626" y="410604"/>
                </a:lnTo>
                <a:lnTo>
                  <a:pt x="359924" y="411086"/>
                </a:lnTo>
                <a:lnTo>
                  <a:pt x="387606" y="411437"/>
                </a:lnTo>
                <a:lnTo>
                  <a:pt x="431633" y="411470"/>
                </a:lnTo>
                <a:lnTo>
                  <a:pt x="447107" y="408930"/>
                </a:lnTo>
                <a:lnTo>
                  <a:pt x="455234" y="406920"/>
                </a:lnTo>
                <a:lnTo>
                  <a:pt x="467319" y="404627"/>
                </a:lnTo>
                <a:lnTo>
                  <a:pt x="498528" y="399539"/>
                </a:lnTo>
                <a:lnTo>
                  <a:pt x="510470" y="396848"/>
                </a:lnTo>
                <a:lnTo>
                  <a:pt x="526278" y="391320"/>
                </a:lnTo>
                <a:lnTo>
                  <a:pt x="540533" y="387402"/>
                </a:lnTo>
                <a:lnTo>
                  <a:pt x="543235" y="385900"/>
                </a:lnTo>
                <a:lnTo>
                  <a:pt x="545037" y="383946"/>
                </a:lnTo>
                <a:lnTo>
                  <a:pt x="546238" y="381691"/>
                </a:lnTo>
                <a:lnTo>
                  <a:pt x="547992" y="380187"/>
                </a:lnTo>
                <a:lnTo>
                  <a:pt x="550113" y="379185"/>
                </a:lnTo>
                <a:lnTo>
                  <a:pt x="552480" y="378517"/>
                </a:lnTo>
                <a:lnTo>
                  <a:pt x="557649" y="375234"/>
                </a:lnTo>
                <a:lnTo>
                  <a:pt x="560361" y="373026"/>
                </a:lnTo>
                <a:lnTo>
                  <a:pt x="563122" y="371553"/>
                </a:lnTo>
                <a:lnTo>
                  <a:pt x="571558" y="368528"/>
                </a:lnTo>
                <a:lnTo>
                  <a:pt x="581245" y="361342"/>
                </a:lnTo>
                <a:lnTo>
                  <a:pt x="593448" y="349504"/>
                </a:lnTo>
                <a:lnTo>
                  <a:pt x="603317" y="339646"/>
                </a:lnTo>
                <a:lnTo>
                  <a:pt x="605094" y="336918"/>
                </a:lnTo>
                <a:lnTo>
                  <a:pt x="608548" y="328527"/>
                </a:lnTo>
                <a:lnTo>
                  <a:pt x="615180" y="319056"/>
                </a:lnTo>
                <a:lnTo>
                  <a:pt x="620441" y="309755"/>
                </a:lnTo>
                <a:lnTo>
                  <a:pt x="623177" y="303655"/>
                </a:lnTo>
                <a:lnTo>
                  <a:pt x="625955" y="296731"/>
                </a:lnTo>
                <a:lnTo>
                  <a:pt x="628758" y="289257"/>
                </a:lnTo>
                <a:lnTo>
                  <a:pt x="631873" y="278414"/>
                </a:lnTo>
                <a:lnTo>
                  <a:pt x="633627" y="266954"/>
                </a:lnTo>
                <a:lnTo>
                  <a:pt x="634220" y="254548"/>
                </a:lnTo>
                <a:lnTo>
                  <a:pt x="634337" y="240068"/>
                </a:lnTo>
                <a:lnTo>
                  <a:pt x="634365" y="135486"/>
                </a:lnTo>
                <a:lnTo>
                  <a:pt x="633413" y="125563"/>
                </a:lnTo>
                <a:lnTo>
                  <a:pt x="631825" y="117043"/>
                </a:lnTo>
                <a:lnTo>
                  <a:pt x="626984" y="98783"/>
                </a:lnTo>
                <a:lnTo>
                  <a:pt x="621595" y="86519"/>
                </a:lnTo>
                <a:lnTo>
                  <a:pt x="613966" y="70820"/>
                </a:lnTo>
                <a:lnTo>
                  <a:pt x="603392" y="59728"/>
                </a:lnTo>
                <a:lnTo>
                  <a:pt x="591072" y="50353"/>
                </a:lnTo>
                <a:lnTo>
                  <a:pt x="582421" y="46186"/>
                </a:lnTo>
                <a:lnTo>
                  <a:pt x="579734" y="44123"/>
                </a:lnTo>
                <a:lnTo>
                  <a:pt x="577941" y="41795"/>
                </a:lnTo>
                <a:lnTo>
                  <a:pt x="576748" y="39290"/>
                </a:lnTo>
                <a:lnTo>
                  <a:pt x="574999" y="37620"/>
                </a:lnTo>
                <a:lnTo>
                  <a:pt x="572880" y="36507"/>
                </a:lnTo>
                <a:lnTo>
                  <a:pt x="570515" y="35765"/>
                </a:lnTo>
                <a:lnTo>
                  <a:pt x="565348" y="32401"/>
                </a:lnTo>
                <a:lnTo>
                  <a:pt x="562636" y="30170"/>
                </a:lnTo>
                <a:lnTo>
                  <a:pt x="559875" y="28682"/>
                </a:lnTo>
                <a:lnTo>
                  <a:pt x="551440" y="25637"/>
                </a:lnTo>
                <a:lnTo>
                  <a:pt x="542909" y="20078"/>
                </a:lnTo>
                <a:lnTo>
                  <a:pt x="537203" y="18443"/>
                </a:lnTo>
                <a:lnTo>
                  <a:pt x="518935" y="16441"/>
                </a:lnTo>
                <a:lnTo>
                  <a:pt x="499522" y="10401"/>
                </a:lnTo>
                <a:lnTo>
                  <a:pt x="488710" y="9380"/>
                </a:lnTo>
                <a:lnTo>
                  <a:pt x="459658" y="8805"/>
                </a:lnTo>
                <a:lnTo>
                  <a:pt x="435793" y="8595"/>
                </a:lnTo>
                <a:lnTo>
                  <a:pt x="426731" y="6037"/>
                </a:lnTo>
                <a:lnTo>
                  <a:pt x="421648" y="4022"/>
                </a:lnTo>
                <a:lnTo>
                  <a:pt x="405839" y="1782"/>
                </a:lnTo>
                <a:lnTo>
                  <a:pt x="396290" y="1185"/>
                </a:lnTo>
                <a:lnTo>
                  <a:pt x="362819" y="521"/>
                </a:lnTo>
                <a:lnTo>
                  <a:pt x="164392" y="0"/>
                </a:lnTo>
                <a:lnTo>
                  <a:pt x="146406" y="2535"/>
                </a:lnTo>
                <a:lnTo>
                  <a:pt x="130792" y="5884"/>
                </a:lnTo>
                <a:lnTo>
                  <a:pt x="114742" y="8722"/>
                </a:lnTo>
                <a:lnTo>
                  <a:pt x="100527" y="12761"/>
                </a:lnTo>
                <a:lnTo>
                  <a:pt x="81010" y="15840"/>
                </a:lnTo>
                <a:lnTo>
                  <a:pt x="67712" y="16751"/>
                </a:lnTo>
                <a:lnTo>
                  <a:pt x="65144" y="17832"/>
                </a:lnTo>
                <a:lnTo>
                  <a:pt x="63432" y="19505"/>
                </a:lnTo>
                <a:lnTo>
                  <a:pt x="62291" y="21573"/>
                </a:lnTo>
                <a:lnTo>
                  <a:pt x="60577" y="22951"/>
                </a:lnTo>
                <a:lnTo>
                  <a:pt x="58483" y="23870"/>
                </a:lnTo>
                <a:lnTo>
                  <a:pt x="52662" y="25844"/>
                </a:lnTo>
                <a:lnTo>
                  <a:pt x="39629" y="32310"/>
                </a:lnTo>
                <a:lnTo>
                  <a:pt x="28358" y="41211"/>
                </a:lnTo>
                <a:lnTo>
                  <a:pt x="18636" y="50379"/>
                </a:lnTo>
                <a:lnTo>
                  <a:pt x="10506" y="60803"/>
                </a:lnTo>
                <a:lnTo>
                  <a:pt x="4669" y="70833"/>
                </a:lnTo>
                <a:lnTo>
                  <a:pt x="615" y="83568"/>
                </a:lnTo>
                <a:lnTo>
                  <a:pt x="0" y="9428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SMARTPenAnnotation1300"/>
          <p:cNvSpPr/>
          <p:nvPr/>
        </p:nvSpPr>
        <p:spPr>
          <a:xfrm>
            <a:off x="5034915" y="3986224"/>
            <a:ext cx="136836" cy="171195"/>
          </a:xfrm>
          <a:custGeom>
            <a:avLst/>
            <a:gdLst/>
            <a:ahLst/>
            <a:cxnLst/>
            <a:rect l="0" t="0" r="0" b="0"/>
            <a:pathLst>
              <a:path w="136836" h="171195">
                <a:moveTo>
                  <a:pt x="0" y="17133"/>
                </a:moveTo>
                <a:lnTo>
                  <a:pt x="9101" y="12582"/>
                </a:lnTo>
                <a:lnTo>
                  <a:pt x="12735" y="10289"/>
                </a:lnTo>
                <a:lnTo>
                  <a:pt x="16110" y="7808"/>
                </a:lnTo>
                <a:lnTo>
                  <a:pt x="19312" y="5202"/>
                </a:lnTo>
                <a:lnTo>
                  <a:pt x="23352" y="3464"/>
                </a:lnTo>
                <a:lnTo>
                  <a:pt x="27951" y="2305"/>
                </a:lnTo>
                <a:lnTo>
                  <a:pt x="32921" y="1533"/>
                </a:lnTo>
                <a:lnTo>
                  <a:pt x="37187" y="1018"/>
                </a:lnTo>
                <a:lnTo>
                  <a:pt x="40984" y="674"/>
                </a:lnTo>
                <a:lnTo>
                  <a:pt x="44468" y="446"/>
                </a:lnTo>
                <a:lnTo>
                  <a:pt x="55958" y="191"/>
                </a:lnTo>
                <a:lnTo>
                  <a:pt x="107156" y="0"/>
                </a:lnTo>
                <a:lnTo>
                  <a:pt x="112395" y="949"/>
                </a:lnTo>
                <a:lnTo>
                  <a:pt x="116839" y="2534"/>
                </a:lnTo>
                <a:lnTo>
                  <a:pt x="120755" y="4542"/>
                </a:lnTo>
                <a:lnTo>
                  <a:pt x="124318" y="6834"/>
                </a:lnTo>
                <a:lnTo>
                  <a:pt x="127646" y="9315"/>
                </a:lnTo>
                <a:lnTo>
                  <a:pt x="130818" y="11921"/>
                </a:lnTo>
                <a:lnTo>
                  <a:pt x="132931" y="15563"/>
                </a:lnTo>
                <a:lnTo>
                  <a:pt x="134341" y="19897"/>
                </a:lnTo>
                <a:lnTo>
                  <a:pt x="135281" y="24690"/>
                </a:lnTo>
                <a:lnTo>
                  <a:pt x="134955" y="29792"/>
                </a:lnTo>
                <a:lnTo>
                  <a:pt x="133785" y="35097"/>
                </a:lnTo>
                <a:lnTo>
                  <a:pt x="132052" y="40539"/>
                </a:lnTo>
                <a:lnTo>
                  <a:pt x="129944" y="45119"/>
                </a:lnTo>
                <a:lnTo>
                  <a:pt x="127587" y="49126"/>
                </a:lnTo>
                <a:lnTo>
                  <a:pt x="125063" y="52749"/>
                </a:lnTo>
                <a:lnTo>
                  <a:pt x="120523" y="57070"/>
                </a:lnTo>
                <a:lnTo>
                  <a:pt x="114638" y="61855"/>
                </a:lnTo>
                <a:lnTo>
                  <a:pt x="107858" y="66950"/>
                </a:lnTo>
                <a:lnTo>
                  <a:pt x="101433" y="70347"/>
                </a:lnTo>
                <a:lnTo>
                  <a:pt x="95244" y="72611"/>
                </a:lnTo>
                <a:lnTo>
                  <a:pt x="89213" y="74121"/>
                </a:lnTo>
                <a:lnTo>
                  <a:pt x="83288" y="76080"/>
                </a:lnTo>
                <a:lnTo>
                  <a:pt x="77433" y="78339"/>
                </a:lnTo>
                <a:lnTo>
                  <a:pt x="71624" y="80797"/>
                </a:lnTo>
                <a:lnTo>
                  <a:pt x="66799" y="82436"/>
                </a:lnTo>
                <a:lnTo>
                  <a:pt x="62630" y="83528"/>
                </a:lnTo>
                <a:lnTo>
                  <a:pt x="53646" y="85281"/>
                </a:lnTo>
                <a:lnTo>
                  <a:pt x="49877" y="85521"/>
                </a:lnTo>
                <a:lnTo>
                  <a:pt x="47539" y="85585"/>
                </a:lnTo>
                <a:lnTo>
                  <a:pt x="50021" y="85656"/>
                </a:lnTo>
                <a:lnTo>
                  <a:pt x="53349" y="85675"/>
                </a:lnTo>
                <a:lnTo>
                  <a:pt x="56521" y="86640"/>
                </a:lnTo>
                <a:lnTo>
                  <a:pt x="59588" y="88236"/>
                </a:lnTo>
                <a:lnTo>
                  <a:pt x="62585" y="90253"/>
                </a:lnTo>
                <a:lnTo>
                  <a:pt x="65536" y="91597"/>
                </a:lnTo>
                <a:lnTo>
                  <a:pt x="68456" y="92493"/>
                </a:lnTo>
                <a:lnTo>
                  <a:pt x="71354" y="93090"/>
                </a:lnTo>
                <a:lnTo>
                  <a:pt x="75192" y="94442"/>
                </a:lnTo>
                <a:lnTo>
                  <a:pt x="79655" y="96295"/>
                </a:lnTo>
                <a:lnTo>
                  <a:pt x="84536" y="98482"/>
                </a:lnTo>
                <a:lnTo>
                  <a:pt x="90647" y="100893"/>
                </a:lnTo>
                <a:lnTo>
                  <a:pt x="105057" y="106113"/>
                </a:lnTo>
                <a:lnTo>
                  <a:pt x="111948" y="109790"/>
                </a:lnTo>
                <a:lnTo>
                  <a:pt x="118447" y="114147"/>
                </a:lnTo>
                <a:lnTo>
                  <a:pt x="124684" y="118957"/>
                </a:lnTo>
                <a:lnTo>
                  <a:pt x="128843" y="123115"/>
                </a:lnTo>
                <a:lnTo>
                  <a:pt x="131615" y="126841"/>
                </a:lnTo>
                <a:lnTo>
                  <a:pt x="133464" y="130276"/>
                </a:lnTo>
                <a:lnTo>
                  <a:pt x="134696" y="133519"/>
                </a:lnTo>
                <a:lnTo>
                  <a:pt x="135517" y="136634"/>
                </a:lnTo>
                <a:lnTo>
                  <a:pt x="136835" y="143926"/>
                </a:lnTo>
                <a:lnTo>
                  <a:pt x="135038" y="145476"/>
                </a:lnTo>
                <a:lnTo>
                  <a:pt x="131936" y="147463"/>
                </a:lnTo>
                <a:lnTo>
                  <a:pt x="127962" y="149739"/>
                </a:lnTo>
                <a:lnTo>
                  <a:pt x="113387" y="157349"/>
                </a:lnTo>
                <a:lnTo>
                  <a:pt x="104166" y="162046"/>
                </a:lnTo>
                <a:lnTo>
                  <a:pt x="97067" y="165176"/>
                </a:lnTo>
                <a:lnTo>
                  <a:pt x="91381" y="167263"/>
                </a:lnTo>
                <a:lnTo>
                  <a:pt x="86638" y="168655"/>
                </a:lnTo>
                <a:lnTo>
                  <a:pt x="81571" y="169583"/>
                </a:lnTo>
                <a:lnTo>
                  <a:pt x="76288" y="170201"/>
                </a:lnTo>
                <a:lnTo>
                  <a:pt x="70861" y="170614"/>
                </a:lnTo>
                <a:lnTo>
                  <a:pt x="66291" y="170888"/>
                </a:lnTo>
                <a:lnTo>
                  <a:pt x="58672" y="171194"/>
                </a:lnTo>
                <a:lnTo>
                  <a:pt x="55308" y="170323"/>
                </a:lnTo>
                <a:lnTo>
                  <a:pt x="52112" y="168789"/>
                </a:lnTo>
                <a:lnTo>
                  <a:pt x="49028" y="166815"/>
                </a:lnTo>
                <a:lnTo>
                  <a:pt x="46020" y="165498"/>
                </a:lnTo>
                <a:lnTo>
                  <a:pt x="43063" y="164621"/>
                </a:lnTo>
                <a:lnTo>
                  <a:pt x="25717" y="16286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SMARTPenAnnotation1301"/>
          <p:cNvSpPr/>
          <p:nvPr/>
        </p:nvSpPr>
        <p:spPr>
          <a:xfrm>
            <a:off x="5206482" y="4029075"/>
            <a:ext cx="160766" cy="111320"/>
          </a:xfrm>
          <a:custGeom>
            <a:avLst/>
            <a:gdLst/>
            <a:ahLst/>
            <a:cxnLst/>
            <a:rect l="0" t="0" r="0" b="0"/>
            <a:pathLst>
              <a:path w="160766" h="111320">
                <a:moveTo>
                  <a:pt x="51318" y="8572"/>
                </a:moveTo>
                <a:lnTo>
                  <a:pt x="22947" y="8572"/>
                </a:lnTo>
                <a:lnTo>
                  <a:pt x="20021" y="9525"/>
                </a:lnTo>
                <a:lnTo>
                  <a:pt x="17118" y="11112"/>
                </a:lnTo>
                <a:lnTo>
                  <a:pt x="14230" y="13123"/>
                </a:lnTo>
                <a:lnTo>
                  <a:pt x="12306" y="15416"/>
                </a:lnTo>
                <a:lnTo>
                  <a:pt x="11022" y="17897"/>
                </a:lnTo>
                <a:lnTo>
                  <a:pt x="10167" y="20504"/>
                </a:lnTo>
                <a:lnTo>
                  <a:pt x="8643" y="24146"/>
                </a:lnTo>
                <a:lnTo>
                  <a:pt x="6676" y="28480"/>
                </a:lnTo>
                <a:lnTo>
                  <a:pt x="4411" y="33274"/>
                </a:lnTo>
                <a:lnTo>
                  <a:pt x="2901" y="37423"/>
                </a:lnTo>
                <a:lnTo>
                  <a:pt x="1895" y="41141"/>
                </a:lnTo>
                <a:lnTo>
                  <a:pt x="1224" y="44572"/>
                </a:lnTo>
                <a:lnTo>
                  <a:pt x="777" y="47812"/>
                </a:lnTo>
                <a:lnTo>
                  <a:pt x="479" y="50925"/>
                </a:lnTo>
                <a:lnTo>
                  <a:pt x="280" y="53952"/>
                </a:lnTo>
                <a:lnTo>
                  <a:pt x="148" y="56923"/>
                </a:lnTo>
                <a:lnTo>
                  <a:pt x="0" y="62764"/>
                </a:lnTo>
                <a:lnTo>
                  <a:pt x="914" y="67560"/>
                </a:lnTo>
                <a:lnTo>
                  <a:pt x="2475" y="73615"/>
                </a:lnTo>
                <a:lnTo>
                  <a:pt x="4468" y="80509"/>
                </a:lnTo>
                <a:lnTo>
                  <a:pt x="6750" y="86057"/>
                </a:lnTo>
                <a:lnTo>
                  <a:pt x="9223" y="90709"/>
                </a:lnTo>
                <a:lnTo>
                  <a:pt x="11825" y="94762"/>
                </a:lnTo>
                <a:lnTo>
                  <a:pt x="14511" y="97465"/>
                </a:lnTo>
                <a:lnTo>
                  <a:pt x="17255" y="99266"/>
                </a:lnTo>
                <a:lnTo>
                  <a:pt x="20037" y="100467"/>
                </a:lnTo>
                <a:lnTo>
                  <a:pt x="22844" y="102221"/>
                </a:lnTo>
                <a:lnTo>
                  <a:pt x="25668" y="104342"/>
                </a:lnTo>
                <a:lnTo>
                  <a:pt x="28502" y="106709"/>
                </a:lnTo>
                <a:lnTo>
                  <a:pt x="33250" y="108287"/>
                </a:lnTo>
                <a:lnTo>
                  <a:pt x="39272" y="109339"/>
                </a:lnTo>
                <a:lnTo>
                  <a:pt x="46145" y="110040"/>
                </a:lnTo>
                <a:lnTo>
                  <a:pt x="52632" y="110507"/>
                </a:lnTo>
                <a:lnTo>
                  <a:pt x="58861" y="110819"/>
                </a:lnTo>
                <a:lnTo>
                  <a:pt x="70863" y="111165"/>
                </a:lnTo>
                <a:lnTo>
                  <a:pt x="82547" y="111319"/>
                </a:lnTo>
                <a:lnTo>
                  <a:pt x="89282" y="109455"/>
                </a:lnTo>
                <a:lnTo>
                  <a:pt x="96630" y="106307"/>
                </a:lnTo>
                <a:lnTo>
                  <a:pt x="124403" y="92119"/>
                </a:lnTo>
                <a:lnTo>
                  <a:pt x="128616" y="89035"/>
                </a:lnTo>
                <a:lnTo>
                  <a:pt x="131425" y="86026"/>
                </a:lnTo>
                <a:lnTo>
                  <a:pt x="133298" y="83068"/>
                </a:lnTo>
                <a:lnTo>
                  <a:pt x="136451" y="79191"/>
                </a:lnTo>
                <a:lnTo>
                  <a:pt x="140458" y="74702"/>
                </a:lnTo>
                <a:lnTo>
                  <a:pt x="145035" y="69803"/>
                </a:lnTo>
                <a:lnTo>
                  <a:pt x="149038" y="64633"/>
                </a:lnTo>
                <a:lnTo>
                  <a:pt x="152660" y="59281"/>
                </a:lnTo>
                <a:lnTo>
                  <a:pt x="156027" y="53808"/>
                </a:lnTo>
                <a:lnTo>
                  <a:pt x="158271" y="49207"/>
                </a:lnTo>
                <a:lnTo>
                  <a:pt x="159767" y="45187"/>
                </a:lnTo>
                <a:lnTo>
                  <a:pt x="160765" y="41555"/>
                </a:lnTo>
                <a:lnTo>
                  <a:pt x="159525" y="37228"/>
                </a:lnTo>
                <a:lnTo>
                  <a:pt x="156793" y="32438"/>
                </a:lnTo>
                <a:lnTo>
                  <a:pt x="153067" y="27340"/>
                </a:lnTo>
                <a:lnTo>
                  <a:pt x="150583" y="22990"/>
                </a:lnTo>
                <a:lnTo>
                  <a:pt x="148927" y="19136"/>
                </a:lnTo>
                <a:lnTo>
                  <a:pt x="147824" y="15615"/>
                </a:lnTo>
                <a:lnTo>
                  <a:pt x="146135" y="13267"/>
                </a:lnTo>
                <a:lnTo>
                  <a:pt x="144056" y="11702"/>
                </a:lnTo>
                <a:lnTo>
                  <a:pt x="138428" y="9190"/>
                </a:lnTo>
                <a:lnTo>
                  <a:pt x="135119" y="6307"/>
                </a:lnTo>
                <a:lnTo>
                  <a:pt x="132902" y="4205"/>
                </a:lnTo>
                <a:lnTo>
                  <a:pt x="130472" y="2803"/>
                </a:lnTo>
                <a:lnTo>
                  <a:pt x="127900" y="1868"/>
                </a:lnTo>
                <a:lnTo>
                  <a:pt x="11132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3" name="SMARTPenAnnotation1302"/>
          <p:cNvSpPr/>
          <p:nvPr/>
        </p:nvSpPr>
        <p:spPr>
          <a:xfrm>
            <a:off x="5405399" y="3986212"/>
            <a:ext cx="126084" cy="214263"/>
          </a:xfrm>
          <a:custGeom>
            <a:avLst/>
            <a:gdLst/>
            <a:ahLst/>
            <a:cxnLst/>
            <a:rect l="0" t="0" r="0" b="0"/>
            <a:pathLst>
              <a:path w="126084" h="214263">
                <a:moveTo>
                  <a:pt x="101003" y="0"/>
                </a:moveTo>
                <a:lnTo>
                  <a:pt x="66929" y="0"/>
                </a:lnTo>
                <a:lnTo>
                  <a:pt x="61142" y="1905"/>
                </a:lnTo>
                <a:lnTo>
                  <a:pt x="54427" y="5080"/>
                </a:lnTo>
                <a:lnTo>
                  <a:pt x="40298" y="12735"/>
                </a:lnTo>
                <a:lnTo>
                  <a:pt x="27667" y="19313"/>
                </a:lnTo>
                <a:lnTo>
                  <a:pt x="22585" y="22400"/>
                </a:lnTo>
                <a:lnTo>
                  <a:pt x="18245" y="25411"/>
                </a:lnTo>
                <a:lnTo>
                  <a:pt x="14398" y="28371"/>
                </a:lnTo>
                <a:lnTo>
                  <a:pt x="10882" y="32249"/>
                </a:lnTo>
                <a:lnTo>
                  <a:pt x="7584" y="36739"/>
                </a:lnTo>
                <a:lnTo>
                  <a:pt x="4434" y="41638"/>
                </a:lnTo>
                <a:lnTo>
                  <a:pt x="2334" y="45856"/>
                </a:lnTo>
                <a:lnTo>
                  <a:pt x="933" y="49621"/>
                </a:lnTo>
                <a:lnTo>
                  <a:pt x="0" y="53083"/>
                </a:lnTo>
                <a:lnTo>
                  <a:pt x="1283" y="56344"/>
                </a:lnTo>
                <a:lnTo>
                  <a:pt x="4043" y="59470"/>
                </a:lnTo>
                <a:lnTo>
                  <a:pt x="7788" y="62507"/>
                </a:lnTo>
                <a:lnTo>
                  <a:pt x="11237" y="64531"/>
                </a:lnTo>
                <a:lnTo>
                  <a:pt x="14489" y="65881"/>
                </a:lnTo>
                <a:lnTo>
                  <a:pt x="17609" y="66780"/>
                </a:lnTo>
                <a:lnTo>
                  <a:pt x="22547" y="67380"/>
                </a:lnTo>
                <a:lnTo>
                  <a:pt x="28697" y="67780"/>
                </a:lnTo>
                <a:lnTo>
                  <a:pt x="35654" y="68047"/>
                </a:lnTo>
                <a:lnTo>
                  <a:pt x="59098" y="68422"/>
                </a:lnTo>
                <a:lnTo>
                  <a:pt x="67351" y="67522"/>
                </a:lnTo>
                <a:lnTo>
                  <a:pt x="75711" y="65970"/>
                </a:lnTo>
                <a:lnTo>
                  <a:pt x="84141" y="63983"/>
                </a:lnTo>
                <a:lnTo>
                  <a:pt x="90715" y="62657"/>
                </a:lnTo>
                <a:lnTo>
                  <a:pt x="96049" y="61774"/>
                </a:lnTo>
                <a:lnTo>
                  <a:pt x="100558" y="61186"/>
                </a:lnTo>
                <a:lnTo>
                  <a:pt x="103564" y="59841"/>
                </a:lnTo>
                <a:lnTo>
                  <a:pt x="105568" y="57991"/>
                </a:lnTo>
                <a:lnTo>
                  <a:pt x="106904" y="55806"/>
                </a:lnTo>
                <a:lnTo>
                  <a:pt x="108747" y="54349"/>
                </a:lnTo>
                <a:lnTo>
                  <a:pt x="110928" y="53377"/>
                </a:lnTo>
                <a:lnTo>
                  <a:pt x="113335" y="52731"/>
                </a:lnTo>
                <a:lnTo>
                  <a:pt x="113987" y="52298"/>
                </a:lnTo>
                <a:lnTo>
                  <a:pt x="113469" y="52011"/>
                </a:lnTo>
                <a:lnTo>
                  <a:pt x="112171" y="51819"/>
                </a:lnTo>
                <a:lnTo>
                  <a:pt x="111306" y="52643"/>
                </a:lnTo>
                <a:lnTo>
                  <a:pt x="110729" y="54146"/>
                </a:lnTo>
                <a:lnTo>
                  <a:pt x="110344" y="56100"/>
                </a:lnTo>
                <a:lnTo>
                  <a:pt x="107378" y="60811"/>
                </a:lnTo>
                <a:lnTo>
                  <a:pt x="105253" y="63401"/>
                </a:lnTo>
                <a:lnTo>
                  <a:pt x="102883" y="66080"/>
                </a:lnTo>
                <a:lnTo>
                  <a:pt x="97711" y="71596"/>
                </a:lnTo>
                <a:lnTo>
                  <a:pt x="89445" y="80057"/>
                </a:lnTo>
                <a:lnTo>
                  <a:pt x="87582" y="82899"/>
                </a:lnTo>
                <a:lnTo>
                  <a:pt x="85513" y="88597"/>
                </a:lnTo>
                <a:lnTo>
                  <a:pt x="82054" y="94304"/>
                </a:lnTo>
                <a:lnTo>
                  <a:pt x="79797" y="97159"/>
                </a:lnTo>
                <a:lnTo>
                  <a:pt x="77341" y="100015"/>
                </a:lnTo>
                <a:lnTo>
                  <a:pt x="74751" y="102872"/>
                </a:lnTo>
                <a:lnTo>
                  <a:pt x="72071" y="105729"/>
                </a:lnTo>
                <a:lnTo>
                  <a:pt x="69333" y="109538"/>
                </a:lnTo>
                <a:lnTo>
                  <a:pt x="66554" y="113983"/>
                </a:lnTo>
                <a:lnTo>
                  <a:pt x="63750" y="118851"/>
                </a:lnTo>
                <a:lnTo>
                  <a:pt x="60928" y="123049"/>
                </a:lnTo>
                <a:lnTo>
                  <a:pt x="58093" y="126800"/>
                </a:lnTo>
                <a:lnTo>
                  <a:pt x="55252" y="130254"/>
                </a:lnTo>
                <a:lnTo>
                  <a:pt x="52405" y="133508"/>
                </a:lnTo>
                <a:lnTo>
                  <a:pt x="49554" y="136630"/>
                </a:lnTo>
                <a:lnTo>
                  <a:pt x="46701" y="139664"/>
                </a:lnTo>
                <a:lnTo>
                  <a:pt x="43847" y="144545"/>
                </a:lnTo>
                <a:lnTo>
                  <a:pt x="40991" y="150656"/>
                </a:lnTo>
                <a:lnTo>
                  <a:pt x="38135" y="157587"/>
                </a:lnTo>
                <a:lnTo>
                  <a:pt x="37184" y="165066"/>
                </a:lnTo>
                <a:lnTo>
                  <a:pt x="37502" y="172909"/>
                </a:lnTo>
                <a:lnTo>
                  <a:pt x="38667" y="180995"/>
                </a:lnTo>
                <a:lnTo>
                  <a:pt x="39443" y="187338"/>
                </a:lnTo>
                <a:lnTo>
                  <a:pt x="39960" y="192520"/>
                </a:lnTo>
                <a:lnTo>
                  <a:pt x="40305" y="196927"/>
                </a:lnTo>
                <a:lnTo>
                  <a:pt x="41488" y="200817"/>
                </a:lnTo>
                <a:lnTo>
                  <a:pt x="43229" y="204363"/>
                </a:lnTo>
                <a:lnTo>
                  <a:pt x="45342" y="207680"/>
                </a:lnTo>
                <a:lnTo>
                  <a:pt x="48656" y="209891"/>
                </a:lnTo>
                <a:lnTo>
                  <a:pt x="52770" y="211365"/>
                </a:lnTo>
                <a:lnTo>
                  <a:pt x="57417" y="212347"/>
                </a:lnTo>
                <a:lnTo>
                  <a:pt x="61469" y="213003"/>
                </a:lnTo>
                <a:lnTo>
                  <a:pt x="65122" y="213439"/>
                </a:lnTo>
                <a:lnTo>
                  <a:pt x="68510" y="213730"/>
                </a:lnTo>
                <a:lnTo>
                  <a:pt x="71721" y="213924"/>
                </a:lnTo>
                <a:lnTo>
                  <a:pt x="77829" y="214140"/>
                </a:lnTo>
                <a:lnTo>
                  <a:pt x="91173" y="214262"/>
                </a:lnTo>
                <a:lnTo>
                  <a:pt x="96355" y="213326"/>
                </a:lnTo>
                <a:lnTo>
                  <a:pt x="101714" y="211750"/>
                </a:lnTo>
                <a:lnTo>
                  <a:pt x="107192" y="209746"/>
                </a:lnTo>
                <a:lnTo>
                  <a:pt x="111797" y="208411"/>
                </a:lnTo>
                <a:lnTo>
                  <a:pt x="115819" y="207521"/>
                </a:lnTo>
                <a:lnTo>
                  <a:pt x="119453" y="206927"/>
                </a:lnTo>
                <a:lnTo>
                  <a:pt x="121876" y="204627"/>
                </a:lnTo>
                <a:lnTo>
                  <a:pt x="123491" y="201188"/>
                </a:lnTo>
                <a:lnTo>
                  <a:pt x="126083" y="191083"/>
                </a:lnTo>
                <a:lnTo>
                  <a:pt x="125343" y="190254"/>
                </a:lnTo>
                <a:lnTo>
                  <a:pt x="123897" y="189701"/>
                </a:lnTo>
                <a:lnTo>
                  <a:pt x="121981" y="189332"/>
                </a:lnTo>
                <a:lnTo>
                  <a:pt x="119750" y="188134"/>
                </a:lnTo>
                <a:lnTo>
                  <a:pt x="117311" y="186383"/>
                </a:lnTo>
                <a:lnTo>
                  <a:pt x="111103" y="181279"/>
                </a:lnTo>
                <a:lnTo>
                  <a:pt x="108689" y="181813"/>
                </a:lnTo>
                <a:lnTo>
                  <a:pt x="105175" y="183121"/>
                </a:lnTo>
                <a:lnTo>
                  <a:pt x="100926" y="184946"/>
                </a:lnTo>
                <a:lnTo>
                  <a:pt x="97142" y="186162"/>
                </a:lnTo>
                <a:lnTo>
                  <a:pt x="93667" y="186973"/>
                </a:lnTo>
                <a:lnTo>
                  <a:pt x="90397" y="187514"/>
                </a:lnTo>
                <a:lnTo>
                  <a:pt x="88218" y="188827"/>
                </a:lnTo>
                <a:lnTo>
                  <a:pt x="86764" y="190655"/>
                </a:lnTo>
                <a:lnTo>
                  <a:pt x="83858" y="20574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4" name="SMARTPenAnnotation1303"/>
          <p:cNvSpPr/>
          <p:nvPr/>
        </p:nvSpPr>
        <p:spPr>
          <a:xfrm>
            <a:off x="5755710" y="4022038"/>
            <a:ext cx="158989" cy="212778"/>
          </a:xfrm>
          <a:custGeom>
            <a:avLst/>
            <a:gdLst/>
            <a:ahLst/>
            <a:cxnLst/>
            <a:rect l="0" t="0" r="0" b="0"/>
            <a:pathLst>
              <a:path w="158989" h="212778">
                <a:moveTo>
                  <a:pt x="16440" y="101334"/>
                </a:moveTo>
                <a:lnTo>
                  <a:pt x="16440" y="72920"/>
                </a:lnTo>
                <a:lnTo>
                  <a:pt x="14535" y="62389"/>
                </a:lnTo>
                <a:lnTo>
                  <a:pt x="11360" y="49653"/>
                </a:lnTo>
                <a:lnTo>
                  <a:pt x="0" y="9531"/>
                </a:lnTo>
                <a:lnTo>
                  <a:pt x="1671" y="8700"/>
                </a:lnTo>
                <a:lnTo>
                  <a:pt x="4688" y="8145"/>
                </a:lnTo>
                <a:lnTo>
                  <a:pt x="8605" y="7776"/>
                </a:lnTo>
                <a:lnTo>
                  <a:pt x="12170" y="8482"/>
                </a:lnTo>
                <a:lnTo>
                  <a:pt x="15498" y="9905"/>
                </a:lnTo>
                <a:lnTo>
                  <a:pt x="18669" y="11806"/>
                </a:lnTo>
                <a:lnTo>
                  <a:pt x="22688" y="13074"/>
                </a:lnTo>
                <a:lnTo>
                  <a:pt x="27273" y="13919"/>
                </a:lnTo>
                <a:lnTo>
                  <a:pt x="32234" y="14482"/>
                </a:lnTo>
                <a:lnTo>
                  <a:pt x="38399" y="14858"/>
                </a:lnTo>
                <a:lnTo>
                  <a:pt x="52869" y="15275"/>
                </a:lnTo>
                <a:lnTo>
                  <a:pt x="63586" y="14434"/>
                </a:lnTo>
                <a:lnTo>
                  <a:pt x="76446" y="12921"/>
                </a:lnTo>
                <a:lnTo>
                  <a:pt x="90734" y="10960"/>
                </a:lnTo>
                <a:lnTo>
                  <a:pt x="104069" y="8699"/>
                </a:lnTo>
                <a:lnTo>
                  <a:pt x="116769" y="6240"/>
                </a:lnTo>
                <a:lnTo>
                  <a:pt x="129046" y="3648"/>
                </a:lnTo>
                <a:lnTo>
                  <a:pt x="138183" y="1920"/>
                </a:lnTo>
                <a:lnTo>
                  <a:pt x="145227" y="768"/>
                </a:lnTo>
                <a:lnTo>
                  <a:pt x="150875" y="0"/>
                </a:lnTo>
                <a:lnTo>
                  <a:pt x="154641" y="440"/>
                </a:lnTo>
                <a:lnTo>
                  <a:pt x="157151" y="1687"/>
                </a:lnTo>
                <a:lnTo>
                  <a:pt x="158825" y="3470"/>
                </a:lnTo>
                <a:lnTo>
                  <a:pt x="158988" y="7516"/>
                </a:lnTo>
                <a:lnTo>
                  <a:pt x="158145" y="13071"/>
                </a:lnTo>
                <a:lnTo>
                  <a:pt x="156629" y="19632"/>
                </a:lnTo>
                <a:lnTo>
                  <a:pt x="155620" y="25911"/>
                </a:lnTo>
                <a:lnTo>
                  <a:pt x="154946" y="32002"/>
                </a:lnTo>
                <a:lnTo>
                  <a:pt x="154497" y="37968"/>
                </a:lnTo>
                <a:lnTo>
                  <a:pt x="153246" y="43850"/>
                </a:lnTo>
                <a:lnTo>
                  <a:pt x="151458" y="49676"/>
                </a:lnTo>
                <a:lnTo>
                  <a:pt x="149315" y="55466"/>
                </a:lnTo>
                <a:lnTo>
                  <a:pt x="146933" y="64088"/>
                </a:lnTo>
                <a:lnTo>
                  <a:pt x="144393" y="74598"/>
                </a:lnTo>
                <a:lnTo>
                  <a:pt x="141746" y="86368"/>
                </a:lnTo>
                <a:lnTo>
                  <a:pt x="138077" y="99929"/>
                </a:lnTo>
                <a:lnTo>
                  <a:pt x="128921" y="130237"/>
                </a:lnTo>
                <a:lnTo>
                  <a:pt x="124765" y="142510"/>
                </a:lnTo>
                <a:lnTo>
                  <a:pt x="121041" y="152597"/>
                </a:lnTo>
                <a:lnTo>
                  <a:pt x="117607" y="161227"/>
                </a:lnTo>
                <a:lnTo>
                  <a:pt x="115317" y="167933"/>
                </a:lnTo>
                <a:lnTo>
                  <a:pt x="113791" y="173356"/>
                </a:lnTo>
                <a:lnTo>
                  <a:pt x="110737" y="21277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SMARTPenAnnotation1304"/>
          <p:cNvSpPr/>
          <p:nvPr/>
        </p:nvSpPr>
        <p:spPr>
          <a:xfrm>
            <a:off x="5952172" y="4029075"/>
            <a:ext cx="188596" cy="42863"/>
          </a:xfrm>
          <a:custGeom>
            <a:avLst/>
            <a:gdLst/>
            <a:ahLst/>
            <a:cxnLst/>
            <a:rect l="0" t="0" r="0" b="0"/>
            <a:pathLst>
              <a:path w="188596" h="42863">
                <a:moveTo>
                  <a:pt x="0" y="42862"/>
                </a:moveTo>
                <a:lnTo>
                  <a:pt x="13653" y="38312"/>
                </a:lnTo>
                <a:lnTo>
                  <a:pt x="18627" y="36018"/>
                </a:lnTo>
                <a:lnTo>
                  <a:pt x="22895" y="33537"/>
                </a:lnTo>
                <a:lnTo>
                  <a:pt x="26694" y="30931"/>
                </a:lnTo>
                <a:lnTo>
                  <a:pt x="34941" y="28240"/>
                </a:lnTo>
                <a:lnTo>
                  <a:pt x="46154" y="25494"/>
                </a:lnTo>
                <a:lnTo>
                  <a:pt x="59345" y="22711"/>
                </a:lnTo>
                <a:lnTo>
                  <a:pt x="70043" y="20856"/>
                </a:lnTo>
                <a:lnTo>
                  <a:pt x="79081" y="19618"/>
                </a:lnTo>
                <a:lnTo>
                  <a:pt x="87010" y="18794"/>
                </a:lnTo>
                <a:lnTo>
                  <a:pt x="94202" y="17291"/>
                </a:lnTo>
                <a:lnTo>
                  <a:pt x="100901" y="15338"/>
                </a:lnTo>
                <a:lnTo>
                  <a:pt x="107272" y="13082"/>
                </a:lnTo>
                <a:lnTo>
                  <a:pt x="115330" y="10626"/>
                </a:lnTo>
                <a:lnTo>
                  <a:pt x="134443" y="5358"/>
                </a:lnTo>
                <a:lnTo>
                  <a:pt x="142969" y="3572"/>
                </a:lnTo>
                <a:lnTo>
                  <a:pt x="150558" y="2381"/>
                </a:lnTo>
                <a:lnTo>
                  <a:pt x="167323" y="470"/>
                </a:lnTo>
                <a:lnTo>
                  <a:pt x="172156" y="209"/>
                </a:lnTo>
                <a:lnTo>
                  <a:pt x="18859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SMARTPenAnnotation1305"/>
          <p:cNvSpPr/>
          <p:nvPr/>
        </p:nvSpPr>
        <p:spPr>
          <a:xfrm>
            <a:off x="5989303" y="4054792"/>
            <a:ext cx="159664" cy="171333"/>
          </a:xfrm>
          <a:custGeom>
            <a:avLst/>
            <a:gdLst/>
            <a:ahLst/>
            <a:cxnLst/>
            <a:rect l="0" t="0" r="0" b="0"/>
            <a:pathLst>
              <a:path w="159664" h="171333">
                <a:moveTo>
                  <a:pt x="31449" y="0"/>
                </a:moveTo>
                <a:lnTo>
                  <a:pt x="31449" y="28414"/>
                </a:lnTo>
                <a:lnTo>
                  <a:pt x="30497" y="35136"/>
                </a:lnTo>
                <a:lnTo>
                  <a:pt x="28909" y="41521"/>
                </a:lnTo>
                <a:lnTo>
                  <a:pt x="26899" y="47683"/>
                </a:lnTo>
                <a:lnTo>
                  <a:pt x="24605" y="53696"/>
                </a:lnTo>
                <a:lnTo>
                  <a:pt x="22124" y="59610"/>
                </a:lnTo>
                <a:lnTo>
                  <a:pt x="19517" y="65458"/>
                </a:lnTo>
                <a:lnTo>
                  <a:pt x="15875" y="71261"/>
                </a:lnTo>
                <a:lnTo>
                  <a:pt x="11541" y="77035"/>
                </a:lnTo>
                <a:lnTo>
                  <a:pt x="6747" y="82789"/>
                </a:lnTo>
                <a:lnTo>
                  <a:pt x="3551" y="85673"/>
                </a:lnTo>
                <a:lnTo>
                  <a:pt x="1421" y="86643"/>
                </a:lnTo>
                <a:lnTo>
                  <a:pt x="0" y="86337"/>
                </a:lnTo>
                <a:lnTo>
                  <a:pt x="5" y="85180"/>
                </a:lnTo>
                <a:lnTo>
                  <a:pt x="3611" y="79954"/>
                </a:lnTo>
                <a:lnTo>
                  <a:pt x="4789" y="78398"/>
                </a:lnTo>
                <a:lnTo>
                  <a:pt x="7008" y="77030"/>
                </a:lnTo>
                <a:lnTo>
                  <a:pt x="10393" y="75166"/>
                </a:lnTo>
                <a:lnTo>
                  <a:pt x="14554" y="72971"/>
                </a:lnTo>
                <a:lnTo>
                  <a:pt x="18281" y="71507"/>
                </a:lnTo>
                <a:lnTo>
                  <a:pt x="21718" y="70532"/>
                </a:lnTo>
                <a:lnTo>
                  <a:pt x="24962" y="69881"/>
                </a:lnTo>
                <a:lnTo>
                  <a:pt x="29029" y="70400"/>
                </a:lnTo>
                <a:lnTo>
                  <a:pt x="33646" y="71699"/>
                </a:lnTo>
                <a:lnTo>
                  <a:pt x="38629" y="73516"/>
                </a:lnTo>
                <a:lnTo>
                  <a:pt x="44808" y="74728"/>
                </a:lnTo>
                <a:lnTo>
                  <a:pt x="51785" y="75537"/>
                </a:lnTo>
                <a:lnTo>
                  <a:pt x="65253" y="76434"/>
                </a:lnTo>
                <a:lnTo>
                  <a:pt x="74412" y="76833"/>
                </a:lnTo>
                <a:lnTo>
                  <a:pt x="80094" y="77892"/>
                </a:lnTo>
                <a:lnTo>
                  <a:pt x="86739" y="79551"/>
                </a:lnTo>
                <a:lnTo>
                  <a:pt x="94027" y="81609"/>
                </a:lnTo>
                <a:lnTo>
                  <a:pt x="100790" y="83933"/>
                </a:lnTo>
                <a:lnTo>
                  <a:pt x="107204" y="86436"/>
                </a:lnTo>
                <a:lnTo>
                  <a:pt x="113385" y="89057"/>
                </a:lnTo>
                <a:lnTo>
                  <a:pt x="118458" y="91756"/>
                </a:lnTo>
                <a:lnTo>
                  <a:pt x="122792" y="94508"/>
                </a:lnTo>
                <a:lnTo>
                  <a:pt x="126634" y="97296"/>
                </a:lnTo>
                <a:lnTo>
                  <a:pt x="145695" y="110320"/>
                </a:lnTo>
                <a:lnTo>
                  <a:pt x="150476" y="114504"/>
                </a:lnTo>
                <a:lnTo>
                  <a:pt x="153663" y="118246"/>
                </a:lnTo>
                <a:lnTo>
                  <a:pt x="155787" y="121694"/>
                </a:lnTo>
                <a:lnTo>
                  <a:pt x="157204" y="124944"/>
                </a:lnTo>
                <a:lnTo>
                  <a:pt x="158148" y="128063"/>
                </a:lnTo>
                <a:lnTo>
                  <a:pt x="158777" y="131096"/>
                </a:lnTo>
                <a:lnTo>
                  <a:pt x="159197" y="134070"/>
                </a:lnTo>
                <a:lnTo>
                  <a:pt x="159477" y="137005"/>
                </a:lnTo>
                <a:lnTo>
                  <a:pt x="159663" y="139914"/>
                </a:lnTo>
                <a:lnTo>
                  <a:pt x="158835" y="142806"/>
                </a:lnTo>
                <a:lnTo>
                  <a:pt x="157331" y="145686"/>
                </a:lnTo>
                <a:lnTo>
                  <a:pt x="155375" y="148559"/>
                </a:lnTo>
                <a:lnTo>
                  <a:pt x="152167" y="151427"/>
                </a:lnTo>
                <a:lnTo>
                  <a:pt x="148122" y="154291"/>
                </a:lnTo>
                <a:lnTo>
                  <a:pt x="143521" y="157154"/>
                </a:lnTo>
                <a:lnTo>
                  <a:pt x="139501" y="159062"/>
                </a:lnTo>
                <a:lnTo>
                  <a:pt x="135869" y="160334"/>
                </a:lnTo>
                <a:lnTo>
                  <a:pt x="132495" y="161182"/>
                </a:lnTo>
                <a:lnTo>
                  <a:pt x="128341" y="162699"/>
                </a:lnTo>
                <a:lnTo>
                  <a:pt x="123666" y="164664"/>
                </a:lnTo>
                <a:lnTo>
                  <a:pt x="118644" y="166926"/>
                </a:lnTo>
                <a:lnTo>
                  <a:pt x="113391" y="168434"/>
                </a:lnTo>
                <a:lnTo>
                  <a:pt x="107985" y="169439"/>
                </a:lnTo>
                <a:lnTo>
                  <a:pt x="102475" y="170110"/>
                </a:lnTo>
                <a:lnTo>
                  <a:pt x="97850" y="170557"/>
                </a:lnTo>
                <a:lnTo>
                  <a:pt x="93814" y="170854"/>
                </a:lnTo>
                <a:lnTo>
                  <a:pt x="90171" y="171053"/>
                </a:lnTo>
                <a:lnTo>
                  <a:pt x="62289" y="171332"/>
                </a:lnTo>
                <a:lnTo>
                  <a:pt x="53914" y="170419"/>
                </a:lnTo>
                <a:lnTo>
                  <a:pt x="47378" y="168858"/>
                </a:lnTo>
                <a:lnTo>
                  <a:pt x="31449" y="1628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SMARTPenAnnotation1306"/>
          <p:cNvSpPr/>
          <p:nvPr/>
        </p:nvSpPr>
        <p:spPr>
          <a:xfrm>
            <a:off x="6209347" y="3994785"/>
            <a:ext cx="111444" cy="77153"/>
          </a:xfrm>
          <a:custGeom>
            <a:avLst/>
            <a:gdLst/>
            <a:ahLst/>
            <a:cxnLst/>
            <a:rect l="0" t="0" r="0" b="0"/>
            <a:pathLst>
              <a:path w="111444" h="77153">
                <a:moveTo>
                  <a:pt x="0" y="77152"/>
                </a:moveTo>
                <a:lnTo>
                  <a:pt x="4551" y="77152"/>
                </a:lnTo>
                <a:lnTo>
                  <a:pt x="6844" y="76200"/>
                </a:lnTo>
                <a:lnTo>
                  <a:pt x="9325" y="74612"/>
                </a:lnTo>
                <a:lnTo>
                  <a:pt x="15600" y="69771"/>
                </a:lnTo>
                <a:lnTo>
                  <a:pt x="17067" y="68422"/>
                </a:lnTo>
                <a:lnTo>
                  <a:pt x="23684" y="61971"/>
                </a:lnTo>
                <a:lnTo>
                  <a:pt x="37256" y="48460"/>
                </a:lnTo>
                <a:lnTo>
                  <a:pt x="41030" y="45641"/>
                </a:lnTo>
                <a:lnTo>
                  <a:pt x="45451" y="42810"/>
                </a:lnTo>
                <a:lnTo>
                  <a:pt x="50303" y="39970"/>
                </a:lnTo>
                <a:lnTo>
                  <a:pt x="54491" y="37124"/>
                </a:lnTo>
                <a:lnTo>
                  <a:pt x="58234" y="34274"/>
                </a:lnTo>
                <a:lnTo>
                  <a:pt x="61683" y="31422"/>
                </a:lnTo>
                <a:lnTo>
                  <a:pt x="64935" y="28568"/>
                </a:lnTo>
                <a:lnTo>
                  <a:pt x="68055" y="25713"/>
                </a:lnTo>
                <a:lnTo>
                  <a:pt x="71087" y="22856"/>
                </a:lnTo>
                <a:lnTo>
                  <a:pt x="74062" y="20953"/>
                </a:lnTo>
                <a:lnTo>
                  <a:pt x="76997" y="19683"/>
                </a:lnTo>
                <a:lnTo>
                  <a:pt x="79907" y="18837"/>
                </a:lnTo>
                <a:lnTo>
                  <a:pt x="82799" y="17320"/>
                </a:lnTo>
                <a:lnTo>
                  <a:pt x="85679" y="15357"/>
                </a:lnTo>
                <a:lnTo>
                  <a:pt x="88552" y="13095"/>
                </a:lnTo>
                <a:lnTo>
                  <a:pt x="91420" y="11587"/>
                </a:lnTo>
                <a:lnTo>
                  <a:pt x="94284" y="10582"/>
                </a:lnTo>
                <a:lnTo>
                  <a:pt x="111443"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8" name="SMARTPenAnnotation1307"/>
          <p:cNvSpPr/>
          <p:nvPr/>
        </p:nvSpPr>
        <p:spPr>
          <a:xfrm>
            <a:off x="6226492" y="4011929"/>
            <a:ext cx="85726" cy="77154"/>
          </a:xfrm>
          <a:custGeom>
            <a:avLst/>
            <a:gdLst/>
            <a:ahLst/>
            <a:cxnLst/>
            <a:rect l="0" t="0" r="0" b="0"/>
            <a:pathLst>
              <a:path w="85726" h="77154">
                <a:moveTo>
                  <a:pt x="0" y="0"/>
                </a:moveTo>
                <a:lnTo>
                  <a:pt x="19313" y="19313"/>
                </a:lnTo>
                <a:lnTo>
                  <a:pt x="22400" y="21448"/>
                </a:lnTo>
                <a:lnTo>
                  <a:pt x="25411" y="22872"/>
                </a:lnTo>
                <a:lnTo>
                  <a:pt x="28371" y="23820"/>
                </a:lnTo>
                <a:lnTo>
                  <a:pt x="32249" y="26358"/>
                </a:lnTo>
                <a:lnTo>
                  <a:pt x="36739" y="29955"/>
                </a:lnTo>
                <a:lnTo>
                  <a:pt x="41638" y="34257"/>
                </a:lnTo>
                <a:lnTo>
                  <a:pt x="46809" y="39031"/>
                </a:lnTo>
                <a:lnTo>
                  <a:pt x="65337" y="56869"/>
                </a:lnTo>
                <a:lnTo>
                  <a:pt x="85725" y="7715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9" name="SMARTPenAnnotation1308"/>
          <p:cNvSpPr/>
          <p:nvPr/>
        </p:nvSpPr>
        <p:spPr>
          <a:xfrm>
            <a:off x="6423659" y="4235521"/>
            <a:ext cx="51147" cy="23687"/>
          </a:xfrm>
          <a:custGeom>
            <a:avLst/>
            <a:gdLst/>
            <a:ahLst/>
            <a:cxnLst/>
            <a:rect l="0" t="0" r="0" b="0"/>
            <a:pathLst>
              <a:path w="51147" h="23687">
                <a:moveTo>
                  <a:pt x="0" y="16439"/>
                </a:moveTo>
                <a:lnTo>
                  <a:pt x="9103" y="7337"/>
                </a:lnTo>
                <a:lnTo>
                  <a:pt x="13689" y="4656"/>
                </a:lnTo>
                <a:lnTo>
                  <a:pt x="18651" y="2869"/>
                </a:lnTo>
                <a:lnTo>
                  <a:pt x="23864" y="1676"/>
                </a:lnTo>
                <a:lnTo>
                  <a:pt x="29245" y="882"/>
                </a:lnTo>
                <a:lnTo>
                  <a:pt x="34737" y="353"/>
                </a:lnTo>
                <a:lnTo>
                  <a:pt x="40303" y="0"/>
                </a:lnTo>
                <a:lnTo>
                  <a:pt x="44014" y="717"/>
                </a:lnTo>
                <a:lnTo>
                  <a:pt x="46488" y="2147"/>
                </a:lnTo>
                <a:lnTo>
                  <a:pt x="48137" y="4053"/>
                </a:lnTo>
                <a:lnTo>
                  <a:pt x="49236" y="6277"/>
                </a:lnTo>
                <a:lnTo>
                  <a:pt x="49969" y="8712"/>
                </a:lnTo>
                <a:lnTo>
                  <a:pt x="51146" y="14912"/>
                </a:lnTo>
                <a:lnTo>
                  <a:pt x="50290" y="16374"/>
                </a:lnTo>
                <a:lnTo>
                  <a:pt x="48767" y="18300"/>
                </a:lnTo>
                <a:lnTo>
                  <a:pt x="46799" y="20537"/>
                </a:lnTo>
                <a:lnTo>
                  <a:pt x="44535" y="22028"/>
                </a:lnTo>
                <a:lnTo>
                  <a:pt x="42073" y="23023"/>
                </a:lnTo>
                <a:lnTo>
                  <a:pt x="39478" y="23686"/>
                </a:lnTo>
                <a:lnTo>
                  <a:pt x="36797" y="23175"/>
                </a:lnTo>
                <a:lnTo>
                  <a:pt x="34056" y="21882"/>
                </a:lnTo>
                <a:lnTo>
                  <a:pt x="31277" y="20068"/>
                </a:lnTo>
                <a:lnTo>
                  <a:pt x="29424" y="17905"/>
                </a:lnTo>
                <a:lnTo>
                  <a:pt x="28189" y="15511"/>
                </a:lnTo>
                <a:lnTo>
                  <a:pt x="25718" y="786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0" name="SMARTPenAnnotation1309"/>
          <p:cNvSpPr/>
          <p:nvPr/>
        </p:nvSpPr>
        <p:spPr>
          <a:xfrm>
            <a:off x="6466522" y="4089236"/>
            <a:ext cx="257176" cy="197015"/>
          </a:xfrm>
          <a:custGeom>
            <a:avLst/>
            <a:gdLst/>
            <a:ahLst/>
            <a:cxnLst/>
            <a:rect l="0" t="0" r="0" b="0"/>
            <a:pathLst>
              <a:path w="257176" h="197015">
                <a:moveTo>
                  <a:pt x="0" y="34136"/>
                </a:moveTo>
                <a:lnTo>
                  <a:pt x="13653" y="25034"/>
                </a:lnTo>
                <a:lnTo>
                  <a:pt x="18627" y="21401"/>
                </a:lnTo>
                <a:lnTo>
                  <a:pt x="22895" y="18026"/>
                </a:lnTo>
                <a:lnTo>
                  <a:pt x="26694" y="14823"/>
                </a:lnTo>
                <a:lnTo>
                  <a:pt x="32083" y="11736"/>
                </a:lnTo>
                <a:lnTo>
                  <a:pt x="38534" y="8725"/>
                </a:lnTo>
                <a:lnTo>
                  <a:pt x="45692" y="5765"/>
                </a:lnTo>
                <a:lnTo>
                  <a:pt x="52369" y="3792"/>
                </a:lnTo>
                <a:lnTo>
                  <a:pt x="58725" y="2477"/>
                </a:lnTo>
                <a:lnTo>
                  <a:pt x="64867" y="1600"/>
                </a:lnTo>
                <a:lnTo>
                  <a:pt x="71819" y="1015"/>
                </a:lnTo>
                <a:lnTo>
                  <a:pt x="79312" y="625"/>
                </a:lnTo>
                <a:lnTo>
                  <a:pt x="87165" y="366"/>
                </a:lnTo>
                <a:lnTo>
                  <a:pt x="120971" y="0"/>
                </a:lnTo>
                <a:lnTo>
                  <a:pt x="131130" y="901"/>
                </a:lnTo>
                <a:lnTo>
                  <a:pt x="139808" y="2454"/>
                </a:lnTo>
                <a:lnTo>
                  <a:pt x="147497" y="4443"/>
                </a:lnTo>
                <a:lnTo>
                  <a:pt x="154529" y="6720"/>
                </a:lnTo>
                <a:lnTo>
                  <a:pt x="161122" y="9192"/>
                </a:lnTo>
                <a:lnTo>
                  <a:pt x="167422" y="11791"/>
                </a:lnTo>
                <a:lnTo>
                  <a:pt x="173527" y="15430"/>
                </a:lnTo>
                <a:lnTo>
                  <a:pt x="179502" y="19760"/>
                </a:lnTo>
                <a:lnTo>
                  <a:pt x="185391" y="24552"/>
                </a:lnTo>
                <a:lnTo>
                  <a:pt x="190269" y="28699"/>
                </a:lnTo>
                <a:lnTo>
                  <a:pt x="194473" y="32417"/>
                </a:lnTo>
                <a:lnTo>
                  <a:pt x="198229" y="35847"/>
                </a:lnTo>
                <a:lnTo>
                  <a:pt x="200733" y="40039"/>
                </a:lnTo>
                <a:lnTo>
                  <a:pt x="202402" y="44739"/>
                </a:lnTo>
                <a:lnTo>
                  <a:pt x="203515" y="49777"/>
                </a:lnTo>
                <a:lnTo>
                  <a:pt x="205209" y="55041"/>
                </a:lnTo>
                <a:lnTo>
                  <a:pt x="207291" y="60455"/>
                </a:lnTo>
                <a:lnTo>
                  <a:pt x="209632" y="65970"/>
                </a:lnTo>
                <a:lnTo>
                  <a:pt x="210239" y="72504"/>
                </a:lnTo>
                <a:lnTo>
                  <a:pt x="209692" y="79717"/>
                </a:lnTo>
                <a:lnTo>
                  <a:pt x="208375" y="87383"/>
                </a:lnTo>
                <a:lnTo>
                  <a:pt x="207496" y="94400"/>
                </a:lnTo>
                <a:lnTo>
                  <a:pt x="206911" y="100982"/>
                </a:lnTo>
                <a:lnTo>
                  <a:pt x="206521" y="107275"/>
                </a:lnTo>
                <a:lnTo>
                  <a:pt x="205307" y="113375"/>
                </a:lnTo>
                <a:lnTo>
                  <a:pt x="203547" y="119347"/>
                </a:lnTo>
                <a:lnTo>
                  <a:pt x="201421" y="125233"/>
                </a:lnTo>
                <a:lnTo>
                  <a:pt x="198098" y="131063"/>
                </a:lnTo>
                <a:lnTo>
                  <a:pt x="193978" y="136854"/>
                </a:lnTo>
                <a:lnTo>
                  <a:pt x="189326" y="142620"/>
                </a:lnTo>
                <a:lnTo>
                  <a:pt x="184320" y="147416"/>
                </a:lnTo>
                <a:lnTo>
                  <a:pt x="179077" y="151566"/>
                </a:lnTo>
                <a:lnTo>
                  <a:pt x="173678" y="155285"/>
                </a:lnTo>
                <a:lnTo>
                  <a:pt x="168173" y="158717"/>
                </a:lnTo>
                <a:lnTo>
                  <a:pt x="162598" y="161958"/>
                </a:lnTo>
                <a:lnTo>
                  <a:pt x="156976" y="165070"/>
                </a:lnTo>
                <a:lnTo>
                  <a:pt x="152275" y="168098"/>
                </a:lnTo>
                <a:lnTo>
                  <a:pt x="144513" y="174002"/>
                </a:lnTo>
                <a:lnTo>
                  <a:pt x="137888" y="179801"/>
                </a:lnTo>
                <a:lnTo>
                  <a:pt x="134788" y="182681"/>
                </a:lnTo>
                <a:lnTo>
                  <a:pt x="131769" y="184601"/>
                </a:lnTo>
                <a:lnTo>
                  <a:pt x="125874" y="186735"/>
                </a:lnTo>
                <a:lnTo>
                  <a:pt x="120079" y="187683"/>
                </a:lnTo>
                <a:lnTo>
                  <a:pt x="117200" y="187935"/>
                </a:lnTo>
                <a:lnTo>
                  <a:pt x="114329" y="187152"/>
                </a:lnTo>
                <a:lnTo>
                  <a:pt x="106689" y="182450"/>
                </a:lnTo>
                <a:lnTo>
                  <a:pt x="104567" y="181016"/>
                </a:lnTo>
                <a:lnTo>
                  <a:pt x="104954" y="179681"/>
                </a:lnTo>
                <a:lnTo>
                  <a:pt x="107923" y="175658"/>
                </a:lnTo>
                <a:lnTo>
                  <a:pt x="109097" y="173251"/>
                </a:lnTo>
                <a:lnTo>
                  <a:pt x="110400" y="168038"/>
                </a:lnTo>
                <a:lnTo>
                  <a:pt x="113519" y="162545"/>
                </a:lnTo>
                <a:lnTo>
                  <a:pt x="115684" y="159748"/>
                </a:lnTo>
                <a:lnTo>
                  <a:pt x="123171" y="154098"/>
                </a:lnTo>
                <a:lnTo>
                  <a:pt x="127834" y="151259"/>
                </a:lnTo>
                <a:lnTo>
                  <a:pt x="135555" y="148103"/>
                </a:lnTo>
                <a:lnTo>
                  <a:pt x="143114" y="146701"/>
                </a:lnTo>
                <a:lnTo>
                  <a:pt x="147797" y="146327"/>
                </a:lnTo>
                <a:lnTo>
                  <a:pt x="152824" y="146077"/>
                </a:lnTo>
                <a:lnTo>
                  <a:pt x="157127" y="146863"/>
                </a:lnTo>
                <a:lnTo>
                  <a:pt x="164449" y="150277"/>
                </a:lnTo>
                <a:lnTo>
                  <a:pt x="168688" y="151569"/>
                </a:lnTo>
                <a:lnTo>
                  <a:pt x="173419" y="152429"/>
                </a:lnTo>
                <a:lnTo>
                  <a:pt x="178477" y="153003"/>
                </a:lnTo>
                <a:lnTo>
                  <a:pt x="182803" y="154338"/>
                </a:lnTo>
                <a:lnTo>
                  <a:pt x="190148" y="158362"/>
                </a:lnTo>
                <a:lnTo>
                  <a:pt x="196298" y="160768"/>
                </a:lnTo>
                <a:lnTo>
                  <a:pt x="204208" y="163325"/>
                </a:lnTo>
                <a:lnTo>
                  <a:pt x="213291" y="165982"/>
                </a:lnTo>
                <a:lnTo>
                  <a:pt x="220300" y="168706"/>
                </a:lnTo>
                <a:lnTo>
                  <a:pt x="225924" y="171474"/>
                </a:lnTo>
                <a:lnTo>
                  <a:pt x="230625" y="174272"/>
                </a:lnTo>
                <a:lnTo>
                  <a:pt x="238390" y="179922"/>
                </a:lnTo>
                <a:lnTo>
                  <a:pt x="241794" y="182762"/>
                </a:lnTo>
                <a:lnTo>
                  <a:pt x="244063" y="185607"/>
                </a:lnTo>
                <a:lnTo>
                  <a:pt x="245576" y="188457"/>
                </a:lnTo>
                <a:lnTo>
                  <a:pt x="246586" y="191309"/>
                </a:lnTo>
                <a:lnTo>
                  <a:pt x="248210" y="193211"/>
                </a:lnTo>
                <a:lnTo>
                  <a:pt x="250246" y="194478"/>
                </a:lnTo>
                <a:lnTo>
                  <a:pt x="257175" y="19701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SMARTPenAnnotation1310"/>
          <p:cNvSpPr/>
          <p:nvPr/>
        </p:nvSpPr>
        <p:spPr>
          <a:xfrm>
            <a:off x="6757987" y="4106227"/>
            <a:ext cx="214314" cy="25719"/>
          </a:xfrm>
          <a:custGeom>
            <a:avLst/>
            <a:gdLst/>
            <a:ahLst/>
            <a:cxnLst/>
            <a:rect l="0" t="0" r="0" b="0"/>
            <a:pathLst>
              <a:path w="214314" h="25719">
                <a:moveTo>
                  <a:pt x="0" y="25718"/>
                </a:moveTo>
                <a:lnTo>
                  <a:pt x="46006" y="25718"/>
                </a:lnTo>
                <a:lnTo>
                  <a:pt x="58293" y="24765"/>
                </a:lnTo>
                <a:lnTo>
                  <a:pt x="92266" y="21167"/>
                </a:lnTo>
                <a:lnTo>
                  <a:pt x="109136" y="18874"/>
                </a:lnTo>
                <a:lnTo>
                  <a:pt x="140580" y="13786"/>
                </a:lnTo>
                <a:lnTo>
                  <a:pt x="151823" y="11096"/>
                </a:lnTo>
                <a:lnTo>
                  <a:pt x="160270" y="8350"/>
                </a:lnTo>
                <a:lnTo>
                  <a:pt x="166854" y="5566"/>
                </a:lnTo>
                <a:lnTo>
                  <a:pt x="173149" y="3711"/>
                </a:lnTo>
                <a:lnTo>
                  <a:pt x="179250" y="2474"/>
                </a:lnTo>
                <a:lnTo>
                  <a:pt x="214313"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2" name="SMARTPenAnnotation1311"/>
          <p:cNvSpPr/>
          <p:nvPr/>
        </p:nvSpPr>
        <p:spPr>
          <a:xfrm>
            <a:off x="6763523" y="4123372"/>
            <a:ext cx="173566" cy="171342"/>
          </a:xfrm>
          <a:custGeom>
            <a:avLst/>
            <a:gdLst/>
            <a:ahLst/>
            <a:cxnLst/>
            <a:rect l="0" t="0" r="0" b="0"/>
            <a:pathLst>
              <a:path w="173566" h="171342">
                <a:moveTo>
                  <a:pt x="54471" y="0"/>
                </a:moveTo>
                <a:lnTo>
                  <a:pt x="49921" y="13653"/>
                </a:lnTo>
                <a:lnTo>
                  <a:pt x="47627" y="19579"/>
                </a:lnTo>
                <a:lnTo>
                  <a:pt x="45147" y="25435"/>
                </a:lnTo>
                <a:lnTo>
                  <a:pt x="42540" y="31244"/>
                </a:lnTo>
                <a:lnTo>
                  <a:pt x="40802" y="37022"/>
                </a:lnTo>
                <a:lnTo>
                  <a:pt x="39644" y="42779"/>
                </a:lnTo>
                <a:lnTo>
                  <a:pt x="38871" y="48522"/>
                </a:lnTo>
                <a:lnTo>
                  <a:pt x="37404" y="53303"/>
                </a:lnTo>
                <a:lnTo>
                  <a:pt x="35473" y="57443"/>
                </a:lnTo>
                <a:lnTo>
                  <a:pt x="33233" y="61155"/>
                </a:lnTo>
                <a:lnTo>
                  <a:pt x="30788" y="64583"/>
                </a:lnTo>
                <a:lnTo>
                  <a:pt x="28205" y="67820"/>
                </a:lnTo>
                <a:lnTo>
                  <a:pt x="25530" y="70931"/>
                </a:lnTo>
                <a:lnTo>
                  <a:pt x="21842" y="74910"/>
                </a:lnTo>
                <a:lnTo>
                  <a:pt x="12665" y="84411"/>
                </a:lnTo>
                <a:lnTo>
                  <a:pt x="8503" y="87706"/>
                </a:lnTo>
                <a:lnTo>
                  <a:pt x="4776" y="89904"/>
                </a:lnTo>
                <a:lnTo>
                  <a:pt x="1339" y="91368"/>
                </a:lnTo>
                <a:lnTo>
                  <a:pt x="0" y="92345"/>
                </a:lnTo>
                <a:lnTo>
                  <a:pt x="59" y="92996"/>
                </a:lnTo>
                <a:lnTo>
                  <a:pt x="1052" y="93430"/>
                </a:lnTo>
                <a:lnTo>
                  <a:pt x="4694" y="93912"/>
                </a:lnTo>
                <a:lnTo>
                  <a:pt x="7000" y="94041"/>
                </a:lnTo>
                <a:lnTo>
                  <a:pt x="12346" y="93174"/>
                </a:lnTo>
                <a:lnTo>
                  <a:pt x="19721" y="91643"/>
                </a:lnTo>
                <a:lnTo>
                  <a:pt x="28446" y="89671"/>
                </a:lnTo>
                <a:lnTo>
                  <a:pt x="36169" y="88355"/>
                </a:lnTo>
                <a:lnTo>
                  <a:pt x="43222" y="87479"/>
                </a:lnTo>
                <a:lnTo>
                  <a:pt x="49830" y="86894"/>
                </a:lnTo>
                <a:lnTo>
                  <a:pt x="56139" y="86504"/>
                </a:lnTo>
                <a:lnTo>
                  <a:pt x="68230" y="86071"/>
                </a:lnTo>
                <a:lnTo>
                  <a:pt x="74122" y="86908"/>
                </a:lnTo>
                <a:lnTo>
                  <a:pt x="79954" y="88419"/>
                </a:lnTo>
                <a:lnTo>
                  <a:pt x="85748" y="90378"/>
                </a:lnTo>
                <a:lnTo>
                  <a:pt x="93420" y="93590"/>
                </a:lnTo>
                <a:lnTo>
                  <a:pt x="102344" y="97636"/>
                </a:lnTo>
                <a:lnTo>
                  <a:pt x="133109" y="112432"/>
                </a:lnTo>
                <a:lnTo>
                  <a:pt x="144044" y="117817"/>
                </a:lnTo>
                <a:lnTo>
                  <a:pt x="152286" y="123312"/>
                </a:lnTo>
                <a:lnTo>
                  <a:pt x="158734" y="128881"/>
                </a:lnTo>
                <a:lnTo>
                  <a:pt x="163985" y="134498"/>
                </a:lnTo>
                <a:lnTo>
                  <a:pt x="167485" y="139195"/>
                </a:lnTo>
                <a:lnTo>
                  <a:pt x="169819" y="143279"/>
                </a:lnTo>
                <a:lnTo>
                  <a:pt x="171375" y="146954"/>
                </a:lnTo>
                <a:lnTo>
                  <a:pt x="172412" y="150357"/>
                </a:lnTo>
                <a:lnTo>
                  <a:pt x="173103" y="153578"/>
                </a:lnTo>
                <a:lnTo>
                  <a:pt x="173565" y="156678"/>
                </a:lnTo>
                <a:lnTo>
                  <a:pt x="172920" y="158745"/>
                </a:lnTo>
                <a:lnTo>
                  <a:pt x="171537" y="160122"/>
                </a:lnTo>
                <a:lnTo>
                  <a:pt x="169663" y="161041"/>
                </a:lnTo>
                <a:lnTo>
                  <a:pt x="165040" y="162061"/>
                </a:lnTo>
                <a:lnTo>
                  <a:pt x="162475" y="162333"/>
                </a:lnTo>
                <a:lnTo>
                  <a:pt x="159811" y="163467"/>
                </a:lnTo>
                <a:lnTo>
                  <a:pt x="157083" y="165176"/>
                </a:lnTo>
                <a:lnTo>
                  <a:pt x="154312" y="167267"/>
                </a:lnTo>
                <a:lnTo>
                  <a:pt x="150559" y="168662"/>
                </a:lnTo>
                <a:lnTo>
                  <a:pt x="146152" y="169591"/>
                </a:lnTo>
                <a:lnTo>
                  <a:pt x="141310" y="170211"/>
                </a:lnTo>
                <a:lnTo>
                  <a:pt x="136176" y="170624"/>
                </a:lnTo>
                <a:lnTo>
                  <a:pt x="130849" y="170899"/>
                </a:lnTo>
                <a:lnTo>
                  <a:pt x="125392" y="171083"/>
                </a:lnTo>
                <a:lnTo>
                  <a:pt x="104060" y="171341"/>
                </a:lnTo>
                <a:lnTo>
                  <a:pt x="98008" y="170425"/>
                </a:lnTo>
                <a:lnTo>
                  <a:pt x="93021" y="168862"/>
                </a:lnTo>
                <a:lnTo>
                  <a:pt x="80189" y="1628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3" name="SMARTPenAnnotation1312"/>
          <p:cNvSpPr/>
          <p:nvPr/>
        </p:nvSpPr>
        <p:spPr>
          <a:xfrm>
            <a:off x="7066597" y="4166235"/>
            <a:ext cx="120016" cy="8573"/>
          </a:xfrm>
          <a:custGeom>
            <a:avLst/>
            <a:gdLst/>
            <a:ahLst/>
            <a:cxnLst/>
            <a:rect l="0" t="0" r="0" b="0"/>
            <a:pathLst>
              <a:path w="120016" h="8573">
                <a:moveTo>
                  <a:pt x="0" y="8572"/>
                </a:moveTo>
                <a:lnTo>
                  <a:pt x="18203" y="4021"/>
                </a:lnTo>
                <a:lnTo>
                  <a:pt x="27376" y="2681"/>
                </a:lnTo>
                <a:lnTo>
                  <a:pt x="37301" y="1787"/>
                </a:lnTo>
                <a:lnTo>
                  <a:pt x="47727" y="1191"/>
                </a:lnTo>
                <a:lnTo>
                  <a:pt x="72013" y="529"/>
                </a:lnTo>
                <a:lnTo>
                  <a:pt x="12001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4" name="SMARTPenAnnotation1313"/>
          <p:cNvSpPr/>
          <p:nvPr/>
        </p:nvSpPr>
        <p:spPr>
          <a:xfrm>
            <a:off x="7109459" y="4243387"/>
            <a:ext cx="85726" cy="25718"/>
          </a:xfrm>
          <a:custGeom>
            <a:avLst/>
            <a:gdLst/>
            <a:ahLst/>
            <a:cxnLst/>
            <a:rect l="0" t="0" r="0" b="0"/>
            <a:pathLst>
              <a:path w="85726" h="25718">
                <a:moveTo>
                  <a:pt x="0" y="0"/>
                </a:moveTo>
                <a:lnTo>
                  <a:pt x="13653" y="4551"/>
                </a:lnTo>
                <a:lnTo>
                  <a:pt x="18627" y="5892"/>
                </a:lnTo>
                <a:lnTo>
                  <a:pt x="22896" y="6785"/>
                </a:lnTo>
                <a:lnTo>
                  <a:pt x="26694" y="7381"/>
                </a:lnTo>
                <a:lnTo>
                  <a:pt x="31131" y="8731"/>
                </a:lnTo>
                <a:lnTo>
                  <a:pt x="35994" y="10583"/>
                </a:lnTo>
                <a:lnTo>
                  <a:pt x="41141" y="12771"/>
                </a:lnTo>
                <a:lnTo>
                  <a:pt x="45525" y="14229"/>
                </a:lnTo>
                <a:lnTo>
                  <a:pt x="49400" y="15201"/>
                </a:lnTo>
                <a:lnTo>
                  <a:pt x="52936" y="15849"/>
                </a:lnTo>
                <a:lnTo>
                  <a:pt x="58151" y="17233"/>
                </a:lnTo>
                <a:lnTo>
                  <a:pt x="85725" y="2571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5" name="SMARTPenAnnotation1314"/>
          <p:cNvSpPr/>
          <p:nvPr/>
        </p:nvSpPr>
        <p:spPr>
          <a:xfrm>
            <a:off x="7366634" y="4140517"/>
            <a:ext cx="15602" cy="162879"/>
          </a:xfrm>
          <a:custGeom>
            <a:avLst/>
            <a:gdLst/>
            <a:ahLst/>
            <a:cxnLst/>
            <a:rect l="0" t="0" r="0" b="0"/>
            <a:pathLst>
              <a:path w="15602" h="162879">
                <a:moveTo>
                  <a:pt x="0" y="0"/>
                </a:moveTo>
                <a:lnTo>
                  <a:pt x="4551" y="4551"/>
                </a:lnTo>
                <a:lnTo>
                  <a:pt x="6845" y="7796"/>
                </a:lnTo>
                <a:lnTo>
                  <a:pt x="9326" y="11865"/>
                </a:lnTo>
                <a:lnTo>
                  <a:pt x="11932" y="16482"/>
                </a:lnTo>
                <a:lnTo>
                  <a:pt x="13670" y="21466"/>
                </a:lnTo>
                <a:lnTo>
                  <a:pt x="14829" y="26693"/>
                </a:lnTo>
                <a:lnTo>
                  <a:pt x="15601" y="32083"/>
                </a:lnTo>
                <a:lnTo>
                  <a:pt x="15163" y="38534"/>
                </a:lnTo>
                <a:lnTo>
                  <a:pt x="13920" y="45692"/>
                </a:lnTo>
                <a:lnTo>
                  <a:pt x="12137" y="53321"/>
                </a:lnTo>
                <a:lnTo>
                  <a:pt x="10949" y="60313"/>
                </a:lnTo>
                <a:lnTo>
                  <a:pt x="10157" y="66878"/>
                </a:lnTo>
                <a:lnTo>
                  <a:pt x="9629" y="73161"/>
                </a:lnTo>
                <a:lnTo>
                  <a:pt x="9277" y="79254"/>
                </a:lnTo>
                <a:lnTo>
                  <a:pt x="8887" y="91104"/>
                </a:lnTo>
                <a:lnTo>
                  <a:pt x="7829" y="99788"/>
                </a:lnTo>
                <a:lnTo>
                  <a:pt x="6173" y="110340"/>
                </a:lnTo>
                <a:lnTo>
                  <a:pt x="0" y="1628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6" name="SMARTPenAnnotation1315"/>
          <p:cNvSpPr/>
          <p:nvPr/>
        </p:nvSpPr>
        <p:spPr>
          <a:xfrm>
            <a:off x="7420135" y="4131945"/>
            <a:ext cx="177958" cy="152497"/>
          </a:xfrm>
          <a:custGeom>
            <a:avLst/>
            <a:gdLst/>
            <a:ahLst/>
            <a:cxnLst/>
            <a:rect l="0" t="0" r="0" b="0"/>
            <a:pathLst>
              <a:path w="177958" h="152497">
                <a:moveTo>
                  <a:pt x="126522" y="0"/>
                </a:moveTo>
                <a:lnTo>
                  <a:pt x="108319" y="4550"/>
                </a:lnTo>
                <a:lnTo>
                  <a:pt x="101051" y="5891"/>
                </a:lnTo>
                <a:lnTo>
                  <a:pt x="94302" y="6785"/>
                </a:lnTo>
                <a:lnTo>
                  <a:pt x="87897" y="7381"/>
                </a:lnTo>
                <a:lnTo>
                  <a:pt x="81722" y="8730"/>
                </a:lnTo>
                <a:lnTo>
                  <a:pt x="75700" y="10583"/>
                </a:lnTo>
                <a:lnTo>
                  <a:pt x="69780" y="12770"/>
                </a:lnTo>
                <a:lnTo>
                  <a:pt x="63929" y="14228"/>
                </a:lnTo>
                <a:lnTo>
                  <a:pt x="58124" y="15200"/>
                </a:lnTo>
                <a:lnTo>
                  <a:pt x="52348" y="15849"/>
                </a:lnTo>
                <a:lnTo>
                  <a:pt x="43735" y="19138"/>
                </a:lnTo>
                <a:lnTo>
                  <a:pt x="33230" y="24189"/>
                </a:lnTo>
                <a:lnTo>
                  <a:pt x="4907" y="39174"/>
                </a:lnTo>
                <a:lnTo>
                  <a:pt x="2582" y="41356"/>
                </a:lnTo>
                <a:lnTo>
                  <a:pt x="1033" y="43763"/>
                </a:lnTo>
                <a:lnTo>
                  <a:pt x="0" y="46320"/>
                </a:lnTo>
                <a:lnTo>
                  <a:pt x="1217" y="48978"/>
                </a:lnTo>
                <a:lnTo>
                  <a:pt x="3933" y="51702"/>
                </a:lnTo>
                <a:lnTo>
                  <a:pt x="7648" y="54470"/>
                </a:lnTo>
                <a:lnTo>
                  <a:pt x="11078" y="57268"/>
                </a:lnTo>
                <a:lnTo>
                  <a:pt x="14317" y="60086"/>
                </a:lnTo>
                <a:lnTo>
                  <a:pt x="17429" y="62917"/>
                </a:lnTo>
                <a:lnTo>
                  <a:pt x="23313" y="66710"/>
                </a:lnTo>
                <a:lnTo>
                  <a:pt x="31046" y="71143"/>
                </a:lnTo>
                <a:lnTo>
                  <a:pt x="40011" y="76003"/>
                </a:lnTo>
                <a:lnTo>
                  <a:pt x="49798" y="80197"/>
                </a:lnTo>
                <a:lnTo>
                  <a:pt x="60133" y="83944"/>
                </a:lnTo>
                <a:lnTo>
                  <a:pt x="70833" y="87395"/>
                </a:lnTo>
                <a:lnTo>
                  <a:pt x="79871" y="91601"/>
                </a:lnTo>
                <a:lnTo>
                  <a:pt x="87802" y="96310"/>
                </a:lnTo>
                <a:lnTo>
                  <a:pt x="94993" y="101354"/>
                </a:lnTo>
                <a:lnTo>
                  <a:pt x="99788" y="105669"/>
                </a:lnTo>
                <a:lnTo>
                  <a:pt x="102984" y="109498"/>
                </a:lnTo>
                <a:lnTo>
                  <a:pt x="105114" y="113004"/>
                </a:lnTo>
                <a:lnTo>
                  <a:pt x="105583" y="117246"/>
                </a:lnTo>
                <a:lnTo>
                  <a:pt x="104942" y="121979"/>
                </a:lnTo>
                <a:lnTo>
                  <a:pt x="103563" y="127039"/>
                </a:lnTo>
                <a:lnTo>
                  <a:pt x="101691" y="131365"/>
                </a:lnTo>
                <a:lnTo>
                  <a:pt x="99491" y="135202"/>
                </a:lnTo>
                <a:lnTo>
                  <a:pt x="97072" y="138712"/>
                </a:lnTo>
                <a:lnTo>
                  <a:pt x="92601" y="142004"/>
                </a:lnTo>
                <a:lnTo>
                  <a:pt x="86763" y="145152"/>
                </a:lnTo>
                <a:lnTo>
                  <a:pt x="80013" y="148203"/>
                </a:lnTo>
                <a:lnTo>
                  <a:pt x="74561" y="150237"/>
                </a:lnTo>
                <a:lnTo>
                  <a:pt x="69974" y="151593"/>
                </a:lnTo>
                <a:lnTo>
                  <a:pt x="65963" y="152496"/>
                </a:lnTo>
                <a:lnTo>
                  <a:pt x="61385" y="152147"/>
                </a:lnTo>
                <a:lnTo>
                  <a:pt x="56428" y="150961"/>
                </a:lnTo>
                <a:lnTo>
                  <a:pt x="51217" y="149218"/>
                </a:lnTo>
                <a:lnTo>
                  <a:pt x="46791" y="148056"/>
                </a:lnTo>
                <a:lnTo>
                  <a:pt x="42888" y="147281"/>
                </a:lnTo>
                <a:lnTo>
                  <a:pt x="39333" y="146765"/>
                </a:lnTo>
                <a:lnTo>
                  <a:pt x="36964" y="145468"/>
                </a:lnTo>
                <a:lnTo>
                  <a:pt x="35385" y="143651"/>
                </a:lnTo>
                <a:lnTo>
                  <a:pt x="34331" y="141487"/>
                </a:lnTo>
                <a:lnTo>
                  <a:pt x="33629" y="138140"/>
                </a:lnTo>
                <a:lnTo>
                  <a:pt x="33161" y="134003"/>
                </a:lnTo>
                <a:lnTo>
                  <a:pt x="32849" y="129340"/>
                </a:lnTo>
                <a:lnTo>
                  <a:pt x="33593" y="125279"/>
                </a:lnTo>
                <a:lnTo>
                  <a:pt x="35042" y="121619"/>
                </a:lnTo>
                <a:lnTo>
                  <a:pt x="36960" y="118227"/>
                </a:lnTo>
                <a:lnTo>
                  <a:pt x="39192" y="115013"/>
                </a:lnTo>
                <a:lnTo>
                  <a:pt x="41632" y="111918"/>
                </a:lnTo>
                <a:lnTo>
                  <a:pt x="44211" y="108901"/>
                </a:lnTo>
                <a:lnTo>
                  <a:pt x="47836" y="104986"/>
                </a:lnTo>
                <a:lnTo>
                  <a:pt x="56943" y="95555"/>
                </a:lnTo>
                <a:lnTo>
                  <a:pt x="62038" y="91326"/>
                </a:lnTo>
                <a:lnTo>
                  <a:pt x="67341" y="87554"/>
                </a:lnTo>
                <a:lnTo>
                  <a:pt x="72780" y="84087"/>
                </a:lnTo>
                <a:lnTo>
                  <a:pt x="80217" y="79870"/>
                </a:lnTo>
                <a:lnTo>
                  <a:pt x="98640" y="70105"/>
                </a:lnTo>
                <a:lnTo>
                  <a:pt x="130432" y="53897"/>
                </a:lnTo>
                <a:lnTo>
                  <a:pt x="138654" y="50219"/>
                </a:lnTo>
                <a:lnTo>
                  <a:pt x="145087" y="47767"/>
                </a:lnTo>
                <a:lnTo>
                  <a:pt x="157706" y="43831"/>
                </a:lnTo>
                <a:lnTo>
                  <a:pt x="160646" y="43508"/>
                </a:lnTo>
                <a:lnTo>
                  <a:pt x="164512" y="43293"/>
                </a:lnTo>
                <a:lnTo>
                  <a:pt x="177957" y="4286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SMARTPenAnnotation1316"/>
          <p:cNvSpPr/>
          <p:nvPr/>
        </p:nvSpPr>
        <p:spPr>
          <a:xfrm>
            <a:off x="7640955" y="4295280"/>
            <a:ext cx="42012" cy="24794"/>
          </a:xfrm>
          <a:custGeom>
            <a:avLst/>
            <a:gdLst/>
            <a:ahLst/>
            <a:cxnLst/>
            <a:rect l="0" t="0" r="0" b="0"/>
            <a:pathLst>
              <a:path w="42012" h="24794">
                <a:moveTo>
                  <a:pt x="0" y="16687"/>
                </a:moveTo>
                <a:lnTo>
                  <a:pt x="0" y="12136"/>
                </a:lnTo>
                <a:lnTo>
                  <a:pt x="952" y="9843"/>
                </a:lnTo>
                <a:lnTo>
                  <a:pt x="2540" y="7362"/>
                </a:lnTo>
                <a:lnTo>
                  <a:pt x="4551" y="4755"/>
                </a:lnTo>
                <a:lnTo>
                  <a:pt x="6844" y="3018"/>
                </a:lnTo>
                <a:lnTo>
                  <a:pt x="9325" y="1859"/>
                </a:lnTo>
                <a:lnTo>
                  <a:pt x="11931" y="1087"/>
                </a:lnTo>
                <a:lnTo>
                  <a:pt x="14621" y="572"/>
                </a:lnTo>
                <a:lnTo>
                  <a:pt x="17368" y="229"/>
                </a:lnTo>
                <a:lnTo>
                  <a:pt x="20151" y="0"/>
                </a:lnTo>
                <a:lnTo>
                  <a:pt x="23912" y="800"/>
                </a:lnTo>
                <a:lnTo>
                  <a:pt x="28323" y="2285"/>
                </a:lnTo>
                <a:lnTo>
                  <a:pt x="39990" y="6963"/>
                </a:lnTo>
                <a:lnTo>
                  <a:pt x="40948" y="8299"/>
                </a:lnTo>
                <a:lnTo>
                  <a:pt x="41586" y="10143"/>
                </a:lnTo>
                <a:lnTo>
                  <a:pt x="42011" y="12324"/>
                </a:lnTo>
                <a:lnTo>
                  <a:pt x="41342" y="14731"/>
                </a:lnTo>
                <a:lnTo>
                  <a:pt x="39944" y="17288"/>
                </a:lnTo>
                <a:lnTo>
                  <a:pt x="35407" y="23685"/>
                </a:lnTo>
                <a:lnTo>
                  <a:pt x="33129" y="24210"/>
                </a:lnTo>
                <a:lnTo>
                  <a:pt x="29706" y="24560"/>
                </a:lnTo>
                <a:lnTo>
                  <a:pt x="25518" y="24793"/>
                </a:lnTo>
                <a:lnTo>
                  <a:pt x="22727" y="23996"/>
                </a:lnTo>
                <a:lnTo>
                  <a:pt x="20866" y="22512"/>
                </a:lnTo>
                <a:lnTo>
                  <a:pt x="17145" y="1668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8" name="SMARTPenAnnotation1317"/>
          <p:cNvSpPr/>
          <p:nvPr/>
        </p:nvSpPr>
        <p:spPr>
          <a:xfrm>
            <a:off x="7748413" y="4192337"/>
            <a:ext cx="158220" cy="162493"/>
          </a:xfrm>
          <a:custGeom>
            <a:avLst/>
            <a:gdLst/>
            <a:ahLst/>
            <a:cxnLst/>
            <a:rect l="0" t="0" r="0" b="0"/>
            <a:pathLst>
              <a:path w="158220" h="162493">
                <a:moveTo>
                  <a:pt x="38274" y="93913"/>
                </a:moveTo>
                <a:lnTo>
                  <a:pt x="38274" y="80260"/>
                </a:lnTo>
                <a:lnTo>
                  <a:pt x="37322" y="75286"/>
                </a:lnTo>
                <a:lnTo>
                  <a:pt x="35735" y="71017"/>
                </a:lnTo>
                <a:lnTo>
                  <a:pt x="33723" y="67219"/>
                </a:lnTo>
                <a:lnTo>
                  <a:pt x="30478" y="61829"/>
                </a:lnTo>
                <a:lnTo>
                  <a:pt x="21791" y="48221"/>
                </a:lnTo>
                <a:lnTo>
                  <a:pt x="18713" y="42496"/>
                </a:lnTo>
                <a:lnTo>
                  <a:pt x="16661" y="37728"/>
                </a:lnTo>
                <a:lnTo>
                  <a:pt x="15293" y="33596"/>
                </a:lnTo>
                <a:lnTo>
                  <a:pt x="13428" y="29889"/>
                </a:lnTo>
                <a:lnTo>
                  <a:pt x="11233" y="26465"/>
                </a:lnTo>
                <a:lnTo>
                  <a:pt x="8817" y="23230"/>
                </a:lnTo>
                <a:lnTo>
                  <a:pt x="6253" y="21074"/>
                </a:lnTo>
                <a:lnTo>
                  <a:pt x="3592" y="19636"/>
                </a:lnTo>
                <a:lnTo>
                  <a:pt x="865" y="18677"/>
                </a:lnTo>
                <a:lnTo>
                  <a:pt x="0" y="18038"/>
                </a:lnTo>
                <a:lnTo>
                  <a:pt x="376" y="17612"/>
                </a:lnTo>
                <a:lnTo>
                  <a:pt x="3333" y="17139"/>
                </a:lnTo>
                <a:lnTo>
                  <a:pt x="7822" y="16928"/>
                </a:lnTo>
                <a:lnTo>
                  <a:pt x="10352" y="15920"/>
                </a:lnTo>
                <a:lnTo>
                  <a:pt x="12993" y="14295"/>
                </a:lnTo>
                <a:lnTo>
                  <a:pt x="15705" y="12259"/>
                </a:lnTo>
                <a:lnTo>
                  <a:pt x="21323" y="10902"/>
                </a:lnTo>
                <a:lnTo>
                  <a:pt x="28878" y="9997"/>
                </a:lnTo>
                <a:lnTo>
                  <a:pt x="37725" y="9394"/>
                </a:lnTo>
                <a:lnTo>
                  <a:pt x="132225" y="913"/>
                </a:lnTo>
                <a:lnTo>
                  <a:pt x="144483" y="192"/>
                </a:lnTo>
                <a:lnTo>
                  <a:pt x="149084" y="0"/>
                </a:lnTo>
                <a:lnTo>
                  <a:pt x="152152" y="824"/>
                </a:lnTo>
                <a:lnTo>
                  <a:pt x="154199" y="2326"/>
                </a:lnTo>
                <a:lnTo>
                  <a:pt x="157481" y="7030"/>
                </a:lnTo>
                <a:lnTo>
                  <a:pt x="157930" y="10213"/>
                </a:lnTo>
                <a:lnTo>
                  <a:pt x="158130" y="14803"/>
                </a:lnTo>
                <a:lnTo>
                  <a:pt x="158219" y="20018"/>
                </a:lnTo>
                <a:lnTo>
                  <a:pt x="157290" y="23694"/>
                </a:lnTo>
                <a:lnTo>
                  <a:pt x="155718" y="28051"/>
                </a:lnTo>
                <a:lnTo>
                  <a:pt x="153717" y="32860"/>
                </a:lnTo>
                <a:lnTo>
                  <a:pt x="151431" y="38923"/>
                </a:lnTo>
                <a:lnTo>
                  <a:pt x="146351" y="53280"/>
                </a:lnTo>
                <a:lnTo>
                  <a:pt x="142710" y="61109"/>
                </a:lnTo>
                <a:lnTo>
                  <a:pt x="138378" y="69186"/>
                </a:lnTo>
                <a:lnTo>
                  <a:pt x="133585" y="77428"/>
                </a:lnTo>
                <a:lnTo>
                  <a:pt x="130389" y="83876"/>
                </a:lnTo>
                <a:lnTo>
                  <a:pt x="128260" y="89126"/>
                </a:lnTo>
                <a:lnTo>
                  <a:pt x="120291" y="113499"/>
                </a:lnTo>
                <a:lnTo>
                  <a:pt x="117716" y="119353"/>
                </a:lnTo>
                <a:lnTo>
                  <a:pt x="115048" y="124208"/>
                </a:lnTo>
                <a:lnTo>
                  <a:pt x="112317" y="128397"/>
                </a:lnTo>
                <a:lnTo>
                  <a:pt x="110496" y="132142"/>
                </a:lnTo>
                <a:lnTo>
                  <a:pt x="109282" y="135591"/>
                </a:lnTo>
                <a:lnTo>
                  <a:pt x="108472" y="138843"/>
                </a:lnTo>
                <a:lnTo>
                  <a:pt x="108886" y="142916"/>
                </a:lnTo>
                <a:lnTo>
                  <a:pt x="110114" y="147537"/>
                </a:lnTo>
                <a:lnTo>
                  <a:pt x="115427" y="16249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SMARTPenAnnotation1318"/>
          <p:cNvSpPr/>
          <p:nvPr/>
        </p:nvSpPr>
        <p:spPr>
          <a:xfrm>
            <a:off x="7889557" y="4200525"/>
            <a:ext cx="162878" cy="17146"/>
          </a:xfrm>
          <a:custGeom>
            <a:avLst/>
            <a:gdLst/>
            <a:ahLst/>
            <a:cxnLst/>
            <a:rect l="0" t="0" r="0" b="0"/>
            <a:pathLst>
              <a:path w="162878" h="17146">
                <a:moveTo>
                  <a:pt x="0" y="17145"/>
                </a:moveTo>
                <a:lnTo>
                  <a:pt x="13653" y="12594"/>
                </a:lnTo>
                <a:lnTo>
                  <a:pt x="19579" y="11253"/>
                </a:lnTo>
                <a:lnTo>
                  <a:pt x="25435" y="10360"/>
                </a:lnTo>
                <a:lnTo>
                  <a:pt x="31245" y="9764"/>
                </a:lnTo>
                <a:lnTo>
                  <a:pt x="37022" y="9367"/>
                </a:lnTo>
                <a:lnTo>
                  <a:pt x="42778" y="9102"/>
                </a:lnTo>
                <a:lnTo>
                  <a:pt x="48522" y="8925"/>
                </a:lnTo>
                <a:lnTo>
                  <a:pt x="54255" y="7855"/>
                </a:lnTo>
                <a:lnTo>
                  <a:pt x="59982" y="6189"/>
                </a:lnTo>
                <a:lnTo>
                  <a:pt x="65706" y="4126"/>
                </a:lnTo>
                <a:lnTo>
                  <a:pt x="74284" y="2750"/>
                </a:lnTo>
                <a:lnTo>
                  <a:pt x="84765" y="1833"/>
                </a:lnTo>
                <a:lnTo>
                  <a:pt x="107206" y="815"/>
                </a:lnTo>
                <a:lnTo>
                  <a:pt x="139816" y="160"/>
                </a:lnTo>
                <a:lnTo>
                  <a:pt x="162877"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0" name="SMARTPenAnnotation1319"/>
          <p:cNvSpPr/>
          <p:nvPr/>
        </p:nvSpPr>
        <p:spPr>
          <a:xfrm>
            <a:off x="7932419" y="4226242"/>
            <a:ext cx="135569" cy="154306"/>
          </a:xfrm>
          <a:custGeom>
            <a:avLst/>
            <a:gdLst/>
            <a:ahLst/>
            <a:cxnLst/>
            <a:rect l="0" t="0" r="0" b="0"/>
            <a:pathLst>
              <a:path w="135569" h="154306">
                <a:moveTo>
                  <a:pt x="0" y="0"/>
                </a:moveTo>
                <a:lnTo>
                  <a:pt x="4552" y="13653"/>
                </a:lnTo>
                <a:lnTo>
                  <a:pt x="5892" y="19579"/>
                </a:lnTo>
                <a:lnTo>
                  <a:pt x="6786" y="25435"/>
                </a:lnTo>
                <a:lnTo>
                  <a:pt x="7382" y="31245"/>
                </a:lnTo>
                <a:lnTo>
                  <a:pt x="7779" y="37022"/>
                </a:lnTo>
                <a:lnTo>
                  <a:pt x="8044" y="42779"/>
                </a:lnTo>
                <a:lnTo>
                  <a:pt x="8469" y="56605"/>
                </a:lnTo>
                <a:lnTo>
                  <a:pt x="7551" y="59644"/>
                </a:lnTo>
                <a:lnTo>
                  <a:pt x="5986" y="63575"/>
                </a:lnTo>
                <a:lnTo>
                  <a:pt x="3991" y="68101"/>
                </a:lnTo>
                <a:lnTo>
                  <a:pt x="3614" y="70166"/>
                </a:lnTo>
                <a:lnTo>
                  <a:pt x="4314" y="70590"/>
                </a:lnTo>
                <a:lnTo>
                  <a:pt x="5734" y="69920"/>
                </a:lnTo>
                <a:lnTo>
                  <a:pt x="9851" y="66635"/>
                </a:lnTo>
                <a:lnTo>
                  <a:pt x="12282" y="64426"/>
                </a:lnTo>
                <a:lnTo>
                  <a:pt x="14856" y="62953"/>
                </a:lnTo>
                <a:lnTo>
                  <a:pt x="17525" y="61971"/>
                </a:lnTo>
                <a:lnTo>
                  <a:pt x="20256" y="61317"/>
                </a:lnTo>
                <a:lnTo>
                  <a:pt x="23981" y="60881"/>
                </a:lnTo>
                <a:lnTo>
                  <a:pt x="28371" y="60590"/>
                </a:lnTo>
                <a:lnTo>
                  <a:pt x="37375" y="60266"/>
                </a:lnTo>
                <a:lnTo>
                  <a:pt x="48751" y="60084"/>
                </a:lnTo>
                <a:lnTo>
                  <a:pt x="58498" y="60042"/>
                </a:lnTo>
                <a:lnTo>
                  <a:pt x="63764" y="60983"/>
                </a:lnTo>
                <a:lnTo>
                  <a:pt x="69179" y="62563"/>
                </a:lnTo>
                <a:lnTo>
                  <a:pt x="74695" y="64568"/>
                </a:lnTo>
                <a:lnTo>
                  <a:pt x="80277" y="66858"/>
                </a:lnTo>
                <a:lnTo>
                  <a:pt x="85903" y="69337"/>
                </a:lnTo>
                <a:lnTo>
                  <a:pt x="91560" y="71942"/>
                </a:lnTo>
                <a:lnTo>
                  <a:pt x="98186" y="75584"/>
                </a:lnTo>
                <a:lnTo>
                  <a:pt x="105464" y="79917"/>
                </a:lnTo>
                <a:lnTo>
                  <a:pt x="113172" y="84711"/>
                </a:lnTo>
                <a:lnTo>
                  <a:pt x="118310" y="88859"/>
                </a:lnTo>
                <a:lnTo>
                  <a:pt x="121736" y="92577"/>
                </a:lnTo>
                <a:lnTo>
                  <a:pt x="124021" y="96008"/>
                </a:lnTo>
                <a:lnTo>
                  <a:pt x="126495" y="99248"/>
                </a:lnTo>
                <a:lnTo>
                  <a:pt x="129098" y="102360"/>
                </a:lnTo>
                <a:lnTo>
                  <a:pt x="131785" y="105388"/>
                </a:lnTo>
                <a:lnTo>
                  <a:pt x="133577" y="108358"/>
                </a:lnTo>
                <a:lnTo>
                  <a:pt x="134772" y="111292"/>
                </a:lnTo>
                <a:lnTo>
                  <a:pt x="135568" y="114200"/>
                </a:lnTo>
                <a:lnTo>
                  <a:pt x="135146" y="117090"/>
                </a:lnTo>
                <a:lnTo>
                  <a:pt x="133914" y="119971"/>
                </a:lnTo>
                <a:lnTo>
                  <a:pt x="132139" y="122843"/>
                </a:lnTo>
                <a:lnTo>
                  <a:pt x="129050" y="125710"/>
                </a:lnTo>
                <a:lnTo>
                  <a:pt x="125086" y="128575"/>
                </a:lnTo>
                <a:lnTo>
                  <a:pt x="120539" y="131436"/>
                </a:lnTo>
                <a:lnTo>
                  <a:pt x="115602" y="134297"/>
                </a:lnTo>
                <a:lnTo>
                  <a:pt x="105036" y="140015"/>
                </a:lnTo>
                <a:lnTo>
                  <a:pt x="100504" y="142873"/>
                </a:lnTo>
                <a:lnTo>
                  <a:pt x="96532" y="145731"/>
                </a:lnTo>
                <a:lnTo>
                  <a:pt x="92929" y="148589"/>
                </a:lnTo>
                <a:lnTo>
                  <a:pt x="87670" y="150495"/>
                </a:lnTo>
                <a:lnTo>
                  <a:pt x="81308" y="151765"/>
                </a:lnTo>
                <a:lnTo>
                  <a:pt x="42863" y="1543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1" name="SMARTPenAnnotation1320"/>
          <p:cNvSpPr/>
          <p:nvPr/>
        </p:nvSpPr>
        <p:spPr>
          <a:xfrm>
            <a:off x="8189594" y="4174807"/>
            <a:ext cx="111444" cy="94298"/>
          </a:xfrm>
          <a:custGeom>
            <a:avLst/>
            <a:gdLst/>
            <a:ahLst/>
            <a:cxnLst/>
            <a:rect l="0" t="0" r="0" b="0"/>
            <a:pathLst>
              <a:path w="111444" h="94298">
                <a:moveTo>
                  <a:pt x="0" y="94297"/>
                </a:moveTo>
                <a:lnTo>
                  <a:pt x="4552" y="80645"/>
                </a:lnTo>
                <a:lnTo>
                  <a:pt x="6844" y="76623"/>
                </a:lnTo>
                <a:lnTo>
                  <a:pt x="9325" y="73942"/>
                </a:lnTo>
                <a:lnTo>
                  <a:pt x="11932" y="72155"/>
                </a:lnTo>
                <a:lnTo>
                  <a:pt x="15574" y="68106"/>
                </a:lnTo>
                <a:lnTo>
                  <a:pt x="19908" y="62549"/>
                </a:lnTo>
                <a:lnTo>
                  <a:pt x="24702" y="55987"/>
                </a:lnTo>
                <a:lnTo>
                  <a:pt x="28851" y="51612"/>
                </a:lnTo>
                <a:lnTo>
                  <a:pt x="32569" y="48696"/>
                </a:lnTo>
                <a:lnTo>
                  <a:pt x="36000" y="46751"/>
                </a:lnTo>
                <a:lnTo>
                  <a:pt x="40192" y="43550"/>
                </a:lnTo>
                <a:lnTo>
                  <a:pt x="44893" y="39511"/>
                </a:lnTo>
                <a:lnTo>
                  <a:pt x="49930" y="34913"/>
                </a:lnTo>
                <a:lnTo>
                  <a:pt x="56148" y="30895"/>
                </a:lnTo>
                <a:lnTo>
                  <a:pt x="63150" y="27265"/>
                </a:lnTo>
                <a:lnTo>
                  <a:pt x="77597" y="20690"/>
                </a:lnTo>
                <a:lnTo>
                  <a:pt x="90368" y="14593"/>
                </a:lnTo>
                <a:lnTo>
                  <a:pt x="95488" y="12587"/>
                </a:lnTo>
                <a:lnTo>
                  <a:pt x="99854" y="11249"/>
                </a:lnTo>
                <a:lnTo>
                  <a:pt x="111443"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2" name="SMARTPenAnnotation1321"/>
          <p:cNvSpPr/>
          <p:nvPr/>
        </p:nvSpPr>
        <p:spPr>
          <a:xfrm>
            <a:off x="8206740" y="4200525"/>
            <a:ext cx="94298" cy="77153"/>
          </a:xfrm>
          <a:custGeom>
            <a:avLst/>
            <a:gdLst/>
            <a:ahLst/>
            <a:cxnLst/>
            <a:rect l="0" t="0" r="0" b="0"/>
            <a:pathLst>
              <a:path w="94298" h="77153">
                <a:moveTo>
                  <a:pt x="0" y="0"/>
                </a:moveTo>
                <a:lnTo>
                  <a:pt x="4551" y="9101"/>
                </a:lnTo>
                <a:lnTo>
                  <a:pt x="6843" y="12735"/>
                </a:lnTo>
                <a:lnTo>
                  <a:pt x="9325" y="16110"/>
                </a:lnTo>
                <a:lnTo>
                  <a:pt x="11931" y="19312"/>
                </a:lnTo>
                <a:lnTo>
                  <a:pt x="15574" y="22400"/>
                </a:lnTo>
                <a:lnTo>
                  <a:pt x="19907" y="25410"/>
                </a:lnTo>
                <a:lnTo>
                  <a:pt x="24701" y="28370"/>
                </a:lnTo>
                <a:lnTo>
                  <a:pt x="45102" y="41638"/>
                </a:lnTo>
                <a:lnTo>
                  <a:pt x="52927" y="45856"/>
                </a:lnTo>
                <a:lnTo>
                  <a:pt x="61002" y="49620"/>
                </a:lnTo>
                <a:lnTo>
                  <a:pt x="69243" y="53082"/>
                </a:lnTo>
                <a:lnTo>
                  <a:pt x="74737" y="56343"/>
                </a:lnTo>
                <a:lnTo>
                  <a:pt x="78400" y="59470"/>
                </a:lnTo>
                <a:lnTo>
                  <a:pt x="80840" y="62506"/>
                </a:lnTo>
                <a:lnTo>
                  <a:pt x="83421" y="64530"/>
                </a:lnTo>
                <a:lnTo>
                  <a:pt x="86094" y="65880"/>
                </a:lnTo>
                <a:lnTo>
                  <a:pt x="94297" y="7715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3" name="SMARTPenAnnotation1322"/>
          <p:cNvSpPr/>
          <p:nvPr/>
        </p:nvSpPr>
        <p:spPr>
          <a:xfrm>
            <a:off x="8301037" y="4364108"/>
            <a:ext cx="50078" cy="25013"/>
          </a:xfrm>
          <a:custGeom>
            <a:avLst/>
            <a:gdLst/>
            <a:ahLst/>
            <a:cxnLst/>
            <a:rect l="0" t="0" r="0" b="0"/>
            <a:pathLst>
              <a:path w="50078" h="25013">
                <a:moveTo>
                  <a:pt x="17145" y="16439"/>
                </a:moveTo>
                <a:lnTo>
                  <a:pt x="26247" y="7337"/>
                </a:lnTo>
                <a:lnTo>
                  <a:pt x="29880" y="4656"/>
                </a:lnTo>
                <a:lnTo>
                  <a:pt x="33255" y="2869"/>
                </a:lnTo>
                <a:lnTo>
                  <a:pt x="40965" y="0"/>
                </a:lnTo>
                <a:lnTo>
                  <a:pt x="42549" y="717"/>
                </a:lnTo>
                <a:lnTo>
                  <a:pt x="44559" y="2148"/>
                </a:lnTo>
                <a:lnTo>
                  <a:pt x="46851" y="4054"/>
                </a:lnTo>
                <a:lnTo>
                  <a:pt x="48379" y="6277"/>
                </a:lnTo>
                <a:lnTo>
                  <a:pt x="49398" y="8712"/>
                </a:lnTo>
                <a:lnTo>
                  <a:pt x="50077" y="11288"/>
                </a:lnTo>
                <a:lnTo>
                  <a:pt x="49578" y="13005"/>
                </a:lnTo>
                <a:lnTo>
                  <a:pt x="48292" y="14150"/>
                </a:lnTo>
                <a:lnTo>
                  <a:pt x="43935" y="15987"/>
                </a:lnTo>
                <a:lnTo>
                  <a:pt x="42625" y="16137"/>
                </a:lnTo>
                <a:lnTo>
                  <a:pt x="40800" y="16238"/>
                </a:lnTo>
                <a:lnTo>
                  <a:pt x="38629" y="16305"/>
                </a:lnTo>
                <a:lnTo>
                  <a:pt x="34326" y="17302"/>
                </a:lnTo>
                <a:lnTo>
                  <a:pt x="28598" y="18920"/>
                </a:lnTo>
                <a:lnTo>
                  <a:pt x="0" y="2501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4" name="SMARTPenAnnotation1323"/>
          <p:cNvSpPr/>
          <p:nvPr/>
        </p:nvSpPr>
        <p:spPr>
          <a:xfrm>
            <a:off x="8403907" y="4269209"/>
            <a:ext cx="175964" cy="137057"/>
          </a:xfrm>
          <a:custGeom>
            <a:avLst/>
            <a:gdLst/>
            <a:ahLst/>
            <a:cxnLst/>
            <a:rect l="0" t="0" r="0" b="0"/>
            <a:pathLst>
              <a:path w="175964" h="137057">
                <a:moveTo>
                  <a:pt x="0" y="68476"/>
                </a:moveTo>
                <a:lnTo>
                  <a:pt x="4551" y="59374"/>
                </a:lnTo>
                <a:lnTo>
                  <a:pt x="6843" y="52883"/>
                </a:lnTo>
                <a:lnTo>
                  <a:pt x="9325" y="44745"/>
                </a:lnTo>
                <a:lnTo>
                  <a:pt x="11932" y="35510"/>
                </a:lnTo>
                <a:lnTo>
                  <a:pt x="12718" y="28401"/>
                </a:lnTo>
                <a:lnTo>
                  <a:pt x="12289" y="22710"/>
                </a:lnTo>
                <a:lnTo>
                  <a:pt x="11049" y="17963"/>
                </a:lnTo>
                <a:lnTo>
                  <a:pt x="10224" y="13845"/>
                </a:lnTo>
                <a:lnTo>
                  <a:pt x="9674" y="10148"/>
                </a:lnTo>
                <a:lnTo>
                  <a:pt x="9306" y="6730"/>
                </a:lnTo>
                <a:lnTo>
                  <a:pt x="10015" y="5405"/>
                </a:lnTo>
                <a:lnTo>
                  <a:pt x="11439" y="5473"/>
                </a:lnTo>
                <a:lnTo>
                  <a:pt x="13342" y="6472"/>
                </a:lnTo>
                <a:lnTo>
                  <a:pt x="17995" y="7581"/>
                </a:lnTo>
                <a:lnTo>
                  <a:pt x="20569" y="7877"/>
                </a:lnTo>
                <a:lnTo>
                  <a:pt x="24190" y="8074"/>
                </a:lnTo>
                <a:lnTo>
                  <a:pt x="33294" y="8293"/>
                </a:lnTo>
                <a:lnTo>
                  <a:pt x="80649" y="8453"/>
                </a:lnTo>
                <a:lnTo>
                  <a:pt x="90914" y="7505"/>
                </a:lnTo>
                <a:lnTo>
                  <a:pt x="103472" y="5921"/>
                </a:lnTo>
                <a:lnTo>
                  <a:pt x="127902" y="2574"/>
                </a:lnTo>
                <a:lnTo>
                  <a:pt x="135750" y="1681"/>
                </a:lnTo>
                <a:lnTo>
                  <a:pt x="141936" y="1086"/>
                </a:lnTo>
                <a:lnTo>
                  <a:pt x="148916" y="689"/>
                </a:lnTo>
                <a:lnTo>
                  <a:pt x="175362" y="0"/>
                </a:lnTo>
                <a:lnTo>
                  <a:pt x="175963" y="918"/>
                </a:lnTo>
                <a:lnTo>
                  <a:pt x="175411" y="2482"/>
                </a:lnTo>
                <a:lnTo>
                  <a:pt x="174091" y="4477"/>
                </a:lnTo>
                <a:lnTo>
                  <a:pt x="173210" y="6760"/>
                </a:lnTo>
                <a:lnTo>
                  <a:pt x="172624" y="9234"/>
                </a:lnTo>
                <a:lnTo>
                  <a:pt x="172233" y="11837"/>
                </a:lnTo>
                <a:lnTo>
                  <a:pt x="171019" y="14524"/>
                </a:lnTo>
                <a:lnTo>
                  <a:pt x="169258" y="17268"/>
                </a:lnTo>
                <a:lnTo>
                  <a:pt x="167131" y="20049"/>
                </a:lnTo>
                <a:lnTo>
                  <a:pt x="164761" y="24761"/>
                </a:lnTo>
                <a:lnTo>
                  <a:pt x="162228" y="30760"/>
                </a:lnTo>
                <a:lnTo>
                  <a:pt x="159588" y="37617"/>
                </a:lnTo>
                <a:lnTo>
                  <a:pt x="155922" y="45998"/>
                </a:lnTo>
                <a:lnTo>
                  <a:pt x="146768" y="65471"/>
                </a:lnTo>
                <a:lnTo>
                  <a:pt x="142613" y="73140"/>
                </a:lnTo>
                <a:lnTo>
                  <a:pt x="138891" y="79205"/>
                </a:lnTo>
                <a:lnTo>
                  <a:pt x="135457" y="84201"/>
                </a:lnTo>
                <a:lnTo>
                  <a:pt x="133167" y="89437"/>
                </a:lnTo>
                <a:lnTo>
                  <a:pt x="131641" y="94832"/>
                </a:lnTo>
                <a:lnTo>
                  <a:pt x="130623" y="100334"/>
                </a:lnTo>
                <a:lnTo>
                  <a:pt x="128992" y="104002"/>
                </a:lnTo>
                <a:lnTo>
                  <a:pt x="126952" y="106447"/>
                </a:lnTo>
                <a:lnTo>
                  <a:pt x="124640" y="108078"/>
                </a:lnTo>
                <a:lnTo>
                  <a:pt x="123098" y="110117"/>
                </a:lnTo>
                <a:lnTo>
                  <a:pt x="122071" y="112429"/>
                </a:lnTo>
                <a:lnTo>
                  <a:pt x="121386" y="114923"/>
                </a:lnTo>
                <a:lnTo>
                  <a:pt x="121881" y="118491"/>
                </a:lnTo>
                <a:lnTo>
                  <a:pt x="123163" y="122774"/>
                </a:lnTo>
                <a:lnTo>
                  <a:pt x="128587" y="13705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5" name="SMARTPenAnnotation1324"/>
          <p:cNvSpPr/>
          <p:nvPr/>
        </p:nvSpPr>
        <p:spPr>
          <a:xfrm>
            <a:off x="8611128" y="4320540"/>
            <a:ext cx="152156" cy="92927"/>
          </a:xfrm>
          <a:custGeom>
            <a:avLst/>
            <a:gdLst/>
            <a:ahLst/>
            <a:cxnLst/>
            <a:rect l="0" t="0" r="0" b="0"/>
            <a:pathLst>
              <a:path w="152156" h="92927">
                <a:moveTo>
                  <a:pt x="75672" y="17145"/>
                </a:moveTo>
                <a:lnTo>
                  <a:pt x="62020" y="12594"/>
                </a:lnTo>
                <a:lnTo>
                  <a:pt x="57045" y="11253"/>
                </a:lnTo>
                <a:lnTo>
                  <a:pt x="52776" y="10359"/>
                </a:lnTo>
                <a:lnTo>
                  <a:pt x="48978" y="9764"/>
                </a:lnTo>
                <a:lnTo>
                  <a:pt x="44541" y="11271"/>
                </a:lnTo>
                <a:lnTo>
                  <a:pt x="39678" y="14182"/>
                </a:lnTo>
                <a:lnTo>
                  <a:pt x="34531" y="18027"/>
                </a:lnTo>
                <a:lnTo>
                  <a:pt x="29194" y="21543"/>
                </a:lnTo>
                <a:lnTo>
                  <a:pt x="23732" y="24839"/>
                </a:lnTo>
                <a:lnTo>
                  <a:pt x="18185" y="27989"/>
                </a:lnTo>
                <a:lnTo>
                  <a:pt x="14487" y="31042"/>
                </a:lnTo>
                <a:lnTo>
                  <a:pt x="12023" y="34029"/>
                </a:lnTo>
                <a:lnTo>
                  <a:pt x="10379" y="36974"/>
                </a:lnTo>
                <a:lnTo>
                  <a:pt x="8331" y="39889"/>
                </a:lnTo>
                <a:lnTo>
                  <a:pt x="6013" y="42785"/>
                </a:lnTo>
                <a:lnTo>
                  <a:pt x="3515" y="45668"/>
                </a:lnTo>
                <a:lnTo>
                  <a:pt x="1850" y="48543"/>
                </a:lnTo>
                <a:lnTo>
                  <a:pt x="740" y="51412"/>
                </a:lnTo>
                <a:lnTo>
                  <a:pt x="0" y="54277"/>
                </a:lnTo>
                <a:lnTo>
                  <a:pt x="458" y="58092"/>
                </a:lnTo>
                <a:lnTo>
                  <a:pt x="1717" y="62540"/>
                </a:lnTo>
                <a:lnTo>
                  <a:pt x="3508" y="67411"/>
                </a:lnTo>
                <a:lnTo>
                  <a:pt x="6608" y="71611"/>
                </a:lnTo>
                <a:lnTo>
                  <a:pt x="10579" y="75362"/>
                </a:lnTo>
                <a:lnTo>
                  <a:pt x="15132" y="78817"/>
                </a:lnTo>
                <a:lnTo>
                  <a:pt x="19119" y="81119"/>
                </a:lnTo>
                <a:lnTo>
                  <a:pt x="22730" y="82654"/>
                </a:lnTo>
                <a:lnTo>
                  <a:pt x="26090" y="83678"/>
                </a:lnTo>
                <a:lnTo>
                  <a:pt x="30235" y="85313"/>
                </a:lnTo>
                <a:lnTo>
                  <a:pt x="34903" y="87355"/>
                </a:lnTo>
                <a:lnTo>
                  <a:pt x="39919" y="89669"/>
                </a:lnTo>
                <a:lnTo>
                  <a:pt x="45169" y="91212"/>
                </a:lnTo>
                <a:lnTo>
                  <a:pt x="50575" y="92240"/>
                </a:lnTo>
                <a:lnTo>
                  <a:pt x="56083" y="92926"/>
                </a:lnTo>
                <a:lnTo>
                  <a:pt x="61660" y="92431"/>
                </a:lnTo>
                <a:lnTo>
                  <a:pt x="67283" y="91148"/>
                </a:lnTo>
                <a:lnTo>
                  <a:pt x="72938" y="89340"/>
                </a:lnTo>
                <a:lnTo>
                  <a:pt x="82421" y="87182"/>
                </a:lnTo>
                <a:lnTo>
                  <a:pt x="108198" y="82245"/>
                </a:lnTo>
                <a:lnTo>
                  <a:pt x="118312" y="80547"/>
                </a:lnTo>
                <a:lnTo>
                  <a:pt x="126006" y="79416"/>
                </a:lnTo>
                <a:lnTo>
                  <a:pt x="132087" y="78661"/>
                </a:lnTo>
                <a:lnTo>
                  <a:pt x="137095" y="77205"/>
                </a:lnTo>
                <a:lnTo>
                  <a:pt x="141385" y="75283"/>
                </a:lnTo>
                <a:lnTo>
                  <a:pt x="145198" y="73048"/>
                </a:lnTo>
                <a:lnTo>
                  <a:pt x="147741" y="70607"/>
                </a:lnTo>
                <a:lnTo>
                  <a:pt x="149434" y="68026"/>
                </a:lnTo>
                <a:lnTo>
                  <a:pt x="150565" y="65353"/>
                </a:lnTo>
                <a:lnTo>
                  <a:pt x="151318" y="61666"/>
                </a:lnTo>
                <a:lnTo>
                  <a:pt x="151820" y="57303"/>
                </a:lnTo>
                <a:lnTo>
                  <a:pt x="152155" y="52489"/>
                </a:lnTo>
                <a:lnTo>
                  <a:pt x="151426" y="47375"/>
                </a:lnTo>
                <a:lnTo>
                  <a:pt x="149987" y="42061"/>
                </a:lnTo>
                <a:lnTo>
                  <a:pt x="148076" y="36613"/>
                </a:lnTo>
                <a:lnTo>
                  <a:pt x="145849" y="32028"/>
                </a:lnTo>
                <a:lnTo>
                  <a:pt x="143412" y="28020"/>
                </a:lnTo>
                <a:lnTo>
                  <a:pt x="140834" y="24395"/>
                </a:lnTo>
                <a:lnTo>
                  <a:pt x="138163" y="21026"/>
                </a:lnTo>
                <a:lnTo>
                  <a:pt x="135430" y="17827"/>
                </a:lnTo>
                <a:lnTo>
                  <a:pt x="132656" y="14742"/>
                </a:lnTo>
                <a:lnTo>
                  <a:pt x="129853" y="12685"/>
                </a:lnTo>
                <a:lnTo>
                  <a:pt x="127033" y="11314"/>
                </a:lnTo>
                <a:lnTo>
                  <a:pt x="124200" y="10400"/>
                </a:lnTo>
                <a:lnTo>
                  <a:pt x="122312" y="8838"/>
                </a:lnTo>
                <a:lnTo>
                  <a:pt x="121053" y="6845"/>
                </a:lnTo>
                <a:lnTo>
                  <a:pt x="120212" y="4563"/>
                </a:lnTo>
                <a:lnTo>
                  <a:pt x="118701" y="3042"/>
                </a:lnTo>
                <a:lnTo>
                  <a:pt x="116740" y="2028"/>
                </a:lnTo>
                <a:lnTo>
                  <a:pt x="114480" y="1352"/>
                </a:lnTo>
                <a:lnTo>
                  <a:pt x="111069" y="901"/>
                </a:lnTo>
                <a:lnTo>
                  <a:pt x="106891" y="600"/>
                </a:lnTo>
                <a:lnTo>
                  <a:pt x="92816"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6" name="SMARTPenAnnotation1325"/>
          <p:cNvSpPr/>
          <p:nvPr/>
        </p:nvSpPr>
        <p:spPr>
          <a:xfrm>
            <a:off x="8858250" y="4329112"/>
            <a:ext cx="145733" cy="8574"/>
          </a:xfrm>
          <a:custGeom>
            <a:avLst/>
            <a:gdLst/>
            <a:ahLst/>
            <a:cxnLst/>
            <a:rect l="0" t="0" r="0" b="0"/>
            <a:pathLst>
              <a:path w="145733" h="8574">
                <a:moveTo>
                  <a:pt x="0" y="8573"/>
                </a:moveTo>
                <a:lnTo>
                  <a:pt x="34074" y="8573"/>
                </a:lnTo>
                <a:lnTo>
                  <a:pt x="43671" y="7620"/>
                </a:lnTo>
                <a:lnTo>
                  <a:pt x="72114" y="4022"/>
                </a:lnTo>
                <a:lnTo>
                  <a:pt x="86176" y="2681"/>
                </a:lnTo>
                <a:lnTo>
                  <a:pt x="99361" y="1787"/>
                </a:lnTo>
                <a:lnTo>
                  <a:pt x="128500" y="530"/>
                </a:lnTo>
                <a:lnTo>
                  <a:pt x="145732"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7" name="SMARTPenAnnotation1326"/>
          <p:cNvSpPr/>
          <p:nvPr/>
        </p:nvSpPr>
        <p:spPr>
          <a:xfrm>
            <a:off x="8883967" y="4371975"/>
            <a:ext cx="102871" cy="17146"/>
          </a:xfrm>
          <a:custGeom>
            <a:avLst/>
            <a:gdLst/>
            <a:ahLst/>
            <a:cxnLst/>
            <a:rect l="0" t="0" r="0" b="0"/>
            <a:pathLst>
              <a:path w="102871" h="17146">
                <a:moveTo>
                  <a:pt x="0" y="0"/>
                </a:moveTo>
                <a:lnTo>
                  <a:pt x="18204" y="4550"/>
                </a:lnTo>
                <a:lnTo>
                  <a:pt x="26423" y="6843"/>
                </a:lnTo>
                <a:lnTo>
                  <a:pt x="43177" y="11931"/>
                </a:lnTo>
                <a:lnTo>
                  <a:pt x="51644" y="13669"/>
                </a:lnTo>
                <a:lnTo>
                  <a:pt x="60147" y="14828"/>
                </a:lnTo>
                <a:lnTo>
                  <a:pt x="75310" y="16115"/>
                </a:lnTo>
                <a:lnTo>
                  <a:pt x="85224" y="16687"/>
                </a:lnTo>
                <a:lnTo>
                  <a:pt x="92804" y="16941"/>
                </a:lnTo>
                <a:lnTo>
                  <a:pt x="102870"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8" name="SMARTPenAnnotation1327"/>
          <p:cNvSpPr/>
          <p:nvPr/>
        </p:nvSpPr>
        <p:spPr>
          <a:xfrm>
            <a:off x="9269730" y="4363402"/>
            <a:ext cx="17146" cy="154306"/>
          </a:xfrm>
          <a:custGeom>
            <a:avLst/>
            <a:gdLst/>
            <a:ahLst/>
            <a:cxnLst/>
            <a:rect l="0" t="0" r="0" b="0"/>
            <a:pathLst>
              <a:path w="17146" h="154306">
                <a:moveTo>
                  <a:pt x="0" y="0"/>
                </a:moveTo>
                <a:lnTo>
                  <a:pt x="4551" y="9102"/>
                </a:lnTo>
                <a:lnTo>
                  <a:pt x="5891" y="15593"/>
                </a:lnTo>
                <a:lnTo>
                  <a:pt x="6785" y="23730"/>
                </a:lnTo>
                <a:lnTo>
                  <a:pt x="7382" y="32965"/>
                </a:lnTo>
                <a:lnTo>
                  <a:pt x="8730" y="40074"/>
                </a:lnTo>
                <a:lnTo>
                  <a:pt x="10582" y="45766"/>
                </a:lnTo>
                <a:lnTo>
                  <a:pt x="12770" y="50513"/>
                </a:lnTo>
                <a:lnTo>
                  <a:pt x="14228" y="55583"/>
                </a:lnTo>
                <a:lnTo>
                  <a:pt x="15200" y="60868"/>
                </a:lnTo>
                <a:lnTo>
                  <a:pt x="15849" y="66296"/>
                </a:lnTo>
                <a:lnTo>
                  <a:pt x="16280" y="71820"/>
                </a:lnTo>
                <a:lnTo>
                  <a:pt x="16569" y="77407"/>
                </a:lnTo>
                <a:lnTo>
                  <a:pt x="16889" y="88696"/>
                </a:lnTo>
                <a:lnTo>
                  <a:pt x="17145" y="1543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9" name="SMARTPenAnnotation1328"/>
          <p:cNvSpPr/>
          <p:nvPr/>
        </p:nvSpPr>
        <p:spPr>
          <a:xfrm>
            <a:off x="9329737" y="4364108"/>
            <a:ext cx="152713" cy="179318"/>
          </a:xfrm>
          <a:custGeom>
            <a:avLst/>
            <a:gdLst/>
            <a:ahLst/>
            <a:cxnLst/>
            <a:rect l="0" t="0" r="0" b="0"/>
            <a:pathLst>
              <a:path w="152713" h="179318">
                <a:moveTo>
                  <a:pt x="0" y="16439"/>
                </a:moveTo>
                <a:lnTo>
                  <a:pt x="9102" y="7337"/>
                </a:lnTo>
                <a:lnTo>
                  <a:pt x="13688" y="4656"/>
                </a:lnTo>
                <a:lnTo>
                  <a:pt x="18650" y="2869"/>
                </a:lnTo>
                <a:lnTo>
                  <a:pt x="23863" y="1677"/>
                </a:lnTo>
                <a:lnTo>
                  <a:pt x="28292" y="883"/>
                </a:lnTo>
                <a:lnTo>
                  <a:pt x="32196" y="353"/>
                </a:lnTo>
                <a:lnTo>
                  <a:pt x="35752" y="0"/>
                </a:lnTo>
                <a:lnTo>
                  <a:pt x="41932" y="717"/>
                </a:lnTo>
                <a:lnTo>
                  <a:pt x="49862" y="2148"/>
                </a:lnTo>
                <a:lnTo>
                  <a:pt x="58959" y="4054"/>
                </a:lnTo>
                <a:lnTo>
                  <a:pt x="66928" y="6277"/>
                </a:lnTo>
                <a:lnTo>
                  <a:pt x="74147" y="8712"/>
                </a:lnTo>
                <a:lnTo>
                  <a:pt x="80863" y="11288"/>
                </a:lnTo>
                <a:lnTo>
                  <a:pt x="86294" y="13005"/>
                </a:lnTo>
                <a:lnTo>
                  <a:pt x="90867" y="14150"/>
                </a:lnTo>
                <a:lnTo>
                  <a:pt x="94868" y="14913"/>
                </a:lnTo>
                <a:lnTo>
                  <a:pt x="99441" y="16374"/>
                </a:lnTo>
                <a:lnTo>
                  <a:pt x="104394" y="18301"/>
                </a:lnTo>
                <a:lnTo>
                  <a:pt x="109601" y="20538"/>
                </a:lnTo>
                <a:lnTo>
                  <a:pt x="113072" y="23934"/>
                </a:lnTo>
                <a:lnTo>
                  <a:pt x="115387" y="28103"/>
                </a:lnTo>
                <a:lnTo>
                  <a:pt x="116929" y="32788"/>
                </a:lnTo>
                <a:lnTo>
                  <a:pt x="117958" y="36863"/>
                </a:lnTo>
                <a:lnTo>
                  <a:pt x="118644" y="40532"/>
                </a:lnTo>
                <a:lnTo>
                  <a:pt x="119101" y="43931"/>
                </a:lnTo>
                <a:lnTo>
                  <a:pt x="119406" y="47150"/>
                </a:lnTo>
                <a:lnTo>
                  <a:pt x="119609" y="50248"/>
                </a:lnTo>
                <a:lnTo>
                  <a:pt x="119744" y="53266"/>
                </a:lnTo>
                <a:lnTo>
                  <a:pt x="118882" y="55278"/>
                </a:lnTo>
                <a:lnTo>
                  <a:pt x="117355" y="56619"/>
                </a:lnTo>
                <a:lnTo>
                  <a:pt x="115384" y="57513"/>
                </a:lnTo>
                <a:lnTo>
                  <a:pt x="113118" y="60014"/>
                </a:lnTo>
                <a:lnTo>
                  <a:pt x="110654" y="63587"/>
                </a:lnTo>
                <a:lnTo>
                  <a:pt x="108059" y="67874"/>
                </a:lnTo>
                <a:lnTo>
                  <a:pt x="104425" y="71684"/>
                </a:lnTo>
                <a:lnTo>
                  <a:pt x="100097" y="75176"/>
                </a:lnTo>
                <a:lnTo>
                  <a:pt x="95307" y="78457"/>
                </a:lnTo>
                <a:lnTo>
                  <a:pt x="91160" y="80644"/>
                </a:lnTo>
                <a:lnTo>
                  <a:pt x="87443" y="82103"/>
                </a:lnTo>
                <a:lnTo>
                  <a:pt x="84013" y="83075"/>
                </a:lnTo>
                <a:lnTo>
                  <a:pt x="79821" y="83723"/>
                </a:lnTo>
                <a:lnTo>
                  <a:pt x="75122" y="84155"/>
                </a:lnTo>
                <a:lnTo>
                  <a:pt x="70084" y="84443"/>
                </a:lnTo>
                <a:lnTo>
                  <a:pt x="59406" y="84763"/>
                </a:lnTo>
                <a:lnTo>
                  <a:pt x="37029" y="84968"/>
                </a:lnTo>
                <a:lnTo>
                  <a:pt x="32306" y="84033"/>
                </a:lnTo>
                <a:lnTo>
                  <a:pt x="28205" y="82457"/>
                </a:lnTo>
                <a:lnTo>
                  <a:pt x="24519" y="80454"/>
                </a:lnTo>
                <a:lnTo>
                  <a:pt x="23013" y="78165"/>
                </a:lnTo>
                <a:lnTo>
                  <a:pt x="22962" y="75688"/>
                </a:lnTo>
                <a:lnTo>
                  <a:pt x="23881" y="73083"/>
                </a:lnTo>
                <a:lnTo>
                  <a:pt x="25446" y="71347"/>
                </a:lnTo>
                <a:lnTo>
                  <a:pt x="27441" y="70189"/>
                </a:lnTo>
                <a:lnTo>
                  <a:pt x="32198" y="68903"/>
                </a:lnTo>
                <a:lnTo>
                  <a:pt x="34801" y="68560"/>
                </a:lnTo>
                <a:lnTo>
                  <a:pt x="37488" y="68331"/>
                </a:lnTo>
                <a:lnTo>
                  <a:pt x="42138" y="69131"/>
                </a:lnTo>
                <a:lnTo>
                  <a:pt x="48094" y="70617"/>
                </a:lnTo>
                <a:lnTo>
                  <a:pt x="54923" y="72561"/>
                </a:lnTo>
                <a:lnTo>
                  <a:pt x="61381" y="73855"/>
                </a:lnTo>
                <a:lnTo>
                  <a:pt x="67590" y="74719"/>
                </a:lnTo>
                <a:lnTo>
                  <a:pt x="73636" y="75295"/>
                </a:lnTo>
                <a:lnTo>
                  <a:pt x="79570" y="76631"/>
                </a:lnTo>
                <a:lnTo>
                  <a:pt x="85432" y="78475"/>
                </a:lnTo>
                <a:lnTo>
                  <a:pt x="91245" y="80657"/>
                </a:lnTo>
                <a:lnTo>
                  <a:pt x="97024" y="82110"/>
                </a:lnTo>
                <a:lnTo>
                  <a:pt x="102783" y="83080"/>
                </a:lnTo>
                <a:lnTo>
                  <a:pt x="108527" y="83727"/>
                </a:lnTo>
                <a:lnTo>
                  <a:pt x="115214" y="86063"/>
                </a:lnTo>
                <a:lnTo>
                  <a:pt x="122530" y="89525"/>
                </a:lnTo>
                <a:lnTo>
                  <a:pt x="130264" y="93738"/>
                </a:lnTo>
                <a:lnTo>
                  <a:pt x="135420" y="97499"/>
                </a:lnTo>
                <a:lnTo>
                  <a:pt x="138857" y="100959"/>
                </a:lnTo>
                <a:lnTo>
                  <a:pt x="141149" y="104218"/>
                </a:lnTo>
                <a:lnTo>
                  <a:pt x="143629" y="107343"/>
                </a:lnTo>
                <a:lnTo>
                  <a:pt x="146236" y="110380"/>
                </a:lnTo>
                <a:lnTo>
                  <a:pt x="148925" y="113356"/>
                </a:lnTo>
                <a:lnTo>
                  <a:pt x="150719" y="117245"/>
                </a:lnTo>
                <a:lnTo>
                  <a:pt x="151914" y="121743"/>
                </a:lnTo>
                <a:lnTo>
                  <a:pt x="152712" y="126647"/>
                </a:lnTo>
                <a:lnTo>
                  <a:pt x="152291" y="130869"/>
                </a:lnTo>
                <a:lnTo>
                  <a:pt x="151057" y="134636"/>
                </a:lnTo>
                <a:lnTo>
                  <a:pt x="149282" y="138099"/>
                </a:lnTo>
                <a:lnTo>
                  <a:pt x="147146" y="141361"/>
                </a:lnTo>
                <a:lnTo>
                  <a:pt x="144769" y="144488"/>
                </a:lnTo>
                <a:lnTo>
                  <a:pt x="142233" y="147525"/>
                </a:lnTo>
                <a:lnTo>
                  <a:pt x="138637" y="150502"/>
                </a:lnTo>
                <a:lnTo>
                  <a:pt x="134334" y="153439"/>
                </a:lnTo>
                <a:lnTo>
                  <a:pt x="129562" y="156350"/>
                </a:lnTo>
                <a:lnTo>
                  <a:pt x="124475" y="159243"/>
                </a:lnTo>
                <a:lnTo>
                  <a:pt x="113742" y="164998"/>
                </a:lnTo>
                <a:lnTo>
                  <a:pt x="107261" y="167865"/>
                </a:lnTo>
                <a:lnTo>
                  <a:pt x="100082" y="170730"/>
                </a:lnTo>
                <a:lnTo>
                  <a:pt x="92439" y="173592"/>
                </a:lnTo>
                <a:lnTo>
                  <a:pt x="86392" y="175500"/>
                </a:lnTo>
                <a:lnTo>
                  <a:pt x="81407" y="176773"/>
                </a:lnTo>
                <a:lnTo>
                  <a:pt x="68580" y="17931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0" name="SMARTPenAnnotation1329"/>
          <p:cNvSpPr/>
          <p:nvPr/>
        </p:nvSpPr>
        <p:spPr>
          <a:xfrm>
            <a:off x="9578340" y="4509246"/>
            <a:ext cx="42025" cy="17034"/>
          </a:xfrm>
          <a:custGeom>
            <a:avLst/>
            <a:gdLst/>
            <a:ahLst/>
            <a:cxnLst/>
            <a:rect l="0" t="0" r="0" b="0"/>
            <a:pathLst>
              <a:path w="42025" h="17034">
                <a:moveTo>
                  <a:pt x="25717" y="8461"/>
                </a:moveTo>
                <a:lnTo>
                  <a:pt x="21166" y="13012"/>
                </a:lnTo>
                <a:lnTo>
                  <a:pt x="18873" y="13400"/>
                </a:lnTo>
                <a:lnTo>
                  <a:pt x="16392" y="12706"/>
                </a:lnTo>
                <a:lnTo>
                  <a:pt x="10117" y="9299"/>
                </a:lnTo>
                <a:lnTo>
                  <a:pt x="10554" y="8068"/>
                </a:lnTo>
                <a:lnTo>
                  <a:pt x="11798" y="6294"/>
                </a:lnTo>
                <a:lnTo>
                  <a:pt x="13580" y="4159"/>
                </a:lnTo>
                <a:lnTo>
                  <a:pt x="15721" y="2735"/>
                </a:lnTo>
                <a:lnTo>
                  <a:pt x="18101" y="1786"/>
                </a:lnTo>
                <a:lnTo>
                  <a:pt x="20639" y="1154"/>
                </a:lnTo>
                <a:lnTo>
                  <a:pt x="24238" y="732"/>
                </a:lnTo>
                <a:lnTo>
                  <a:pt x="28541" y="451"/>
                </a:lnTo>
                <a:lnTo>
                  <a:pt x="40034" y="0"/>
                </a:lnTo>
                <a:lnTo>
                  <a:pt x="40976" y="915"/>
                </a:lnTo>
                <a:lnTo>
                  <a:pt x="41606" y="2478"/>
                </a:lnTo>
                <a:lnTo>
                  <a:pt x="42024" y="4472"/>
                </a:lnTo>
                <a:lnTo>
                  <a:pt x="41351" y="6754"/>
                </a:lnTo>
                <a:lnTo>
                  <a:pt x="39950" y="9228"/>
                </a:lnTo>
                <a:lnTo>
                  <a:pt x="38063" y="11830"/>
                </a:lnTo>
                <a:lnTo>
                  <a:pt x="35853" y="13565"/>
                </a:lnTo>
                <a:lnTo>
                  <a:pt x="33427" y="14721"/>
                </a:lnTo>
                <a:lnTo>
                  <a:pt x="30856" y="15492"/>
                </a:lnTo>
                <a:lnTo>
                  <a:pt x="28191" y="16006"/>
                </a:lnTo>
                <a:lnTo>
                  <a:pt x="25462" y="16349"/>
                </a:lnTo>
                <a:lnTo>
                  <a:pt x="0" y="1703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1" name="SMARTPenAnnotation1330"/>
          <p:cNvSpPr/>
          <p:nvPr/>
        </p:nvSpPr>
        <p:spPr>
          <a:xfrm>
            <a:off x="9689782" y="4354829"/>
            <a:ext cx="41673" cy="171451"/>
          </a:xfrm>
          <a:custGeom>
            <a:avLst/>
            <a:gdLst/>
            <a:ahLst/>
            <a:cxnLst/>
            <a:rect l="0" t="0" r="0" b="0"/>
            <a:pathLst>
              <a:path w="41673" h="171451">
                <a:moveTo>
                  <a:pt x="34290" y="0"/>
                </a:moveTo>
                <a:lnTo>
                  <a:pt x="38841" y="13653"/>
                </a:lnTo>
                <a:lnTo>
                  <a:pt x="40182" y="19580"/>
                </a:lnTo>
                <a:lnTo>
                  <a:pt x="41075" y="25436"/>
                </a:lnTo>
                <a:lnTo>
                  <a:pt x="41672" y="31245"/>
                </a:lnTo>
                <a:lnTo>
                  <a:pt x="41116" y="36070"/>
                </a:lnTo>
                <a:lnTo>
                  <a:pt x="39793" y="40240"/>
                </a:lnTo>
                <a:lnTo>
                  <a:pt x="37959" y="43972"/>
                </a:lnTo>
                <a:lnTo>
                  <a:pt x="36735" y="48365"/>
                </a:lnTo>
                <a:lnTo>
                  <a:pt x="35921" y="53198"/>
                </a:lnTo>
                <a:lnTo>
                  <a:pt x="35377" y="58326"/>
                </a:lnTo>
                <a:lnTo>
                  <a:pt x="34062" y="66506"/>
                </a:lnTo>
                <a:lnTo>
                  <a:pt x="30061" y="88296"/>
                </a:lnTo>
                <a:lnTo>
                  <a:pt x="26709" y="100775"/>
                </a:lnTo>
                <a:lnTo>
                  <a:pt x="22569" y="113855"/>
                </a:lnTo>
                <a:lnTo>
                  <a:pt x="17902" y="127339"/>
                </a:lnTo>
                <a:lnTo>
                  <a:pt x="13841" y="137280"/>
                </a:lnTo>
                <a:lnTo>
                  <a:pt x="10180" y="144860"/>
                </a:lnTo>
                <a:lnTo>
                  <a:pt x="6786" y="150866"/>
                </a:lnTo>
                <a:lnTo>
                  <a:pt x="4524" y="155823"/>
                </a:lnTo>
                <a:lnTo>
                  <a:pt x="3016" y="160080"/>
                </a:lnTo>
                <a:lnTo>
                  <a:pt x="0" y="1714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2" name="SMARTPenAnnotation1331"/>
          <p:cNvSpPr/>
          <p:nvPr/>
        </p:nvSpPr>
        <p:spPr>
          <a:xfrm>
            <a:off x="9792652" y="4381739"/>
            <a:ext cx="111251" cy="204549"/>
          </a:xfrm>
          <a:custGeom>
            <a:avLst/>
            <a:gdLst/>
            <a:ahLst/>
            <a:cxnLst/>
            <a:rect l="0" t="0" r="0" b="0"/>
            <a:pathLst>
              <a:path w="111251" h="204549">
                <a:moveTo>
                  <a:pt x="8573" y="7381"/>
                </a:moveTo>
                <a:lnTo>
                  <a:pt x="26777" y="2830"/>
                </a:lnTo>
                <a:lnTo>
                  <a:pt x="33091" y="1489"/>
                </a:lnTo>
                <a:lnTo>
                  <a:pt x="38253" y="596"/>
                </a:lnTo>
                <a:lnTo>
                  <a:pt x="42647" y="0"/>
                </a:lnTo>
                <a:lnTo>
                  <a:pt x="47482" y="555"/>
                </a:lnTo>
                <a:lnTo>
                  <a:pt x="52609" y="1878"/>
                </a:lnTo>
                <a:lnTo>
                  <a:pt x="57934" y="3712"/>
                </a:lnTo>
                <a:lnTo>
                  <a:pt x="63388" y="4935"/>
                </a:lnTo>
                <a:lnTo>
                  <a:pt x="68929" y="5750"/>
                </a:lnTo>
                <a:lnTo>
                  <a:pt x="74527" y="6293"/>
                </a:lnTo>
                <a:lnTo>
                  <a:pt x="80164" y="7608"/>
                </a:lnTo>
                <a:lnTo>
                  <a:pt x="85829" y="9437"/>
                </a:lnTo>
                <a:lnTo>
                  <a:pt x="91509" y="11609"/>
                </a:lnTo>
                <a:lnTo>
                  <a:pt x="96248" y="14010"/>
                </a:lnTo>
                <a:lnTo>
                  <a:pt x="100361" y="16563"/>
                </a:lnTo>
                <a:lnTo>
                  <a:pt x="104054" y="19217"/>
                </a:lnTo>
                <a:lnTo>
                  <a:pt x="106517" y="21939"/>
                </a:lnTo>
                <a:lnTo>
                  <a:pt x="108159" y="24706"/>
                </a:lnTo>
                <a:lnTo>
                  <a:pt x="109253" y="27504"/>
                </a:lnTo>
                <a:lnTo>
                  <a:pt x="109984" y="31274"/>
                </a:lnTo>
                <a:lnTo>
                  <a:pt x="110469" y="35692"/>
                </a:lnTo>
                <a:lnTo>
                  <a:pt x="110793" y="40543"/>
                </a:lnTo>
                <a:lnTo>
                  <a:pt x="111155" y="48471"/>
                </a:lnTo>
                <a:lnTo>
                  <a:pt x="111250" y="51919"/>
                </a:lnTo>
                <a:lnTo>
                  <a:pt x="109409" y="56123"/>
                </a:lnTo>
                <a:lnTo>
                  <a:pt x="106277" y="60830"/>
                </a:lnTo>
                <a:lnTo>
                  <a:pt x="102284" y="65874"/>
                </a:lnTo>
                <a:lnTo>
                  <a:pt x="98669" y="70189"/>
                </a:lnTo>
                <a:lnTo>
                  <a:pt x="95308" y="74018"/>
                </a:lnTo>
                <a:lnTo>
                  <a:pt x="92112" y="77523"/>
                </a:lnTo>
                <a:lnTo>
                  <a:pt x="86174" y="81765"/>
                </a:lnTo>
                <a:lnTo>
                  <a:pt x="78404" y="86498"/>
                </a:lnTo>
                <a:lnTo>
                  <a:pt x="69415" y="91558"/>
                </a:lnTo>
                <a:lnTo>
                  <a:pt x="62468" y="95884"/>
                </a:lnTo>
                <a:lnTo>
                  <a:pt x="56886" y="99720"/>
                </a:lnTo>
                <a:lnTo>
                  <a:pt x="52212" y="103231"/>
                </a:lnTo>
                <a:lnTo>
                  <a:pt x="47190" y="105570"/>
                </a:lnTo>
                <a:lnTo>
                  <a:pt x="41937" y="107131"/>
                </a:lnTo>
                <a:lnTo>
                  <a:pt x="36531" y="108170"/>
                </a:lnTo>
                <a:lnTo>
                  <a:pt x="33879" y="108864"/>
                </a:lnTo>
                <a:lnTo>
                  <a:pt x="33063" y="109326"/>
                </a:lnTo>
                <a:lnTo>
                  <a:pt x="34048" y="110068"/>
                </a:lnTo>
                <a:lnTo>
                  <a:pt x="36034" y="110129"/>
                </a:lnTo>
                <a:lnTo>
                  <a:pt x="71786" y="110235"/>
                </a:lnTo>
                <a:lnTo>
                  <a:pt x="80242" y="111192"/>
                </a:lnTo>
                <a:lnTo>
                  <a:pt x="86832" y="112783"/>
                </a:lnTo>
                <a:lnTo>
                  <a:pt x="92178" y="114797"/>
                </a:lnTo>
                <a:lnTo>
                  <a:pt x="96695" y="116139"/>
                </a:lnTo>
                <a:lnTo>
                  <a:pt x="100658" y="117034"/>
                </a:lnTo>
                <a:lnTo>
                  <a:pt x="104253" y="117630"/>
                </a:lnTo>
                <a:lnTo>
                  <a:pt x="106649" y="118980"/>
                </a:lnTo>
                <a:lnTo>
                  <a:pt x="108248" y="120833"/>
                </a:lnTo>
                <a:lnTo>
                  <a:pt x="109313" y="123020"/>
                </a:lnTo>
                <a:lnTo>
                  <a:pt x="109070" y="125432"/>
                </a:lnTo>
                <a:lnTo>
                  <a:pt x="107956" y="127991"/>
                </a:lnTo>
                <a:lnTo>
                  <a:pt x="106260" y="130650"/>
                </a:lnTo>
                <a:lnTo>
                  <a:pt x="104178" y="133375"/>
                </a:lnTo>
                <a:lnTo>
                  <a:pt x="101837" y="136144"/>
                </a:lnTo>
                <a:lnTo>
                  <a:pt x="99324" y="138943"/>
                </a:lnTo>
                <a:lnTo>
                  <a:pt x="95744" y="143666"/>
                </a:lnTo>
                <a:lnTo>
                  <a:pt x="86686" y="156534"/>
                </a:lnTo>
                <a:lnTo>
                  <a:pt x="80651" y="162062"/>
                </a:lnTo>
                <a:lnTo>
                  <a:pt x="73769" y="166699"/>
                </a:lnTo>
                <a:lnTo>
                  <a:pt x="66325" y="170743"/>
                </a:lnTo>
                <a:lnTo>
                  <a:pt x="60410" y="174391"/>
                </a:lnTo>
                <a:lnTo>
                  <a:pt x="55513" y="177776"/>
                </a:lnTo>
                <a:lnTo>
                  <a:pt x="51296" y="180985"/>
                </a:lnTo>
                <a:lnTo>
                  <a:pt x="46579" y="183125"/>
                </a:lnTo>
                <a:lnTo>
                  <a:pt x="41532" y="184551"/>
                </a:lnTo>
                <a:lnTo>
                  <a:pt x="36259" y="185502"/>
                </a:lnTo>
                <a:lnTo>
                  <a:pt x="31794" y="187088"/>
                </a:lnTo>
                <a:lnTo>
                  <a:pt x="27863" y="189098"/>
                </a:lnTo>
                <a:lnTo>
                  <a:pt x="24290" y="191391"/>
                </a:lnTo>
                <a:lnTo>
                  <a:pt x="20956" y="192919"/>
                </a:lnTo>
                <a:lnTo>
                  <a:pt x="17780" y="193938"/>
                </a:lnTo>
                <a:lnTo>
                  <a:pt x="0" y="20454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3" name="SMARTPenAnnotation1332"/>
          <p:cNvSpPr/>
          <p:nvPr/>
        </p:nvSpPr>
        <p:spPr>
          <a:xfrm>
            <a:off x="9355455" y="4603432"/>
            <a:ext cx="15955" cy="120016"/>
          </a:xfrm>
          <a:custGeom>
            <a:avLst/>
            <a:gdLst/>
            <a:ahLst/>
            <a:cxnLst/>
            <a:rect l="0" t="0" r="0" b="0"/>
            <a:pathLst>
              <a:path w="15955" h="120016">
                <a:moveTo>
                  <a:pt x="8572" y="0"/>
                </a:moveTo>
                <a:lnTo>
                  <a:pt x="8572" y="4551"/>
                </a:lnTo>
                <a:lnTo>
                  <a:pt x="9524" y="6844"/>
                </a:lnTo>
                <a:lnTo>
                  <a:pt x="11112" y="9325"/>
                </a:lnTo>
                <a:lnTo>
                  <a:pt x="13123" y="11932"/>
                </a:lnTo>
                <a:lnTo>
                  <a:pt x="14463" y="14622"/>
                </a:lnTo>
                <a:lnTo>
                  <a:pt x="15357" y="17368"/>
                </a:lnTo>
                <a:lnTo>
                  <a:pt x="15954" y="20151"/>
                </a:lnTo>
                <a:lnTo>
                  <a:pt x="15398" y="24864"/>
                </a:lnTo>
                <a:lnTo>
                  <a:pt x="14076" y="30863"/>
                </a:lnTo>
                <a:lnTo>
                  <a:pt x="12241" y="37721"/>
                </a:lnTo>
                <a:lnTo>
                  <a:pt x="11018" y="44197"/>
                </a:lnTo>
                <a:lnTo>
                  <a:pt x="10202" y="50420"/>
                </a:lnTo>
                <a:lnTo>
                  <a:pt x="9660" y="56473"/>
                </a:lnTo>
                <a:lnTo>
                  <a:pt x="9297" y="61461"/>
                </a:lnTo>
                <a:lnTo>
                  <a:pt x="8895" y="69544"/>
                </a:lnTo>
                <a:lnTo>
                  <a:pt x="8716" y="76311"/>
                </a:lnTo>
                <a:lnTo>
                  <a:pt x="8600" y="92967"/>
                </a:lnTo>
                <a:lnTo>
                  <a:pt x="7639" y="97221"/>
                </a:lnTo>
                <a:lnTo>
                  <a:pt x="6045" y="101009"/>
                </a:lnTo>
                <a:lnTo>
                  <a:pt x="0" y="12001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4" name="SMARTPenAnnotation1333"/>
          <p:cNvSpPr/>
          <p:nvPr/>
        </p:nvSpPr>
        <p:spPr>
          <a:xfrm>
            <a:off x="9424034" y="4607301"/>
            <a:ext cx="77111" cy="107575"/>
          </a:xfrm>
          <a:custGeom>
            <a:avLst/>
            <a:gdLst/>
            <a:ahLst/>
            <a:cxnLst/>
            <a:rect l="0" t="0" r="0" b="0"/>
            <a:pathLst>
              <a:path w="77111" h="107575">
                <a:moveTo>
                  <a:pt x="0" y="13276"/>
                </a:moveTo>
                <a:lnTo>
                  <a:pt x="4551" y="8726"/>
                </a:lnTo>
                <a:lnTo>
                  <a:pt x="6844" y="7385"/>
                </a:lnTo>
                <a:lnTo>
                  <a:pt x="9325" y="6491"/>
                </a:lnTo>
                <a:lnTo>
                  <a:pt x="11932" y="5895"/>
                </a:lnTo>
                <a:lnTo>
                  <a:pt x="14623" y="4546"/>
                </a:lnTo>
                <a:lnTo>
                  <a:pt x="17368" y="2693"/>
                </a:lnTo>
                <a:lnTo>
                  <a:pt x="20152" y="506"/>
                </a:lnTo>
                <a:lnTo>
                  <a:pt x="23912" y="0"/>
                </a:lnTo>
                <a:lnTo>
                  <a:pt x="28325" y="616"/>
                </a:lnTo>
                <a:lnTo>
                  <a:pt x="33171" y="1978"/>
                </a:lnTo>
                <a:lnTo>
                  <a:pt x="38307" y="2886"/>
                </a:lnTo>
                <a:lnTo>
                  <a:pt x="43636" y="3492"/>
                </a:lnTo>
                <a:lnTo>
                  <a:pt x="49093" y="3896"/>
                </a:lnTo>
                <a:lnTo>
                  <a:pt x="57697" y="4345"/>
                </a:lnTo>
                <a:lnTo>
                  <a:pt x="61325" y="4464"/>
                </a:lnTo>
                <a:lnTo>
                  <a:pt x="64696" y="5497"/>
                </a:lnTo>
                <a:lnTo>
                  <a:pt x="67896" y="7138"/>
                </a:lnTo>
                <a:lnTo>
                  <a:pt x="70982" y="9183"/>
                </a:lnTo>
                <a:lnTo>
                  <a:pt x="73039" y="11500"/>
                </a:lnTo>
                <a:lnTo>
                  <a:pt x="74411" y="13997"/>
                </a:lnTo>
                <a:lnTo>
                  <a:pt x="76611" y="20298"/>
                </a:lnTo>
                <a:lnTo>
                  <a:pt x="75840" y="21767"/>
                </a:lnTo>
                <a:lnTo>
                  <a:pt x="74373" y="23699"/>
                </a:lnTo>
                <a:lnTo>
                  <a:pt x="72442" y="25940"/>
                </a:lnTo>
                <a:lnTo>
                  <a:pt x="70202" y="27433"/>
                </a:lnTo>
                <a:lnTo>
                  <a:pt x="67757" y="28430"/>
                </a:lnTo>
                <a:lnTo>
                  <a:pt x="65173" y="29094"/>
                </a:lnTo>
                <a:lnTo>
                  <a:pt x="61546" y="30489"/>
                </a:lnTo>
                <a:lnTo>
                  <a:pt x="57225" y="32371"/>
                </a:lnTo>
                <a:lnTo>
                  <a:pt x="52437" y="34579"/>
                </a:lnTo>
                <a:lnTo>
                  <a:pt x="48293" y="36050"/>
                </a:lnTo>
                <a:lnTo>
                  <a:pt x="44578" y="37032"/>
                </a:lnTo>
                <a:lnTo>
                  <a:pt x="41149" y="37686"/>
                </a:lnTo>
                <a:lnTo>
                  <a:pt x="39816" y="39074"/>
                </a:lnTo>
                <a:lnTo>
                  <a:pt x="39879" y="40952"/>
                </a:lnTo>
                <a:lnTo>
                  <a:pt x="40874" y="43157"/>
                </a:lnTo>
                <a:lnTo>
                  <a:pt x="42489" y="44627"/>
                </a:lnTo>
                <a:lnTo>
                  <a:pt x="44519" y="45607"/>
                </a:lnTo>
                <a:lnTo>
                  <a:pt x="46825" y="46259"/>
                </a:lnTo>
                <a:lnTo>
                  <a:pt x="49314" y="47648"/>
                </a:lnTo>
                <a:lnTo>
                  <a:pt x="51927" y="49525"/>
                </a:lnTo>
                <a:lnTo>
                  <a:pt x="54620" y="51730"/>
                </a:lnTo>
                <a:lnTo>
                  <a:pt x="57369" y="53200"/>
                </a:lnTo>
                <a:lnTo>
                  <a:pt x="60153" y="54179"/>
                </a:lnTo>
                <a:lnTo>
                  <a:pt x="62962" y="54832"/>
                </a:lnTo>
                <a:lnTo>
                  <a:pt x="65788" y="56220"/>
                </a:lnTo>
                <a:lnTo>
                  <a:pt x="68623" y="58098"/>
                </a:lnTo>
                <a:lnTo>
                  <a:pt x="75469" y="63404"/>
                </a:lnTo>
                <a:lnTo>
                  <a:pt x="76031" y="64793"/>
                </a:lnTo>
                <a:lnTo>
                  <a:pt x="76405" y="66671"/>
                </a:lnTo>
                <a:lnTo>
                  <a:pt x="76654" y="68875"/>
                </a:lnTo>
                <a:lnTo>
                  <a:pt x="76820" y="71297"/>
                </a:lnTo>
                <a:lnTo>
                  <a:pt x="76931" y="73864"/>
                </a:lnTo>
                <a:lnTo>
                  <a:pt x="77055" y="79257"/>
                </a:lnTo>
                <a:lnTo>
                  <a:pt x="77110" y="84828"/>
                </a:lnTo>
                <a:lnTo>
                  <a:pt x="76172" y="86695"/>
                </a:lnTo>
                <a:lnTo>
                  <a:pt x="74593" y="87939"/>
                </a:lnTo>
                <a:lnTo>
                  <a:pt x="72590" y="88770"/>
                </a:lnTo>
                <a:lnTo>
                  <a:pt x="71253" y="90275"/>
                </a:lnTo>
                <a:lnTo>
                  <a:pt x="70363" y="92231"/>
                </a:lnTo>
                <a:lnTo>
                  <a:pt x="69768" y="94488"/>
                </a:lnTo>
                <a:lnTo>
                  <a:pt x="68420" y="95992"/>
                </a:lnTo>
                <a:lnTo>
                  <a:pt x="66569" y="96995"/>
                </a:lnTo>
                <a:lnTo>
                  <a:pt x="64382" y="97664"/>
                </a:lnTo>
                <a:lnTo>
                  <a:pt x="61971" y="99062"/>
                </a:lnTo>
                <a:lnTo>
                  <a:pt x="59411" y="100947"/>
                </a:lnTo>
                <a:lnTo>
                  <a:pt x="51435" y="10757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5" name="SMARTPenAnnotation1334"/>
          <p:cNvSpPr/>
          <p:nvPr/>
        </p:nvSpPr>
        <p:spPr>
          <a:xfrm>
            <a:off x="1897379" y="4210289"/>
            <a:ext cx="8573" cy="170259"/>
          </a:xfrm>
          <a:custGeom>
            <a:avLst/>
            <a:gdLst/>
            <a:ahLst/>
            <a:cxnLst/>
            <a:rect l="0" t="0" r="0" b="0"/>
            <a:pathLst>
              <a:path w="8573" h="170259">
                <a:moveTo>
                  <a:pt x="0" y="7381"/>
                </a:moveTo>
                <a:lnTo>
                  <a:pt x="0" y="2830"/>
                </a:lnTo>
                <a:lnTo>
                  <a:pt x="953" y="1489"/>
                </a:lnTo>
                <a:lnTo>
                  <a:pt x="2540" y="596"/>
                </a:lnTo>
                <a:lnTo>
                  <a:pt x="4552" y="0"/>
                </a:lnTo>
                <a:lnTo>
                  <a:pt x="5892" y="1507"/>
                </a:lnTo>
                <a:lnTo>
                  <a:pt x="6786" y="4418"/>
                </a:lnTo>
                <a:lnTo>
                  <a:pt x="7381" y="8263"/>
                </a:lnTo>
                <a:lnTo>
                  <a:pt x="7779" y="11779"/>
                </a:lnTo>
                <a:lnTo>
                  <a:pt x="8043" y="15075"/>
                </a:lnTo>
                <a:lnTo>
                  <a:pt x="8220" y="18225"/>
                </a:lnTo>
                <a:lnTo>
                  <a:pt x="8416" y="26805"/>
                </a:lnTo>
                <a:lnTo>
                  <a:pt x="8572" y="90364"/>
                </a:lnTo>
                <a:lnTo>
                  <a:pt x="7620" y="96041"/>
                </a:lnTo>
                <a:lnTo>
                  <a:pt x="6033" y="101730"/>
                </a:lnTo>
                <a:lnTo>
                  <a:pt x="4022" y="107428"/>
                </a:lnTo>
                <a:lnTo>
                  <a:pt x="2681" y="112179"/>
                </a:lnTo>
                <a:lnTo>
                  <a:pt x="1788" y="116298"/>
                </a:lnTo>
                <a:lnTo>
                  <a:pt x="1192" y="119998"/>
                </a:lnTo>
                <a:lnTo>
                  <a:pt x="795" y="125321"/>
                </a:lnTo>
                <a:lnTo>
                  <a:pt x="530" y="131728"/>
                </a:lnTo>
                <a:lnTo>
                  <a:pt x="157" y="149316"/>
                </a:lnTo>
                <a:lnTo>
                  <a:pt x="0" y="17025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SMARTPenAnnotation1335"/>
          <p:cNvSpPr/>
          <p:nvPr/>
        </p:nvSpPr>
        <p:spPr>
          <a:xfrm>
            <a:off x="1950159" y="4234815"/>
            <a:ext cx="125486" cy="102685"/>
          </a:xfrm>
          <a:custGeom>
            <a:avLst/>
            <a:gdLst/>
            <a:ahLst/>
            <a:cxnLst/>
            <a:rect l="0" t="0" r="0" b="0"/>
            <a:pathLst>
              <a:path w="125486" h="102685">
                <a:moveTo>
                  <a:pt x="58663" y="0"/>
                </a:moveTo>
                <a:lnTo>
                  <a:pt x="45010" y="4550"/>
                </a:lnTo>
                <a:lnTo>
                  <a:pt x="40036" y="6843"/>
                </a:lnTo>
                <a:lnTo>
                  <a:pt x="35768" y="9325"/>
                </a:lnTo>
                <a:lnTo>
                  <a:pt x="31969" y="11931"/>
                </a:lnTo>
                <a:lnTo>
                  <a:pt x="28485" y="14622"/>
                </a:lnTo>
                <a:lnTo>
                  <a:pt x="25209" y="17368"/>
                </a:lnTo>
                <a:lnTo>
                  <a:pt x="22073" y="20150"/>
                </a:lnTo>
                <a:lnTo>
                  <a:pt x="16048" y="25783"/>
                </a:lnTo>
                <a:lnTo>
                  <a:pt x="13108" y="28618"/>
                </a:lnTo>
                <a:lnTo>
                  <a:pt x="11148" y="31462"/>
                </a:lnTo>
                <a:lnTo>
                  <a:pt x="9841" y="34309"/>
                </a:lnTo>
                <a:lnTo>
                  <a:pt x="8970" y="37160"/>
                </a:lnTo>
                <a:lnTo>
                  <a:pt x="3193" y="54825"/>
                </a:lnTo>
                <a:lnTo>
                  <a:pt x="1681" y="60362"/>
                </a:lnTo>
                <a:lnTo>
                  <a:pt x="672" y="65007"/>
                </a:lnTo>
                <a:lnTo>
                  <a:pt x="0" y="69055"/>
                </a:lnTo>
                <a:lnTo>
                  <a:pt x="504" y="73659"/>
                </a:lnTo>
                <a:lnTo>
                  <a:pt x="1793" y="78633"/>
                </a:lnTo>
                <a:lnTo>
                  <a:pt x="3605" y="83855"/>
                </a:lnTo>
                <a:lnTo>
                  <a:pt x="4812" y="88288"/>
                </a:lnTo>
                <a:lnTo>
                  <a:pt x="5618" y="92196"/>
                </a:lnTo>
                <a:lnTo>
                  <a:pt x="6154" y="95754"/>
                </a:lnTo>
                <a:lnTo>
                  <a:pt x="8417" y="98126"/>
                </a:lnTo>
                <a:lnTo>
                  <a:pt x="11831" y="99707"/>
                </a:lnTo>
                <a:lnTo>
                  <a:pt x="16012" y="100761"/>
                </a:lnTo>
                <a:lnTo>
                  <a:pt x="20704" y="101464"/>
                </a:lnTo>
                <a:lnTo>
                  <a:pt x="25737" y="101933"/>
                </a:lnTo>
                <a:lnTo>
                  <a:pt x="35457" y="102453"/>
                </a:lnTo>
                <a:lnTo>
                  <a:pt x="42952" y="102684"/>
                </a:lnTo>
                <a:lnTo>
                  <a:pt x="47236" y="101794"/>
                </a:lnTo>
                <a:lnTo>
                  <a:pt x="51998" y="100247"/>
                </a:lnTo>
                <a:lnTo>
                  <a:pt x="57077" y="98264"/>
                </a:lnTo>
                <a:lnTo>
                  <a:pt x="61416" y="95989"/>
                </a:lnTo>
                <a:lnTo>
                  <a:pt x="65261" y="93520"/>
                </a:lnTo>
                <a:lnTo>
                  <a:pt x="68776" y="90922"/>
                </a:lnTo>
                <a:lnTo>
                  <a:pt x="80303" y="82955"/>
                </a:lnTo>
                <a:lnTo>
                  <a:pt x="87377" y="78163"/>
                </a:lnTo>
                <a:lnTo>
                  <a:pt x="93046" y="74016"/>
                </a:lnTo>
                <a:lnTo>
                  <a:pt x="97777" y="70299"/>
                </a:lnTo>
                <a:lnTo>
                  <a:pt x="101884" y="66868"/>
                </a:lnTo>
                <a:lnTo>
                  <a:pt x="105575" y="63629"/>
                </a:lnTo>
                <a:lnTo>
                  <a:pt x="112215" y="57489"/>
                </a:lnTo>
                <a:lnTo>
                  <a:pt x="121308" y="48678"/>
                </a:lnTo>
                <a:lnTo>
                  <a:pt x="123287" y="45787"/>
                </a:lnTo>
                <a:lnTo>
                  <a:pt x="124605" y="42907"/>
                </a:lnTo>
                <a:lnTo>
                  <a:pt x="125485" y="40034"/>
                </a:lnTo>
                <a:lnTo>
                  <a:pt x="125118" y="36214"/>
                </a:lnTo>
                <a:lnTo>
                  <a:pt x="123921" y="31763"/>
                </a:lnTo>
                <a:lnTo>
                  <a:pt x="122171" y="26890"/>
                </a:lnTo>
                <a:lnTo>
                  <a:pt x="120052" y="22689"/>
                </a:lnTo>
                <a:lnTo>
                  <a:pt x="117686" y="18936"/>
                </a:lnTo>
                <a:lnTo>
                  <a:pt x="115157" y="15482"/>
                </a:lnTo>
                <a:lnTo>
                  <a:pt x="112518" y="13178"/>
                </a:lnTo>
                <a:lnTo>
                  <a:pt x="109806" y="11643"/>
                </a:lnTo>
                <a:lnTo>
                  <a:pt x="107046" y="10620"/>
                </a:lnTo>
                <a:lnTo>
                  <a:pt x="104253" y="9937"/>
                </a:lnTo>
                <a:lnTo>
                  <a:pt x="101439" y="9482"/>
                </a:lnTo>
                <a:lnTo>
                  <a:pt x="92953" y="85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7" name="SMARTPenAnnotation1336"/>
          <p:cNvSpPr/>
          <p:nvPr/>
        </p:nvSpPr>
        <p:spPr>
          <a:xfrm>
            <a:off x="2180272" y="4329570"/>
            <a:ext cx="25230" cy="16688"/>
          </a:xfrm>
          <a:custGeom>
            <a:avLst/>
            <a:gdLst/>
            <a:ahLst/>
            <a:cxnLst/>
            <a:rect l="0" t="0" r="0" b="0"/>
            <a:pathLst>
              <a:path w="25230" h="16688">
                <a:moveTo>
                  <a:pt x="0" y="16687"/>
                </a:moveTo>
                <a:lnTo>
                  <a:pt x="0" y="4756"/>
                </a:lnTo>
                <a:lnTo>
                  <a:pt x="953" y="3018"/>
                </a:lnTo>
                <a:lnTo>
                  <a:pt x="2540" y="1859"/>
                </a:lnTo>
                <a:lnTo>
                  <a:pt x="4551" y="1087"/>
                </a:lnTo>
                <a:lnTo>
                  <a:pt x="6844" y="572"/>
                </a:lnTo>
                <a:lnTo>
                  <a:pt x="9325" y="229"/>
                </a:lnTo>
                <a:lnTo>
                  <a:pt x="11932" y="0"/>
                </a:lnTo>
                <a:lnTo>
                  <a:pt x="14622" y="800"/>
                </a:lnTo>
                <a:lnTo>
                  <a:pt x="17368" y="2286"/>
                </a:lnTo>
                <a:lnTo>
                  <a:pt x="24068" y="6964"/>
                </a:lnTo>
                <a:lnTo>
                  <a:pt x="24618" y="8300"/>
                </a:lnTo>
                <a:lnTo>
                  <a:pt x="24984" y="10143"/>
                </a:lnTo>
                <a:lnTo>
                  <a:pt x="25229" y="12324"/>
                </a:lnTo>
                <a:lnTo>
                  <a:pt x="24439" y="13778"/>
                </a:lnTo>
                <a:lnTo>
                  <a:pt x="22960" y="14748"/>
                </a:lnTo>
                <a:lnTo>
                  <a:pt x="21022" y="15395"/>
                </a:lnTo>
                <a:lnTo>
                  <a:pt x="18777" y="15826"/>
                </a:lnTo>
                <a:lnTo>
                  <a:pt x="16328" y="16113"/>
                </a:lnTo>
                <a:lnTo>
                  <a:pt x="10870" y="16517"/>
                </a:lnTo>
                <a:close/>
              </a:path>
            </a:pathLst>
          </a:custGeom>
          <a:ln w="38100">
            <a:solidFill>
              <a:srgbClr val="009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SMARTPenAnnotation1337"/>
          <p:cNvSpPr/>
          <p:nvPr/>
        </p:nvSpPr>
        <p:spPr>
          <a:xfrm>
            <a:off x="2259086" y="4209693"/>
            <a:ext cx="160706" cy="170855"/>
          </a:xfrm>
          <a:custGeom>
            <a:avLst/>
            <a:gdLst/>
            <a:ahLst/>
            <a:cxnLst/>
            <a:rect l="0" t="0" r="0" b="0"/>
            <a:pathLst>
              <a:path w="160706" h="170855">
                <a:moveTo>
                  <a:pt x="41201" y="93702"/>
                </a:moveTo>
                <a:lnTo>
                  <a:pt x="36650" y="80049"/>
                </a:lnTo>
                <a:lnTo>
                  <a:pt x="34357" y="76027"/>
                </a:lnTo>
                <a:lnTo>
                  <a:pt x="31876" y="73346"/>
                </a:lnTo>
                <a:lnTo>
                  <a:pt x="29269" y="71559"/>
                </a:lnTo>
                <a:lnTo>
                  <a:pt x="27531" y="69415"/>
                </a:lnTo>
                <a:lnTo>
                  <a:pt x="26373" y="67033"/>
                </a:lnTo>
                <a:lnTo>
                  <a:pt x="25601" y="64493"/>
                </a:lnTo>
                <a:lnTo>
                  <a:pt x="24133" y="61847"/>
                </a:lnTo>
                <a:lnTo>
                  <a:pt x="22202" y="59130"/>
                </a:lnTo>
                <a:lnTo>
                  <a:pt x="19963" y="56366"/>
                </a:lnTo>
                <a:lnTo>
                  <a:pt x="17517" y="53571"/>
                </a:lnTo>
                <a:lnTo>
                  <a:pt x="14934" y="50756"/>
                </a:lnTo>
                <a:lnTo>
                  <a:pt x="12260" y="47926"/>
                </a:lnTo>
                <a:lnTo>
                  <a:pt x="9524" y="46039"/>
                </a:lnTo>
                <a:lnTo>
                  <a:pt x="6748" y="44782"/>
                </a:lnTo>
                <a:lnTo>
                  <a:pt x="3945" y="43943"/>
                </a:lnTo>
                <a:lnTo>
                  <a:pt x="2076" y="42432"/>
                </a:lnTo>
                <a:lnTo>
                  <a:pt x="830" y="40472"/>
                </a:lnTo>
                <a:lnTo>
                  <a:pt x="0" y="38213"/>
                </a:lnTo>
                <a:lnTo>
                  <a:pt x="2303" y="36707"/>
                </a:lnTo>
                <a:lnTo>
                  <a:pt x="6697" y="35702"/>
                </a:lnTo>
                <a:lnTo>
                  <a:pt x="12483" y="35033"/>
                </a:lnTo>
                <a:lnTo>
                  <a:pt x="20151" y="33634"/>
                </a:lnTo>
                <a:lnTo>
                  <a:pt x="29073" y="31749"/>
                </a:lnTo>
                <a:lnTo>
                  <a:pt x="93521" y="17329"/>
                </a:lnTo>
                <a:lnTo>
                  <a:pt x="109419" y="13259"/>
                </a:lnTo>
                <a:lnTo>
                  <a:pt x="121922" y="9593"/>
                </a:lnTo>
                <a:lnTo>
                  <a:pt x="146575" y="1417"/>
                </a:lnTo>
                <a:lnTo>
                  <a:pt x="149550" y="746"/>
                </a:lnTo>
                <a:lnTo>
                  <a:pt x="152486" y="298"/>
                </a:lnTo>
                <a:lnTo>
                  <a:pt x="155396" y="0"/>
                </a:lnTo>
                <a:lnTo>
                  <a:pt x="157336" y="754"/>
                </a:lnTo>
                <a:lnTo>
                  <a:pt x="158629" y="2209"/>
                </a:lnTo>
                <a:lnTo>
                  <a:pt x="159492" y="4132"/>
                </a:lnTo>
                <a:lnTo>
                  <a:pt x="160450" y="8808"/>
                </a:lnTo>
                <a:lnTo>
                  <a:pt x="160705" y="11388"/>
                </a:lnTo>
                <a:lnTo>
                  <a:pt x="159923" y="15013"/>
                </a:lnTo>
                <a:lnTo>
                  <a:pt x="158449" y="19336"/>
                </a:lnTo>
                <a:lnTo>
                  <a:pt x="156514" y="24122"/>
                </a:lnTo>
                <a:lnTo>
                  <a:pt x="154271" y="29218"/>
                </a:lnTo>
                <a:lnTo>
                  <a:pt x="149239" y="39960"/>
                </a:lnTo>
                <a:lnTo>
                  <a:pt x="141288" y="58704"/>
                </a:lnTo>
                <a:lnTo>
                  <a:pt x="136501" y="70370"/>
                </a:lnTo>
                <a:lnTo>
                  <a:pt x="133309" y="80052"/>
                </a:lnTo>
                <a:lnTo>
                  <a:pt x="131181" y="88412"/>
                </a:lnTo>
                <a:lnTo>
                  <a:pt x="129763" y="95890"/>
                </a:lnTo>
                <a:lnTo>
                  <a:pt x="128817" y="101828"/>
                </a:lnTo>
                <a:lnTo>
                  <a:pt x="128187" y="106739"/>
                </a:lnTo>
                <a:lnTo>
                  <a:pt x="127766" y="110966"/>
                </a:lnTo>
                <a:lnTo>
                  <a:pt x="127486" y="115689"/>
                </a:lnTo>
                <a:lnTo>
                  <a:pt x="127299" y="120742"/>
                </a:lnTo>
                <a:lnTo>
                  <a:pt x="118353" y="17085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9" name="SMARTPenAnnotation1338"/>
          <p:cNvSpPr/>
          <p:nvPr/>
        </p:nvSpPr>
        <p:spPr>
          <a:xfrm>
            <a:off x="2480309" y="4209097"/>
            <a:ext cx="145734" cy="34291"/>
          </a:xfrm>
          <a:custGeom>
            <a:avLst/>
            <a:gdLst/>
            <a:ahLst/>
            <a:cxnLst/>
            <a:rect l="0" t="0" r="0" b="0"/>
            <a:pathLst>
              <a:path w="145734" h="34291">
                <a:moveTo>
                  <a:pt x="0" y="34290"/>
                </a:moveTo>
                <a:lnTo>
                  <a:pt x="18204" y="34290"/>
                </a:lnTo>
                <a:lnTo>
                  <a:pt x="24518" y="33338"/>
                </a:lnTo>
                <a:lnTo>
                  <a:pt x="29681" y="31750"/>
                </a:lnTo>
                <a:lnTo>
                  <a:pt x="34075" y="29740"/>
                </a:lnTo>
                <a:lnTo>
                  <a:pt x="38909" y="28399"/>
                </a:lnTo>
                <a:lnTo>
                  <a:pt x="44037" y="27505"/>
                </a:lnTo>
                <a:lnTo>
                  <a:pt x="49361" y="26909"/>
                </a:lnTo>
                <a:lnTo>
                  <a:pt x="56720" y="25560"/>
                </a:lnTo>
                <a:lnTo>
                  <a:pt x="65436" y="23707"/>
                </a:lnTo>
                <a:lnTo>
                  <a:pt x="75057" y="21520"/>
                </a:lnTo>
                <a:lnTo>
                  <a:pt x="84328" y="19109"/>
                </a:lnTo>
                <a:lnTo>
                  <a:pt x="93366" y="16549"/>
                </a:lnTo>
                <a:lnTo>
                  <a:pt x="102249" y="13890"/>
                </a:lnTo>
                <a:lnTo>
                  <a:pt x="109124" y="12118"/>
                </a:lnTo>
                <a:lnTo>
                  <a:pt x="114659" y="10936"/>
                </a:lnTo>
                <a:lnTo>
                  <a:pt x="119302" y="10148"/>
                </a:lnTo>
                <a:lnTo>
                  <a:pt x="124302" y="8671"/>
                </a:lnTo>
                <a:lnTo>
                  <a:pt x="129541" y="6733"/>
                </a:lnTo>
                <a:lnTo>
                  <a:pt x="145733"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0" name="SMARTPenAnnotation1339"/>
          <p:cNvSpPr/>
          <p:nvPr/>
        </p:nvSpPr>
        <p:spPr>
          <a:xfrm>
            <a:off x="2488882" y="4243387"/>
            <a:ext cx="119295" cy="171451"/>
          </a:xfrm>
          <a:custGeom>
            <a:avLst/>
            <a:gdLst/>
            <a:ahLst/>
            <a:cxnLst/>
            <a:rect l="0" t="0" r="0" b="0"/>
            <a:pathLst>
              <a:path w="119295" h="171451">
                <a:moveTo>
                  <a:pt x="25718" y="0"/>
                </a:moveTo>
                <a:lnTo>
                  <a:pt x="25718" y="37087"/>
                </a:lnTo>
                <a:lnTo>
                  <a:pt x="24765" y="39965"/>
                </a:lnTo>
                <a:lnTo>
                  <a:pt x="23178" y="42836"/>
                </a:lnTo>
                <a:lnTo>
                  <a:pt x="21167" y="45702"/>
                </a:lnTo>
                <a:lnTo>
                  <a:pt x="18874" y="48566"/>
                </a:lnTo>
                <a:lnTo>
                  <a:pt x="16392" y="51427"/>
                </a:lnTo>
                <a:lnTo>
                  <a:pt x="9030" y="59506"/>
                </a:lnTo>
                <a:lnTo>
                  <a:pt x="11316" y="59784"/>
                </a:lnTo>
                <a:lnTo>
                  <a:pt x="13259" y="59859"/>
                </a:lnTo>
                <a:lnTo>
                  <a:pt x="15507" y="58956"/>
                </a:lnTo>
                <a:lnTo>
                  <a:pt x="17958" y="57402"/>
                </a:lnTo>
                <a:lnTo>
                  <a:pt x="20544" y="55413"/>
                </a:lnTo>
                <a:lnTo>
                  <a:pt x="23221" y="54087"/>
                </a:lnTo>
                <a:lnTo>
                  <a:pt x="25958" y="53203"/>
                </a:lnTo>
                <a:lnTo>
                  <a:pt x="28736" y="52613"/>
                </a:lnTo>
                <a:lnTo>
                  <a:pt x="32492" y="52221"/>
                </a:lnTo>
                <a:lnTo>
                  <a:pt x="36901" y="51959"/>
                </a:lnTo>
                <a:lnTo>
                  <a:pt x="45928" y="51668"/>
                </a:lnTo>
                <a:lnTo>
                  <a:pt x="53115" y="51539"/>
                </a:lnTo>
                <a:lnTo>
                  <a:pt x="57318" y="52456"/>
                </a:lnTo>
                <a:lnTo>
                  <a:pt x="62024" y="54021"/>
                </a:lnTo>
                <a:lnTo>
                  <a:pt x="67067" y="56016"/>
                </a:lnTo>
                <a:lnTo>
                  <a:pt x="71381" y="57347"/>
                </a:lnTo>
                <a:lnTo>
                  <a:pt x="75210" y="58234"/>
                </a:lnTo>
                <a:lnTo>
                  <a:pt x="78715" y="58825"/>
                </a:lnTo>
                <a:lnTo>
                  <a:pt x="83909" y="61124"/>
                </a:lnTo>
                <a:lnTo>
                  <a:pt x="90229" y="64562"/>
                </a:lnTo>
                <a:lnTo>
                  <a:pt x="97301" y="68759"/>
                </a:lnTo>
                <a:lnTo>
                  <a:pt x="102967" y="72510"/>
                </a:lnTo>
                <a:lnTo>
                  <a:pt x="107697" y="75962"/>
                </a:lnTo>
                <a:lnTo>
                  <a:pt x="111803" y="79216"/>
                </a:lnTo>
                <a:lnTo>
                  <a:pt x="114540" y="82338"/>
                </a:lnTo>
                <a:lnTo>
                  <a:pt x="116365" y="85372"/>
                </a:lnTo>
                <a:lnTo>
                  <a:pt x="117582" y="88347"/>
                </a:lnTo>
                <a:lnTo>
                  <a:pt x="118393" y="91284"/>
                </a:lnTo>
                <a:lnTo>
                  <a:pt x="118934" y="94193"/>
                </a:lnTo>
                <a:lnTo>
                  <a:pt x="119294" y="97085"/>
                </a:lnTo>
                <a:lnTo>
                  <a:pt x="118582" y="100919"/>
                </a:lnTo>
                <a:lnTo>
                  <a:pt x="117155" y="105379"/>
                </a:lnTo>
                <a:lnTo>
                  <a:pt x="115251" y="110258"/>
                </a:lnTo>
                <a:lnTo>
                  <a:pt x="113029" y="114463"/>
                </a:lnTo>
                <a:lnTo>
                  <a:pt x="110595" y="118219"/>
                </a:lnTo>
                <a:lnTo>
                  <a:pt x="108020" y="121675"/>
                </a:lnTo>
                <a:lnTo>
                  <a:pt x="105351" y="124932"/>
                </a:lnTo>
                <a:lnTo>
                  <a:pt x="102619" y="128055"/>
                </a:lnTo>
                <a:lnTo>
                  <a:pt x="99845" y="131090"/>
                </a:lnTo>
                <a:lnTo>
                  <a:pt x="96091" y="134066"/>
                </a:lnTo>
                <a:lnTo>
                  <a:pt x="91683" y="137002"/>
                </a:lnTo>
                <a:lnTo>
                  <a:pt x="86839" y="139912"/>
                </a:lnTo>
                <a:lnTo>
                  <a:pt x="80753" y="142805"/>
                </a:lnTo>
                <a:lnTo>
                  <a:pt x="73838" y="145686"/>
                </a:lnTo>
                <a:lnTo>
                  <a:pt x="66370" y="148559"/>
                </a:lnTo>
                <a:lnTo>
                  <a:pt x="57582" y="152379"/>
                </a:lnTo>
                <a:lnTo>
                  <a:pt x="37657" y="161704"/>
                </a:lnTo>
                <a:lnTo>
                  <a:pt x="29867" y="164953"/>
                </a:lnTo>
                <a:lnTo>
                  <a:pt x="23721" y="167119"/>
                </a:lnTo>
                <a:lnTo>
                  <a:pt x="18672" y="168563"/>
                </a:lnTo>
                <a:lnTo>
                  <a:pt x="14353" y="169525"/>
                </a:lnTo>
                <a:lnTo>
                  <a:pt x="10521" y="170167"/>
                </a:lnTo>
                <a:lnTo>
                  <a:pt x="0" y="1714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1" name="SMARTPenAnnotation1340"/>
          <p:cNvSpPr/>
          <p:nvPr/>
        </p:nvSpPr>
        <p:spPr>
          <a:xfrm>
            <a:off x="2771775" y="4209097"/>
            <a:ext cx="34290" cy="171451"/>
          </a:xfrm>
          <a:custGeom>
            <a:avLst/>
            <a:gdLst/>
            <a:ahLst/>
            <a:cxnLst/>
            <a:rect l="0" t="0" r="0" b="0"/>
            <a:pathLst>
              <a:path w="34290" h="171451">
                <a:moveTo>
                  <a:pt x="0" y="0"/>
                </a:moveTo>
                <a:lnTo>
                  <a:pt x="4550" y="13653"/>
                </a:lnTo>
                <a:lnTo>
                  <a:pt x="5891" y="19579"/>
                </a:lnTo>
                <a:lnTo>
                  <a:pt x="6785" y="25435"/>
                </a:lnTo>
                <a:lnTo>
                  <a:pt x="7380" y="31244"/>
                </a:lnTo>
                <a:lnTo>
                  <a:pt x="7778" y="37022"/>
                </a:lnTo>
                <a:lnTo>
                  <a:pt x="8042" y="42779"/>
                </a:lnTo>
                <a:lnTo>
                  <a:pt x="8219" y="48522"/>
                </a:lnTo>
                <a:lnTo>
                  <a:pt x="9289" y="54255"/>
                </a:lnTo>
                <a:lnTo>
                  <a:pt x="10955" y="59983"/>
                </a:lnTo>
                <a:lnTo>
                  <a:pt x="13018" y="65706"/>
                </a:lnTo>
                <a:lnTo>
                  <a:pt x="14394" y="71426"/>
                </a:lnTo>
                <a:lnTo>
                  <a:pt x="15311" y="77145"/>
                </a:lnTo>
                <a:lnTo>
                  <a:pt x="15922" y="82863"/>
                </a:lnTo>
                <a:lnTo>
                  <a:pt x="17282" y="89532"/>
                </a:lnTo>
                <a:lnTo>
                  <a:pt x="19141" y="96835"/>
                </a:lnTo>
                <a:lnTo>
                  <a:pt x="21333" y="104562"/>
                </a:lnTo>
                <a:lnTo>
                  <a:pt x="22794" y="111618"/>
                </a:lnTo>
                <a:lnTo>
                  <a:pt x="23769" y="118227"/>
                </a:lnTo>
                <a:lnTo>
                  <a:pt x="24418" y="124538"/>
                </a:lnTo>
                <a:lnTo>
                  <a:pt x="25804" y="132555"/>
                </a:lnTo>
                <a:lnTo>
                  <a:pt x="27680" y="141710"/>
                </a:lnTo>
                <a:lnTo>
                  <a:pt x="34289" y="1714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2" name="SMARTPenAnnotation1341"/>
          <p:cNvSpPr/>
          <p:nvPr/>
        </p:nvSpPr>
        <p:spPr>
          <a:xfrm>
            <a:off x="2711767" y="4311967"/>
            <a:ext cx="197169" cy="17146"/>
          </a:xfrm>
          <a:custGeom>
            <a:avLst/>
            <a:gdLst/>
            <a:ahLst/>
            <a:cxnLst/>
            <a:rect l="0" t="0" r="0" b="0"/>
            <a:pathLst>
              <a:path w="197169" h="17146">
                <a:moveTo>
                  <a:pt x="0" y="17145"/>
                </a:moveTo>
                <a:lnTo>
                  <a:pt x="9102" y="12595"/>
                </a:lnTo>
                <a:lnTo>
                  <a:pt x="13688" y="11254"/>
                </a:lnTo>
                <a:lnTo>
                  <a:pt x="18650" y="10360"/>
                </a:lnTo>
                <a:lnTo>
                  <a:pt x="23863" y="9764"/>
                </a:lnTo>
                <a:lnTo>
                  <a:pt x="31149" y="8415"/>
                </a:lnTo>
                <a:lnTo>
                  <a:pt x="49404" y="4375"/>
                </a:lnTo>
                <a:lnTo>
                  <a:pt x="68178" y="2916"/>
                </a:lnTo>
                <a:lnTo>
                  <a:pt x="93077" y="1944"/>
                </a:lnTo>
                <a:lnTo>
                  <a:pt x="19716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3" name="SMARTPenAnnotation1342"/>
          <p:cNvSpPr/>
          <p:nvPr/>
        </p:nvSpPr>
        <p:spPr>
          <a:xfrm>
            <a:off x="2943225" y="4217670"/>
            <a:ext cx="25718" cy="205741"/>
          </a:xfrm>
          <a:custGeom>
            <a:avLst/>
            <a:gdLst/>
            <a:ahLst/>
            <a:cxnLst/>
            <a:rect l="0" t="0" r="0" b="0"/>
            <a:pathLst>
              <a:path w="25718" h="205741">
                <a:moveTo>
                  <a:pt x="0" y="0"/>
                </a:moveTo>
                <a:lnTo>
                  <a:pt x="4550" y="9101"/>
                </a:lnTo>
                <a:lnTo>
                  <a:pt x="5891" y="12735"/>
                </a:lnTo>
                <a:lnTo>
                  <a:pt x="6785" y="16110"/>
                </a:lnTo>
                <a:lnTo>
                  <a:pt x="7380" y="19312"/>
                </a:lnTo>
                <a:lnTo>
                  <a:pt x="8730" y="23352"/>
                </a:lnTo>
                <a:lnTo>
                  <a:pt x="10582" y="27951"/>
                </a:lnTo>
                <a:lnTo>
                  <a:pt x="12770" y="32921"/>
                </a:lnTo>
                <a:lnTo>
                  <a:pt x="14228" y="39092"/>
                </a:lnTo>
                <a:lnTo>
                  <a:pt x="15200" y="46064"/>
                </a:lnTo>
                <a:lnTo>
                  <a:pt x="15848" y="53569"/>
                </a:lnTo>
                <a:lnTo>
                  <a:pt x="16280" y="60477"/>
                </a:lnTo>
                <a:lnTo>
                  <a:pt x="16760" y="73233"/>
                </a:lnTo>
                <a:lnTo>
                  <a:pt x="17841" y="80255"/>
                </a:lnTo>
                <a:lnTo>
                  <a:pt x="19514" y="87793"/>
                </a:lnTo>
                <a:lnTo>
                  <a:pt x="21582" y="95676"/>
                </a:lnTo>
                <a:lnTo>
                  <a:pt x="22960" y="102836"/>
                </a:lnTo>
                <a:lnTo>
                  <a:pt x="23879" y="109515"/>
                </a:lnTo>
                <a:lnTo>
                  <a:pt x="24492" y="115872"/>
                </a:lnTo>
                <a:lnTo>
                  <a:pt x="24900" y="125826"/>
                </a:lnTo>
                <a:lnTo>
                  <a:pt x="25609" y="176307"/>
                </a:lnTo>
                <a:lnTo>
                  <a:pt x="25717" y="20574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4" name="SMARTPenAnnotation1343"/>
          <p:cNvSpPr/>
          <p:nvPr/>
        </p:nvSpPr>
        <p:spPr>
          <a:xfrm>
            <a:off x="3011804" y="4260550"/>
            <a:ext cx="137161" cy="153783"/>
          </a:xfrm>
          <a:custGeom>
            <a:avLst/>
            <a:gdLst/>
            <a:ahLst/>
            <a:cxnLst/>
            <a:rect l="0" t="0" r="0" b="0"/>
            <a:pathLst>
              <a:path w="137161" h="153783">
                <a:moveTo>
                  <a:pt x="0" y="17127"/>
                </a:moveTo>
                <a:lnTo>
                  <a:pt x="13653" y="8025"/>
                </a:lnTo>
                <a:lnTo>
                  <a:pt x="19580" y="5344"/>
                </a:lnTo>
                <a:lnTo>
                  <a:pt x="25436" y="3557"/>
                </a:lnTo>
                <a:lnTo>
                  <a:pt x="31245" y="2365"/>
                </a:lnTo>
                <a:lnTo>
                  <a:pt x="36070" y="1571"/>
                </a:lnTo>
                <a:lnTo>
                  <a:pt x="40239" y="1041"/>
                </a:lnTo>
                <a:lnTo>
                  <a:pt x="43971" y="688"/>
                </a:lnTo>
                <a:lnTo>
                  <a:pt x="48364" y="453"/>
                </a:lnTo>
                <a:lnTo>
                  <a:pt x="58326" y="191"/>
                </a:lnTo>
                <a:lnTo>
                  <a:pt x="91544" y="0"/>
                </a:lnTo>
                <a:lnTo>
                  <a:pt x="96272" y="947"/>
                </a:lnTo>
                <a:lnTo>
                  <a:pt x="100376" y="2530"/>
                </a:lnTo>
                <a:lnTo>
                  <a:pt x="104065" y="4538"/>
                </a:lnTo>
                <a:lnTo>
                  <a:pt x="107477" y="7782"/>
                </a:lnTo>
                <a:lnTo>
                  <a:pt x="110704" y="11850"/>
                </a:lnTo>
                <a:lnTo>
                  <a:pt x="113808" y="16466"/>
                </a:lnTo>
                <a:lnTo>
                  <a:pt x="117782" y="23354"/>
                </a:lnTo>
                <a:lnTo>
                  <a:pt x="127278" y="41167"/>
                </a:lnTo>
                <a:lnTo>
                  <a:pt x="130572" y="48394"/>
                </a:lnTo>
                <a:lnTo>
                  <a:pt x="132768" y="54164"/>
                </a:lnTo>
                <a:lnTo>
                  <a:pt x="134232" y="58963"/>
                </a:lnTo>
                <a:lnTo>
                  <a:pt x="134256" y="65020"/>
                </a:lnTo>
                <a:lnTo>
                  <a:pt x="133319" y="71916"/>
                </a:lnTo>
                <a:lnTo>
                  <a:pt x="131742" y="79370"/>
                </a:lnTo>
                <a:lnTo>
                  <a:pt x="129738" y="85293"/>
                </a:lnTo>
                <a:lnTo>
                  <a:pt x="127450" y="90194"/>
                </a:lnTo>
                <a:lnTo>
                  <a:pt x="124972" y="94413"/>
                </a:lnTo>
                <a:lnTo>
                  <a:pt x="122367" y="99131"/>
                </a:lnTo>
                <a:lnTo>
                  <a:pt x="116933" y="109453"/>
                </a:lnTo>
                <a:lnTo>
                  <a:pt x="113198" y="113920"/>
                </a:lnTo>
                <a:lnTo>
                  <a:pt x="108803" y="117851"/>
                </a:lnTo>
                <a:lnTo>
                  <a:pt x="103968" y="121424"/>
                </a:lnTo>
                <a:lnTo>
                  <a:pt x="98840" y="124759"/>
                </a:lnTo>
                <a:lnTo>
                  <a:pt x="93516" y="127934"/>
                </a:lnTo>
                <a:lnTo>
                  <a:pt x="88061" y="131003"/>
                </a:lnTo>
                <a:lnTo>
                  <a:pt x="76921" y="136954"/>
                </a:lnTo>
                <a:lnTo>
                  <a:pt x="71284" y="139874"/>
                </a:lnTo>
                <a:lnTo>
                  <a:pt x="66573" y="142773"/>
                </a:lnTo>
                <a:lnTo>
                  <a:pt x="62479" y="145658"/>
                </a:lnTo>
                <a:lnTo>
                  <a:pt x="58798" y="148535"/>
                </a:lnTo>
                <a:lnTo>
                  <a:pt x="54439" y="150452"/>
                </a:lnTo>
                <a:lnTo>
                  <a:pt x="49628" y="151731"/>
                </a:lnTo>
                <a:lnTo>
                  <a:pt x="44515" y="152583"/>
                </a:lnTo>
                <a:lnTo>
                  <a:pt x="39202" y="153151"/>
                </a:lnTo>
                <a:lnTo>
                  <a:pt x="33755" y="153529"/>
                </a:lnTo>
                <a:lnTo>
                  <a:pt x="28218" y="153782"/>
                </a:lnTo>
                <a:lnTo>
                  <a:pt x="24527" y="152998"/>
                </a:lnTo>
                <a:lnTo>
                  <a:pt x="22067" y="151523"/>
                </a:lnTo>
                <a:lnTo>
                  <a:pt x="20426" y="149587"/>
                </a:lnTo>
                <a:lnTo>
                  <a:pt x="18380" y="148296"/>
                </a:lnTo>
                <a:lnTo>
                  <a:pt x="16064" y="147435"/>
                </a:lnTo>
                <a:lnTo>
                  <a:pt x="13567" y="146862"/>
                </a:lnTo>
                <a:lnTo>
                  <a:pt x="11902" y="145527"/>
                </a:lnTo>
                <a:lnTo>
                  <a:pt x="10792" y="143685"/>
                </a:lnTo>
                <a:lnTo>
                  <a:pt x="10053" y="141504"/>
                </a:lnTo>
                <a:lnTo>
                  <a:pt x="10512" y="138145"/>
                </a:lnTo>
                <a:lnTo>
                  <a:pt x="11771" y="134001"/>
                </a:lnTo>
                <a:lnTo>
                  <a:pt x="16084" y="122763"/>
                </a:lnTo>
                <a:lnTo>
                  <a:pt x="18343" y="121841"/>
                </a:lnTo>
                <a:lnTo>
                  <a:pt x="21754" y="121226"/>
                </a:lnTo>
                <a:lnTo>
                  <a:pt x="25933" y="120817"/>
                </a:lnTo>
                <a:lnTo>
                  <a:pt x="30623" y="120543"/>
                </a:lnTo>
                <a:lnTo>
                  <a:pt x="40916" y="120240"/>
                </a:lnTo>
                <a:lnTo>
                  <a:pt x="52870" y="120069"/>
                </a:lnTo>
                <a:lnTo>
                  <a:pt x="58107" y="120998"/>
                </a:lnTo>
                <a:lnTo>
                  <a:pt x="64455" y="122569"/>
                </a:lnTo>
                <a:lnTo>
                  <a:pt x="71545" y="124569"/>
                </a:lnTo>
                <a:lnTo>
                  <a:pt x="87043" y="129332"/>
                </a:lnTo>
                <a:lnTo>
                  <a:pt x="137160" y="14571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5" name="SMARTPenAnnotation1344"/>
          <p:cNvSpPr/>
          <p:nvPr/>
        </p:nvSpPr>
        <p:spPr>
          <a:xfrm>
            <a:off x="3208972" y="4398086"/>
            <a:ext cx="39132" cy="33897"/>
          </a:xfrm>
          <a:custGeom>
            <a:avLst/>
            <a:gdLst/>
            <a:ahLst/>
            <a:cxnLst/>
            <a:rect l="0" t="0" r="0" b="0"/>
            <a:pathLst>
              <a:path w="39132" h="33897">
                <a:moveTo>
                  <a:pt x="0" y="25324"/>
                </a:moveTo>
                <a:lnTo>
                  <a:pt x="0" y="13392"/>
                </a:lnTo>
                <a:lnTo>
                  <a:pt x="953" y="11654"/>
                </a:lnTo>
                <a:lnTo>
                  <a:pt x="2540" y="10496"/>
                </a:lnTo>
                <a:lnTo>
                  <a:pt x="4551" y="9723"/>
                </a:lnTo>
                <a:lnTo>
                  <a:pt x="6844" y="8256"/>
                </a:lnTo>
                <a:lnTo>
                  <a:pt x="9325" y="6325"/>
                </a:lnTo>
                <a:lnTo>
                  <a:pt x="11931" y="4085"/>
                </a:lnTo>
                <a:lnTo>
                  <a:pt x="14622" y="2593"/>
                </a:lnTo>
                <a:lnTo>
                  <a:pt x="17368" y="1597"/>
                </a:lnTo>
                <a:lnTo>
                  <a:pt x="20151" y="933"/>
                </a:lnTo>
                <a:lnTo>
                  <a:pt x="22959" y="491"/>
                </a:lnTo>
                <a:lnTo>
                  <a:pt x="25784" y="196"/>
                </a:lnTo>
                <a:lnTo>
                  <a:pt x="28619" y="0"/>
                </a:lnTo>
                <a:lnTo>
                  <a:pt x="30509" y="821"/>
                </a:lnTo>
                <a:lnTo>
                  <a:pt x="31770" y="2321"/>
                </a:lnTo>
                <a:lnTo>
                  <a:pt x="32610" y="4273"/>
                </a:lnTo>
                <a:lnTo>
                  <a:pt x="33170" y="6528"/>
                </a:lnTo>
                <a:lnTo>
                  <a:pt x="33543" y="8983"/>
                </a:lnTo>
                <a:lnTo>
                  <a:pt x="33792" y="11573"/>
                </a:lnTo>
                <a:lnTo>
                  <a:pt x="34911" y="13299"/>
                </a:lnTo>
                <a:lnTo>
                  <a:pt x="36609" y="14450"/>
                </a:lnTo>
                <a:lnTo>
                  <a:pt x="38693" y="15217"/>
                </a:lnTo>
                <a:lnTo>
                  <a:pt x="39131" y="15728"/>
                </a:lnTo>
                <a:lnTo>
                  <a:pt x="38470" y="16069"/>
                </a:lnTo>
                <a:lnTo>
                  <a:pt x="37076" y="16296"/>
                </a:lnTo>
                <a:lnTo>
                  <a:pt x="35195" y="18353"/>
                </a:lnTo>
                <a:lnTo>
                  <a:pt x="32988" y="21629"/>
                </a:lnTo>
                <a:lnTo>
                  <a:pt x="25717" y="3389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6" name="SMARTPenAnnotation1345"/>
          <p:cNvSpPr/>
          <p:nvPr/>
        </p:nvSpPr>
        <p:spPr>
          <a:xfrm>
            <a:off x="3286125" y="4277828"/>
            <a:ext cx="171451" cy="170794"/>
          </a:xfrm>
          <a:custGeom>
            <a:avLst/>
            <a:gdLst/>
            <a:ahLst/>
            <a:cxnLst/>
            <a:rect l="0" t="0" r="0" b="0"/>
            <a:pathLst>
              <a:path w="171451" h="170794">
                <a:moveTo>
                  <a:pt x="0" y="42712"/>
                </a:moveTo>
                <a:lnTo>
                  <a:pt x="9101" y="33610"/>
                </a:lnTo>
                <a:lnTo>
                  <a:pt x="13687" y="29976"/>
                </a:lnTo>
                <a:lnTo>
                  <a:pt x="18650" y="26601"/>
                </a:lnTo>
                <a:lnTo>
                  <a:pt x="23863" y="23399"/>
                </a:lnTo>
                <a:lnTo>
                  <a:pt x="28291" y="20311"/>
                </a:lnTo>
                <a:lnTo>
                  <a:pt x="32196" y="17301"/>
                </a:lnTo>
                <a:lnTo>
                  <a:pt x="35751" y="14341"/>
                </a:lnTo>
                <a:lnTo>
                  <a:pt x="40027" y="11415"/>
                </a:lnTo>
                <a:lnTo>
                  <a:pt x="44782" y="8512"/>
                </a:lnTo>
                <a:lnTo>
                  <a:pt x="49857" y="5625"/>
                </a:lnTo>
                <a:lnTo>
                  <a:pt x="55145" y="3699"/>
                </a:lnTo>
                <a:lnTo>
                  <a:pt x="60576" y="2416"/>
                </a:lnTo>
                <a:lnTo>
                  <a:pt x="66101" y="1560"/>
                </a:lnTo>
                <a:lnTo>
                  <a:pt x="71690" y="990"/>
                </a:lnTo>
                <a:lnTo>
                  <a:pt x="77320" y="610"/>
                </a:lnTo>
                <a:lnTo>
                  <a:pt x="87704" y="187"/>
                </a:lnTo>
                <a:lnTo>
                  <a:pt x="95494" y="0"/>
                </a:lnTo>
                <a:lnTo>
                  <a:pt x="99858" y="902"/>
                </a:lnTo>
                <a:lnTo>
                  <a:pt x="104672" y="2456"/>
                </a:lnTo>
                <a:lnTo>
                  <a:pt x="109786" y="4445"/>
                </a:lnTo>
                <a:lnTo>
                  <a:pt x="114148" y="6723"/>
                </a:lnTo>
                <a:lnTo>
                  <a:pt x="118009" y="9194"/>
                </a:lnTo>
                <a:lnTo>
                  <a:pt x="121535" y="11794"/>
                </a:lnTo>
                <a:lnTo>
                  <a:pt x="124838" y="15433"/>
                </a:lnTo>
                <a:lnTo>
                  <a:pt x="127992" y="19763"/>
                </a:lnTo>
                <a:lnTo>
                  <a:pt x="131048" y="24555"/>
                </a:lnTo>
                <a:lnTo>
                  <a:pt x="133085" y="29655"/>
                </a:lnTo>
                <a:lnTo>
                  <a:pt x="134443" y="34960"/>
                </a:lnTo>
                <a:lnTo>
                  <a:pt x="135349" y="40401"/>
                </a:lnTo>
                <a:lnTo>
                  <a:pt x="135952" y="46886"/>
                </a:lnTo>
                <a:lnTo>
                  <a:pt x="136355" y="54067"/>
                </a:lnTo>
                <a:lnTo>
                  <a:pt x="136623" y="61712"/>
                </a:lnTo>
                <a:lnTo>
                  <a:pt x="135849" y="68714"/>
                </a:lnTo>
                <a:lnTo>
                  <a:pt x="134381" y="75286"/>
                </a:lnTo>
                <a:lnTo>
                  <a:pt x="132450" y="81573"/>
                </a:lnTo>
                <a:lnTo>
                  <a:pt x="131162" y="88622"/>
                </a:lnTo>
                <a:lnTo>
                  <a:pt x="130304" y="96179"/>
                </a:lnTo>
                <a:lnTo>
                  <a:pt x="129732" y="104074"/>
                </a:lnTo>
                <a:lnTo>
                  <a:pt x="127445" y="111242"/>
                </a:lnTo>
                <a:lnTo>
                  <a:pt x="124016" y="117926"/>
                </a:lnTo>
                <a:lnTo>
                  <a:pt x="119824" y="124287"/>
                </a:lnTo>
                <a:lnTo>
                  <a:pt x="116078" y="129480"/>
                </a:lnTo>
                <a:lnTo>
                  <a:pt x="112628" y="133895"/>
                </a:lnTo>
                <a:lnTo>
                  <a:pt x="109375" y="137790"/>
                </a:lnTo>
                <a:lnTo>
                  <a:pt x="105301" y="141340"/>
                </a:lnTo>
                <a:lnTo>
                  <a:pt x="100681" y="144659"/>
                </a:lnTo>
                <a:lnTo>
                  <a:pt x="95695" y="147824"/>
                </a:lnTo>
                <a:lnTo>
                  <a:pt x="91419" y="150886"/>
                </a:lnTo>
                <a:lnTo>
                  <a:pt x="87616" y="153881"/>
                </a:lnTo>
                <a:lnTo>
                  <a:pt x="84128" y="156829"/>
                </a:lnTo>
                <a:lnTo>
                  <a:pt x="79898" y="159748"/>
                </a:lnTo>
                <a:lnTo>
                  <a:pt x="75172" y="162645"/>
                </a:lnTo>
                <a:lnTo>
                  <a:pt x="70117" y="165530"/>
                </a:lnTo>
                <a:lnTo>
                  <a:pt x="65795" y="167453"/>
                </a:lnTo>
                <a:lnTo>
                  <a:pt x="61960" y="168735"/>
                </a:lnTo>
                <a:lnTo>
                  <a:pt x="58452" y="169590"/>
                </a:lnTo>
                <a:lnTo>
                  <a:pt x="54207" y="170160"/>
                </a:lnTo>
                <a:lnTo>
                  <a:pt x="49473" y="170540"/>
                </a:lnTo>
                <a:lnTo>
                  <a:pt x="44412" y="170793"/>
                </a:lnTo>
                <a:lnTo>
                  <a:pt x="40085" y="170009"/>
                </a:lnTo>
                <a:lnTo>
                  <a:pt x="36248" y="168534"/>
                </a:lnTo>
                <a:lnTo>
                  <a:pt x="32738" y="166598"/>
                </a:lnTo>
                <a:lnTo>
                  <a:pt x="28493" y="163403"/>
                </a:lnTo>
                <a:lnTo>
                  <a:pt x="23757" y="159367"/>
                </a:lnTo>
                <a:lnTo>
                  <a:pt x="18696" y="154772"/>
                </a:lnTo>
                <a:lnTo>
                  <a:pt x="15321" y="150756"/>
                </a:lnTo>
                <a:lnTo>
                  <a:pt x="13072" y="147126"/>
                </a:lnTo>
                <a:lnTo>
                  <a:pt x="11572" y="143754"/>
                </a:lnTo>
                <a:lnTo>
                  <a:pt x="10572" y="140553"/>
                </a:lnTo>
                <a:lnTo>
                  <a:pt x="9905" y="137467"/>
                </a:lnTo>
                <a:lnTo>
                  <a:pt x="9461" y="134457"/>
                </a:lnTo>
                <a:lnTo>
                  <a:pt x="10117" y="131497"/>
                </a:lnTo>
                <a:lnTo>
                  <a:pt x="11507" y="128572"/>
                </a:lnTo>
                <a:lnTo>
                  <a:pt x="13386" y="125670"/>
                </a:lnTo>
                <a:lnTo>
                  <a:pt x="16544" y="122782"/>
                </a:lnTo>
                <a:lnTo>
                  <a:pt x="20554" y="119904"/>
                </a:lnTo>
                <a:lnTo>
                  <a:pt x="25132" y="117033"/>
                </a:lnTo>
                <a:lnTo>
                  <a:pt x="29137" y="115120"/>
                </a:lnTo>
                <a:lnTo>
                  <a:pt x="32760" y="113844"/>
                </a:lnTo>
                <a:lnTo>
                  <a:pt x="36127" y="112993"/>
                </a:lnTo>
                <a:lnTo>
                  <a:pt x="40277" y="112426"/>
                </a:lnTo>
                <a:lnTo>
                  <a:pt x="44949" y="112048"/>
                </a:lnTo>
                <a:lnTo>
                  <a:pt x="49968" y="111796"/>
                </a:lnTo>
                <a:lnTo>
                  <a:pt x="60625" y="111516"/>
                </a:lnTo>
                <a:lnTo>
                  <a:pt x="66135" y="111441"/>
                </a:lnTo>
                <a:lnTo>
                  <a:pt x="73617" y="112344"/>
                </a:lnTo>
                <a:lnTo>
                  <a:pt x="82415" y="113898"/>
                </a:lnTo>
                <a:lnTo>
                  <a:pt x="92091" y="115887"/>
                </a:lnTo>
                <a:lnTo>
                  <a:pt x="100446" y="118165"/>
                </a:lnTo>
                <a:lnTo>
                  <a:pt x="107922" y="120636"/>
                </a:lnTo>
                <a:lnTo>
                  <a:pt x="114810" y="123237"/>
                </a:lnTo>
                <a:lnTo>
                  <a:pt x="120355" y="125922"/>
                </a:lnTo>
                <a:lnTo>
                  <a:pt x="125004" y="128666"/>
                </a:lnTo>
                <a:lnTo>
                  <a:pt x="129056" y="131447"/>
                </a:lnTo>
                <a:lnTo>
                  <a:pt x="133662" y="134253"/>
                </a:lnTo>
                <a:lnTo>
                  <a:pt x="138638" y="137077"/>
                </a:lnTo>
                <a:lnTo>
                  <a:pt x="143860" y="139912"/>
                </a:lnTo>
                <a:lnTo>
                  <a:pt x="148294" y="141802"/>
                </a:lnTo>
                <a:lnTo>
                  <a:pt x="152203" y="143062"/>
                </a:lnTo>
                <a:lnTo>
                  <a:pt x="155761" y="143902"/>
                </a:lnTo>
                <a:lnTo>
                  <a:pt x="159086" y="145414"/>
                </a:lnTo>
                <a:lnTo>
                  <a:pt x="162254" y="147375"/>
                </a:lnTo>
                <a:lnTo>
                  <a:pt x="171450" y="15415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7" name="SMARTPenAnnotation1346"/>
          <p:cNvSpPr/>
          <p:nvPr/>
        </p:nvSpPr>
        <p:spPr>
          <a:xfrm>
            <a:off x="3483292" y="4294822"/>
            <a:ext cx="162879" cy="42864"/>
          </a:xfrm>
          <a:custGeom>
            <a:avLst/>
            <a:gdLst/>
            <a:ahLst/>
            <a:cxnLst/>
            <a:rect l="0" t="0" r="0" b="0"/>
            <a:pathLst>
              <a:path w="162879" h="42864">
                <a:moveTo>
                  <a:pt x="0" y="42863"/>
                </a:moveTo>
                <a:lnTo>
                  <a:pt x="9102" y="38312"/>
                </a:lnTo>
                <a:lnTo>
                  <a:pt x="13688" y="36971"/>
                </a:lnTo>
                <a:lnTo>
                  <a:pt x="18650" y="36077"/>
                </a:lnTo>
                <a:lnTo>
                  <a:pt x="23864" y="35482"/>
                </a:lnTo>
                <a:lnTo>
                  <a:pt x="38769" y="32227"/>
                </a:lnTo>
                <a:lnTo>
                  <a:pt x="103880" y="16851"/>
                </a:lnTo>
                <a:lnTo>
                  <a:pt x="116878" y="14092"/>
                </a:lnTo>
                <a:lnTo>
                  <a:pt x="126496" y="12252"/>
                </a:lnTo>
                <a:lnTo>
                  <a:pt x="134813" y="10073"/>
                </a:lnTo>
                <a:lnTo>
                  <a:pt x="142263" y="7668"/>
                </a:lnTo>
                <a:lnTo>
                  <a:pt x="16287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8" name="SMARTPenAnnotation1347"/>
          <p:cNvSpPr/>
          <p:nvPr/>
        </p:nvSpPr>
        <p:spPr>
          <a:xfrm>
            <a:off x="3532422" y="4320540"/>
            <a:ext cx="121454" cy="162664"/>
          </a:xfrm>
          <a:custGeom>
            <a:avLst/>
            <a:gdLst/>
            <a:ahLst/>
            <a:cxnLst/>
            <a:rect l="0" t="0" r="0" b="0"/>
            <a:pathLst>
              <a:path w="121454" h="162664">
                <a:moveTo>
                  <a:pt x="10878" y="0"/>
                </a:moveTo>
                <a:lnTo>
                  <a:pt x="15428" y="9101"/>
                </a:lnTo>
                <a:lnTo>
                  <a:pt x="16769" y="12735"/>
                </a:lnTo>
                <a:lnTo>
                  <a:pt x="17663" y="16110"/>
                </a:lnTo>
                <a:lnTo>
                  <a:pt x="18258" y="19312"/>
                </a:lnTo>
                <a:lnTo>
                  <a:pt x="18656" y="22399"/>
                </a:lnTo>
                <a:lnTo>
                  <a:pt x="18920" y="25411"/>
                </a:lnTo>
                <a:lnTo>
                  <a:pt x="19097" y="28370"/>
                </a:lnTo>
                <a:lnTo>
                  <a:pt x="18262" y="32248"/>
                </a:lnTo>
                <a:lnTo>
                  <a:pt x="16753" y="36739"/>
                </a:lnTo>
                <a:lnTo>
                  <a:pt x="14794" y="41637"/>
                </a:lnTo>
                <a:lnTo>
                  <a:pt x="13489" y="45856"/>
                </a:lnTo>
                <a:lnTo>
                  <a:pt x="12618" y="49620"/>
                </a:lnTo>
                <a:lnTo>
                  <a:pt x="12038" y="53082"/>
                </a:lnTo>
                <a:lnTo>
                  <a:pt x="9746" y="57296"/>
                </a:lnTo>
                <a:lnTo>
                  <a:pt x="6313" y="62009"/>
                </a:lnTo>
                <a:lnTo>
                  <a:pt x="2120" y="67057"/>
                </a:lnTo>
                <a:lnTo>
                  <a:pt x="277" y="69469"/>
                </a:lnTo>
                <a:lnTo>
                  <a:pt x="0" y="70126"/>
                </a:lnTo>
                <a:lnTo>
                  <a:pt x="768" y="69611"/>
                </a:lnTo>
                <a:lnTo>
                  <a:pt x="1280" y="68314"/>
                </a:lnTo>
                <a:lnTo>
                  <a:pt x="1850" y="64334"/>
                </a:lnTo>
                <a:lnTo>
                  <a:pt x="2954" y="62892"/>
                </a:lnTo>
                <a:lnTo>
                  <a:pt x="4643" y="61930"/>
                </a:lnTo>
                <a:lnTo>
                  <a:pt x="6721" y="61289"/>
                </a:lnTo>
                <a:lnTo>
                  <a:pt x="9059" y="59909"/>
                </a:lnTo>
                <a:lnTo>
                  <a:pt x="11570" y="58037"/>
                </a:lnTo>
                <a:lnTo>
                  <a:pt x="14197" y="55836"/>
                </a:lnTo>
                <a:lnTo>
                  <a:pt x="16900" y="54369"/>
                </a:lnTo>
                <a:lnTo>
                  <a:pt x="19655" y="53391"/>
                </a:lnTo>
                <a:lnTo>
                  <a:pt x="22444" y="52739"/>
                </a:lnTo>
                <a:lnTo>
                  <a:pt x="26208" y="52304"/>
                </a:lnTo>
                <a:lnTo>
                  <a:pt x="30624" y="52014"/>
                </a:lnTo>
                <a:lnTo>
                  <a:pt x="35472" y="51821"/>
                </a:lnTo>
                <a:lnTo>
                  <a:pt x="39656" y="52645"/>
                </a:lnTo>
                <a:lnTo>
                  <a:pt x="43398" y="54146"/>
                </a:lnTo>
                <a:lnTo>
                  <a:pt x="46845" y="56100"/>
                </a:lnTo>
                <a:lnTo>
                  <a:pt x="55756" y="60811"/>
                </a:lnTo>
                <a:lnTo>
                  <a:pt x="76998" y="71596"/>
                </a:lnTo>
                <a:lnTo>
                  <a:pt x="81628" y="74401"/>
                </a:lnTo>
                <a:lnTo>
                  <a:pt x="85667" y="77223"/>
                </a:lnTo>
                <a:lnTo>
                  <a:pt x="89312" y="80056"/>
                </a:lnTo>
                <a:lnTo>
                  <a:pt x="92695" y="82898"/>
                </a:lnTo>
                <a:lnTo>
                  <a:pt x="95903" y="85746"/>
                </a:lnTo>
                <a:lnTo>
                  <a:pt x="98993" y="88596"/>
                </a:lnTo>
                <a:lnTo>
                  <a:pt x="112445" y="101710"/>
                </a:lnTo>
                <a:lnTo>
                  <a:pt x="115737" y="106859"/>
                </a:lnTo>
                <a:lnTo>
                  <a:pt x="117931" y="112197"/>
                </a:lnTo>
                <a:lnTo>
                  <a:pt x="119394" y="117660"/>
                </a:lnTo>
                <a:lnTo>
                  <a:pt x="120369" y="123207"/>
                </a:lnTo>
                <a:lnTo>
                  <a:pt x="121020" y="128810"/>
                </a:lnTo>
                <a:lnTo>
                  <a:pt x="121453" y="134452"/>
                </a:lnTo>
                <a:lnTo>
                  <a:pt x="119837" y="138212"/>
                </a:lnTo>
                <a:lnTo>
                  <a:pt x="116855" y="140719"/>
                </a:lnTo>
                <a:lnTo>
                  <a:pt x="112962" y="142390"/>
                </a:lnTo>
                <a:lnTo>
                  <a:pt x="103556" y="146786"/>
                </a:lnTo>
                <a:lnTo>
                  <a:pt x="81995" y="157371"/>
                </a:lnTo>
                <a:lnTo>
                  <a:pt x="76387" y="159206"/>
                </a:lnTo>
                <a:lnTo>
                  <a:pt x="70742" y="160430"/>
                </a:lnTo>
                <a:lnTo>
                  <a:pt x="65075" y="161246"/>
                </a:lnTo>
                <a:lnTo>
                  <a:pt x="60344" y="161789"/>
                </a:lnTo>
                <a:lnTo>
                  <a:pt x="56238" y="162152"/>
                </a:lnTo>
                <a:lnTo>
                  <a:pt x="52548" y="162394"/>
                </a:lnTo>
                <a:lnTo>
                  <a:pt x="48183" y="162555"/>
                </a:lnTo>
                <a:lnTo>
                  <a:pt x="43367" y="162663"/>
                </a:lnTo>
                <a:lnTo>
                  <a:pt x="10878" y="1543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9" name="SMARTPenAnnotation1348"/>
          <p:cNvSpPr/>
          <p:nvPr/>
        </p:nvSpPr>
        <p:spPr>
          <a:xfrm>
            <a:off x="3733618" y="4311967"/>
            <a:ext cx="152583" cy="127244"/>
          </a:xfrm>
          <a:custGeom>
            <a:avLst/>
            <a:gdLst/>
            <a:ahLst/>
            <a:cxnLst/>
            <a:rect l="0" t="0" r="0" b="0"/>
            <a:pathLst>
              <a:path w="152583" h="127244">
                <a:moveTo>
                  <a:pt x="23994" y="0"/>
                </a:moveTo>
                <a:lnTo>
                  <a:pt x="43307" y="19313"/>
                </a:lnTo>
                <a:lnTo>
                  <a:pt x="46394" y="25258"/>
                </a:lnTo>
                <a:lnTo>
                  <a:pt x="49405" y="33031"/>
                </a:lnTo>
                <a:lnTo>
                  <a:pt x="52365" y="42023"/>
                </a:lnTo>
                <a:lnTo>
                  <a:pt x="54338" y="49923"/>
                </a:lnTo>
                <a:lnTo>
                  <a:pt x="55653" y="57094"/>
                </a:lnTo>
                <a:lnTo>
                  <a:pt x="56530" y="63781"/>
                </a:lnTo>
                <a:lnTo>
                  <a:pt x="57114" y="70143"/>
                </a:lnTo>
                <a:lnTo>
                  <a:pt x="57504" y="76289"/>
                </a:lnTo>
                <a:lnTo>
                  <a:pt x="57764" y="82292"/>
                </a:lnTo>
                <a:lnTo>
                  <a:pt x="58890" y="87247"/>
                </a:lnTo>
                <a:lnTo>
                  <a:pt x="60593" y="91502"/>
                </a:lnTo>
                <a:lnTo>
                  <a:pt x="62681" y="95291"/>
                </a:lnTo>
                <a:lnTo>
                  <a:pt x="63120" y="98770"/>
                </a:lnTo>
                <a:lnTo>
                  <a:pt x="62461" y="102042"/>
                </a:lnTo>
                <a:lnTo>
                  <a:pt x="61068" y="105175"/>
                </a:lnTo>
                <a:lnTo>
                  <a:pt x="60140" y="108217"/>
                </a:lnTo>
                <a:lnTo>
                  <a:pt x="59522" y="111197"/>
                </a:lnTo>
                <a:lnTo>
                  <a:pt x="58529" y="118273"/>
                </a:lnTo>
                <a:lnTo>
                  <a:pt x="55853" y="121781"/>
                </a:lnTo>
                <a:lnTo>
                  <a:pt x="53806" y="124050"/>
                </a:lnTo>
                <a:lnTo>
                  <a:pt x="51488" y="125562"/>
                </a:lnTo>
                <a:lnTo>
                  <a:pt x="48991" y="126571"/>
                </a:lnTo>
                <a:lnTo>
                  <a:pt x="46374" y="127243"/>
                </a:lnTo>
                <a:lnTo>
                  <a:pt x="42724" y="126739"/>
                </a:lnTo>
                <a:lnTo>
                  <a:pt x="38386" y="125450"/>
                </a:lnTo>
                <a:lnTo>
                  <a:pt x="33588" y="123638"/>
                </a:lnTo>
                <a:lnTo>
                  <a:pt x="29437" y="122431"/>
                </a:lnTo>
                <a:lnTo>
                  <a:pt x="25718" y="121625"/>
                </a:lnTo>
                <a:lnTo>
                  <a:pt x="22286" y="121089"/>
                </a:lnTo>
                <a:lnTo>
                  <a:pt x="19045" y="120731"/>
                </a:lnTo>
                <a:lnTo>
                  <a:pt x="15932" y="120492"/>
                </a:lnTo>
                <a:lnTo>
                  <a:pt x="12904" y="120333"/>
                </a:lnTo>
                <a:lnTo>
                  <a:pt x="9933" y="119275"/>
                </a:lnTo>
                <a:lnTo>
                  <a:pt x="7000" y="117617"/>
                </a:lnTo>
                <a:lnTo>
                  <a:pt x="0" y="112662"/>
                </a:lnTo>
                <a:lnTo>
                  <a:pt x="378" y="111303"/>
                </a:lnTo>
                <a:lnTo>
                  <a:pt x="1582" y="109444"/>
                </a:lnTo>
                <a:lnTo>
                  <a:pt x="3338" y="107253"/>
                </a:lnTo>
                <a:lnTo>
                  <a:pt x="6413" y="105792"/>
                </a:lnTo>
                <a:lnTo>
                  <a:pt x="10369" y="104818"/>
                </a:lnTo>
                <a:lnTo>
                  <a:pt x="14910" y="104169"/>
                </a:lnTo>
                <a:lnTo>
                  <a:pt x="27463" y="103736"/>
                </a:lnTo>
                <a:lnTo>
                  <a:pt x="135499" y="102892"/>
                </a:lnTo>
                <a:lnTo>
                  <a:pt x="152582" y="10287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0" name="SMARTPenAnnotation1349"/>
          <p:cNvSpPr/>
          <p:nvPr/>
        </p:nvSpPr>
        <p:spPr>
          <a:xfrm>
            <a:off x="3929062" y="4294822"/>
            <a:ext cx="1" cy="180024"/>
          </a:xfrm>
          <a:custGeom>
            <a:avLst/>
            <a:gdLst/>
            <a:ahLst/>
            <a:cxnLst/>
            <a:rect l="0" t="0" r="0" b="0"/>
            <a:pathLst>
              <a:path w="1" h="180024">
                <a:moveTo>
                  <a:pt x="0" y="0"/>
                </a:moveTo>
                <a:lnTo>
                  <a:pt x="0" y="18002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1" name="SMARTPenAnnotation1350"/>
          <p:cNvSpPr/>
          <p:nvPr/>
        </p:nvSpPr>
        <p:spPr>
          <a:xfrm>
            <a:off x="4057650" y="4311967"/>
            <a:ext cx="1" cy="162879"/>
          </a:xfrm>
          <a:custGeom>
            <a:avLst/>
            <a:gdLst/>
            <a:ahLst/>
            <a:cxnLst/>
            <a:rect l="0" t="0" r="0" b="0"/>
            <a:pathLst>
              <a:path w="1" h="162879">
                <a:moveTo>
                  <a:pt x="0" y="0"/>
                </a:moveTo>
                <a:lnTo>
                  <a:pt x="0" y="1628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2" name="SMARTPenAnnotation1351"/>
          <p:cNvSpPr/>
          <p:nvPr/>
        </p:nvSpPr>
        <p:spPr>
          <a:xfrm>
            <a:off x="4117657" y="4467817"/>
            <a:ext cx="25675" cy="32746"/>
          </a:xfrm>
          <a:custGeom>
            <a:avLst/>
            <a:gdLst/>
            <a:ahLst/>
            <a:cxnLst/>
            <a:rect l="0" t="0" r="0" b="0"/>
            <a:pathLst>
              <a:path w="25675" h="32746">
                <a:moveTo>
                  <a:pt x="0" y="15600"/>
                </a:moveTo>
                <a:lnTo>
                  <a:pt x="0" y="11049"/>
                </a:lnTo>
                <a:lnTo>
                  <a:pt x="953" y="8756"/>
                </a:lnTo>
                <a:lnTo>
                  <a:pt x="2540" y="6275"/>
                </a:lnTo>
                <a:lnTo>
                  <a:pt x="4551" y="3668"/>
                </a:lnTo>
                <a:lnTo>
                  <a:pt x="6844" y="1931"/>
                </a:lnTo>
                <a:lnTo>
                  <a:pt x="9325" y="773"/>
                </a:lnTo>
                <a:lnTo>
                  <a:pt x="11932" y="0"/>
                </a:lnTo>
                <a:lnTo>
                  <a:pt x="14622" y="438"/>
                </a:lnTo>
                <a:lnTo>
                  <a:pt x="17368" y="1682"/>
                </a:lnTo>
                <a:lnTo>
                  <a:pt x="24068" y="5972"/>
                </a:lnTo>
                <a:lnTo>
                  <a:pt x="24618" y="7276"/>
                </a:lnTo>
                <a:lnTo>
                  <a:pt x="24985" y="9098"/>
                </a:lnTo>
                <a:lnTo>
                  <a:pt x="25229" y="11266"/>
                </a:lnTo>
                <a:lnTo>
                  <a:pt x="25392" y="13663"/>
                </a:lnTo>
                <a:lnTo>
                  <a:pt x="25500" y="16214"/>
                </a:lnTo>
                <a:lnTo>
                  <a:pt x="25674" y="22601"/>
                </a:lnTo>
                <a:lnTo>
                  <a:pt x="24737" y="24077"/>
                </a:lnTo>
                <a:lnTo>
                  <a:pt x="23158" y="26014"/>
                </a:lnTo>
                <a:lnTo>
                  <a:pt x="21154" y="28257"/>
                </a:lnTo>
                <a:lnTo>
                  <a:pt x="17913" y="29753"/>
                </a:lnTo>
                <a:lnTo>
                  <a:pt x="13847" y="30751"/>
                </a:lnTo>
                <a:lnTo>
                  <a:pt x="0" y="327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3" name="SMARTPenAnnotation1352"/>
          <p:cNvSpPr/>
          <p:nvPr/>
        </p:nvSpPr>
        <p:spPr>
          <a:xfrm>
            <a:off x="4186237" y="4338876"/>
            <a:ext cx="160666" cy="161687"/>
          </a:xfrm>
          <a:custGeom>
            <a:avLst/>
            <a:gdLst/>
            <a:ahLst/>
            <a:cxnLst/>
            <a:rect l="0" t="0" r="0" b="0"/>
            <a:pathLst>
              <a:path w="160666" h="161687">
                <a:moveTo>
                  <a:pt x="0" y="7381"/>
                </a:moveTo>
                <a:lnTo>
                  <a:pt x="13652" y="2830"/>
                </a:lnTo>
                <a:lnTo>
                  <a:pt x="19579" y="1490"/>
                </a:lnTo>
                <a:lnTo>
                  <a:pt x="25435" y="596"/>
                </a:lnTo>
                <a:lnTo>
                  <a:pt x="31244" y="0"/>
                </a:lnTo>
                <a:lnTo>
                  <a:pt x="37974" y="556"/>
                </a:lnTo>
                <a:lnTo>
                  <a:pt x="45319" y="1878"/>
                </a:lnTo>
                <a:lnTo>
                  <a:pt x="53073" y="3712"/>
                </a:lnTo>
                <a:lnTo>
                  <a:pt x="61099" y="4935"/>
                </a:lnTo>
                <a:lnTo>
                  <a:pt x="69308" y="5751"/>
                </a:lnTo>
                <a:lnTo>
                  <a:pt x="77638" y="6294"/>
                </a:lnTo>
                <a:lnTo>
                  <a:pt x="84143" y="7609"/>
                </a:lnTo>
                <a:lnTo>
                  <a:pt x="89433" y="9438"/>
                </a:lnTo>
                <a:lnTo>
                  <a:pt x="93912" y="11610"/>
                </a:lnTo>
                <a:lnTo>
                  <a:pt x="97851" y="13058"/>
                </a:lnTo>
                <a:lnTo>
                  <a:pt x="101429" y="14023"/>
                </a:lnTo>
                <a:lnTo>
                  <a:pt x="104766" y="14666"/>
                </a:lnTo>
                <a:lnTo>
                  <a:pt x="107944" y="16048"/>
                </a:lnTo>
                <a:lnTo>
                  <a:pt x="111016" y="17922"/>
                </a:lnTo>
                <a:lnTo>
                  <a:pt x="114015" y="20123"/>
                </a:lnTo>
                <a:lnTo>
                  <a:pt x="116015" y="22543"/>
                </a:lnTo>
                <a:lnTo>
                  <a:pt x="117349" y="25109"/>
                </a:lnTo>
                <a:lnTo>
                  <a:pt x="118238" y="27772"/>
                </a:lnTo>
                <a:lnTo>
                  <a:pt x="117878" y="30500"/>
                </a:lnTo>
                <a:lnTo>
                  <a:pt x="116685" y="33271"/>
                </a:lnTo>
                <a:lnTo>
                  <a:pt x="114938" y="36072"/>
                </a:lnTo>
                <a:lnTo>
                  <a:pt x="113773" y="38890"/>
                </a:lnTo>
                <a:lnTo>
                  <a:pt x="112996" y="41722"/>
                </a:lnTo>
                <a:lnTo>
                  <a:pt x="112478" y="44563"/>
                </a:lnTo>
                <a:lnTo>
                  <a:pt x="111180" y="47409"/>
                </a:lnTo>
                <a:lnTo>
                  <a:pt x="109363" y="50259"/>
                </a:lnTo>
                <a:lnTo>
                  <a:pt x="107198" y="53111"/>
                </a:lnTo>
                <a:lnTo>
                  <a:pt x="104803" y="55013"/>
                </a:lnTo>
                <a:lnTo>
                  <a:pt x="102253" y="56280"/>
                </a:lnTo>
                <a:lnTo>
                  <a:pt x="99602" y="57126"/>
                </a:lnTo>
                <a:lnTo>
                  <a:pt x="95929" y="58642"/>
                </a:lnTo>
                <a:lnTo>
                  <a:pt x="91575" y="60605"/>
                </a:lnTo>
                <a:lnTo>
                  <a:pt x="86767" y="62866"/>
                </a:lnTo>
                <a:lnTo>
                  <a:pt x="80705" y="64374"/>
                </a:lnTo>
                <a:lnTo>
                  <a:pt x="73806" y="65379"/>
                </a:lnTo>
                <a:lnTo>
                  <a:pt x="66349" y="66048"/>
                </a:lnTo>
                <a:lnTo>
                  <a:pt x="59473" y="66495"/>
                </a:lnTo>
                <a:lnTo>
                  <a:pt x="37982" y="67271"/>
                </a:lnTo>
                <a:lnTo>
                  <a:pt x="37704" y="67310"/>
                </a:lnTo>
                <a:lnTo>
                  <a:pt x="39935" y="67354"/>
                </a:lnTo>
                <a:lnTo>
                  <a:pt x="51097" y="67379"/>
                </a:lnTo>
                <a:lnTo>
                  <a:pt x="55972" y="68334"/>
                </a:lnTo>
                <a:lnTo>
                  <a:pt x="61127" y="69924"/>
                </a:lnTo>
                <a:lnTo>
                  <a:pt x="66469" y="71936"/>
                </a:lnTo>
                <a:lnTo>
                  <a:pt x="101292" y="83871"/>
                </a:lnTo>
                <a:lnTo>
                  <a:pt x="111343" y="87902"/>
                </a:lnTo>
                <a:lnTo>
                  <a:pt x="118996" y="91542"/>
                </a:lnTo>
                <a:lnTo>
                  <a:pt x="125051" y="94921"/>
                </a:lnTo>
                <a:lnTo>
                  <a:pt x="136858" y="101215"/>
                </a:lnTo>
                <a:lnTo>
                  <a:pt x="142674" y="104227"/>
                </a:lnTo>
                <a:lnTo>
                  <a:pt x="147503" y="107188"/>
                </a:lnTo>
                <a:lnTo>
                  <a:pt x="151676" y="110114"/>
                </a:lnTo>
                <a:lnTo>
                  <a:pt x="155410" y="113017"/>
                </a:lnTo>
                <a:lnTo>
                  <a:pt x="157899" y="116858"/>
                </a:lnTo>
                <a:lnTo>
                  <a:pt x="159558" y="121323"/>
                </a:lnTo>
                <a:lnTo>
                  <a:pt x="160665" y="126205"/>
                </a:lnTo>
                <a:lnTo>
                  <a:pt x="160450" y="130412"/>
                </a:lnTo>
                <a:lnTo>
                  <a:pt x="159354" y="134169"/>
                </a:lnTo>
                <a:lnTo>
                  <a:pt x="157671" y="137627"/>
                </a:lnTo>
                <a:lnTo>
                  <a:pt x="155596" y="139932"/>
                </a:lnTo>
                <a:lnTo>
                  <a:pt x="153261" y="141468"/>
                </a:lnTo>
                <a:lnTo>
                  <a:pt x="150751" y="142492"/>
                </a:lnTo>
                <a:lnTo>
                  <a:pt x="147174" y="144128"/>
                </a:lnTo>
                <a:lnTo>
                  <a:pt x="133036" y="150980"/>
                </a:lnTo>
                <a:lnTo>
                  <a:pt x="127743" y="153597"/>
                </a:lnTo>
                <a:lnTo>
                  <a:pt x="85725" y="16168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4" name="SMARTPenAnnotation1353"/>
          <p:cNvSpPr/>
          <p:nvPr/>
        </p:nvSpPr>
        <p:spPr>
          <a:xfrm>
            <a:off x="3949841" y="4346257"/>
            <a:ext cx="22085" cy="145734"/>
          </a:xfrm>
          <a:custGeom>
            <a:avLst/>
            <a:gdLst/>
            <a:ahLst/>
            <a:cxnLst/>
            <a:rect l="0" t="0" r="0" b="0"/>
            <a:pathLst>
              <a:path w="22085" h="145734">
                <a:moveTo>
                  <a:pt x="4938" y="0"/>
                </a:moveTo>
                <a:lnTo>
                  <a:pt x="0" y="0"/>
                </a:lnTo>
                <a:lnTo>
                  <a:pt x="2108" y="0"/>
                </a:lnTo>
                <a:lnTo>
                  <a:pt x="3052" y="953"/>
                </a:lnTo>
                <a:lnTo>
                  <a:pt x="3681" y="2540"/>
                </a:lnTo>
                <a:lnTo>
                  <a:pt x="4100" y="4551"/>
                </a:lnTo>
                <a:lnTo>
                  <a:pt x="5332" y="7797"/>
                </a:lnTo>
                <a:lnTo>
                  <a:pt x="7106" y="11865"/>
                </a:lnTo>
                <a:lnTo>
                  <a:pt x="9241" y="16482"/>
                </a:lnTo>
                <a:lnTo>
                  <a:pt x="10664" y="22418"/>
                </a:lnTo>
                <a:lnTo>
                  <a:pt x="11613" y="29233"/>
                </a:lnTo>
                <a:lnTo>
                  <a:pt x="12667" y="42520"/>
                </a:lnTo>
                <a:lnTo>
                  <a:pt x="13136" y="51600"/>
                </a:lnTo>
                <a:lnTo>
                  <a:pt x="13478" y="100725"/>
                </a:lnTo>
                <a:lnTo>
                  <a:pt x="14442" y="104298"/>
                </a:lnTo>
                <a:lnTo>
                  <a:pt x="16037" y="106679"/>
                </a:lnTo>
                <a:lnTo>
                  <a:pt x="18052" y="108267"/>
                </a:lnTo>
                <a:lnTo>
                  <a:pt x="19396" y="111230"/>
                </a:lnTo>
                <a:lnTo>
                  <a:pt x="20292" y="115111"/>
                </a:lnTo>
                <a:lnTo>
                  <a:pt x="20889" y="119603"/>
                </a:lnTo>
                <a:lnTo>
                  <a:pt x="21287" y="124503"/>
                </a:lnTo>
                <a:lnTo>
                  <a:pt x="21553" y="129675"/>
                </a:lnTo>
                <a:lnTo>
                  <a:pt x="22084" y="14573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5" name="SMARTPenAnnotation1354"/>
          <p:cNvSpPr/>
          <p:nvPr/>
        </p:nvSpPr>
        <p:spPr>
          <a:xfrm>
            <a:off x="4401855" y="4320645"/>
            <a:ext cx="203813" cy="214208"/>
          </a:xfrm>
          <a:custGeom>
            <a:avLst/>
            <a:gdLst/>
            <a:ahLst/>
            <a:cxnLst/>
            <a:rect l="0" t="0" r="0" b="0"/>
            <a:pathLst>
              <a:path w="203813" h="214208">
                <a:moveTo>
                  <a:pt x="24412" y="94192"/>
                </a:moveTo>
                <a:lnTo>
                  <a:pt x="24412" y="82261"/>
                </a:lnTo>
                <a:lnTo>
                  <a:pt x="23460" y="79570"/>
                </a:lnTo>
                <a:lnTo>
                  <a:pt x="19861" y="74041"/>
                </a:lnTo>
                <a:lnTo>
                  <a:pt x="18520" y="70281"/>
                </a:lnTo>
                <a:lnTo>
                  <a:pt x="17627" y="65869"/>
                </a:lnTo>
                <a:lnTo>
                  <a:pt x="17031" y="61022"/>
                </a:lnTo>
                <a:lnTo>
                  <a:pt x="15681" y="56839"/>
                </a:lnTo>
                <a:lnTo>
                  <a:pt x="13829" y="53098"/>
                </a:lnTo>
                <a:lnTo>
                  <a:pt x="11642" y="49651"/>
                </a:lnTo>
                <a:lnTo>
                  <a:pt x="9211" y="43281"/>
                </a:lnTo>
                <a:lnTo>
                  <a:pt x="8564" y="40249"/>
                </a:lnTo>
                <a:lnTo>
                  <a:pt x="7178" y="36322"/>
                </a:lnTo>
                <a:lnTo>
                  <a:pt x="5303" y="31800"/>
                </a:lnTo>
                <a:lnTo>
                  <a:pt x="3100" y="26879"/>
                </a:lnTo>
                <a:lnTo>
                  <a:pt x="1632" y="22647"/>
                </a:lnTo>
                <a:lnTo>
                  <a:pt x="653" y="18873"/>
                </a:lnTo>
                <a:lnTo>
                  <a:pt x="0" y="15404"/>
                </a:lnTo>
                <a:lnTo>
                  <a:pt x="1470" y="13092"/>
                </a:lnTo>
                <a:lnTo>
                  <a:pt x="4355" y="11551"/>
                </a:lnTo>
                <a:lnTo>
                  <a:pt x="8183" y="10523"/>
                </a:lnTo>
                <a:lnTo>
                  <a:pt x="14545" y="9837"/>
                </a:lnTo>
                <a:lnTo>
                  <a:pt x="22597" y="9381"/>
                </a:lnTo>
                <a:lnTo>
                  <a:pt x="31774" y="9076"/>
                </a:lnTo>
                <a:lnTo>
                  <a:pt x="81098" y="8648"/>
                </a:lnTo>
                <a:lnTo>
                  <a:pt x="98397" y="7635"/>
                </a:lnTo>
                <a:lnTo>
                  <a:pt x="114693" y="6007"/>
                </a:lnTo>
                <a:lnTo>
                  <a:pt x="130319" y="3970"/>
                </a:lnTo>
                <a:lnTo>
                  <a:pt x="143595" y="2612"/>
                </a:lnTo>
                <a:lnTo>
                  <a:pt x="155302" y="1706"/>
                </a:lnTo>
                <a:lnTo>
                  <a:pt x="174025" y="700"/>
                </a:lnTo>
                <a:lnTo>
                  <a:pt x="185522" y="252"/>
                </a:lnTo>
                <a:lnTo>
                  <a:pt x="197349" y="0"/>
                </a:lnTo>
                <a:lnTo>
                  <a:pt x="199711" y="918"/>
                </a:lnTo>
                <a:lnTo>
                  <a:pt x="201286" y="2482"/>
                </a:lnTo>
                <a:lnTo>
                  <a:pt x="202335" y="4477"/>
                </a:lnTo>
                <a:lnTo>
                  <a:pt x="203501" y="9234"/>
                </a:lnTo>
                <a:lnTo>
                  <a:pt x="203812" y="11835"/>
                </a:lnTo>
                <a:lnTo>
                  <a:pt x="203067" y="14523"/>
                </a:lnTo>
                <a:lnTo>
                  <a:pt x="199699" y="20048"/>
                </a:lnTo>
                <a:lnTo>
                  <a:pt x="197468" y="24761"/>
                </a:lnTo>
                <a:lnTo>
                  <a:pt x="195027" y="30759"/>
                </a:lnTo>
                <a:lnTo>
                  <a:pt x="192449" y="37616"/>
                </a:lnTo>
                <a:lnTo>
                  <a:pt x="190729" y="44092"/>
                </a:lnTo>
                <a:lnTo>
                  <a:pt x="189582" y="50315"/>
                </a:lnTo>
                <a:lnTo>
                  <a:pt x="188818" y="56368"/>
                </a:lnTo>
                <a:lnTo>
                  <a:pt x="188309" y="62309"/>
                </a:lnTo>
                <a:lnTo>
                  <a:pt x="187969" y="68174"/>
                </a:lnTo>
                <a:lnTo>
                  <a:pt x="187743" y="73989"/>
                </a:lnTo>
                <a:lnTo>
                  <a:pt x="185686" y="86439"/>
                </a:lnTo>
                <a:lnTo>
                  <a:pt x="178322" y="123131"/>
                </a:lnTo>
                <a:lnTo>
                  <a:pt x="175596" y="139202"/>
                </a:lnTo>
                <a:lnTo>
                  <a:pt x="173779" y="152774"/>
                </a:lnTo>
                <a:lnTo>
                  <a:pt x="170145" y="21420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6" name="SMARTPenAnnotation1355"/>
          <p:cNvSpPr/>
          <p:nvPr/>
        </p:nvSpPr>
        <p:spPr>
          <a:xfrm>
            <a:off x="4229100" y="4474845"/>
            <a:ext cx="137160" cy="60008"/>
          </a:xfrm>
          <a:custGeom>
            <a:avLst/>
            <a:gdLst/>
            <a:ahLst/>
            <a:cxnLst/>
            <a:rect l="0" t="0" r="0" b="0"/>
            <a:pathLst>
              <a:path w="137160" h="60008">
                <a:moveTo>
                  <a:pt x="0" y="60007"/>
                </a:moveTo>
                <a:lnTo>
                  <a:pt x="9102" y="60007"/>
                </a:lnTo>
                <a:lnTo>
                  <a:pt x="14640" y="59055"/>
                </a:lnTo>
                <a:lnTo>
                  <a:pt x="21190" y="57467"/>
                </a:lnTo>
                <a:lnTo>
                  <a:pt x="28414" y="55457"/>
                </a:lnTo>
                <a:lnTo>
                  <a:pt x="34182" y="54116"/>
                </a:lnTo>
                <a:lnTo>
                  <a:pt x="38981" y="53222"/>
                </a:lnTo>
                <a:lnTo>
                  <a:pt x="43132" y="52626"/>
                </a:lnTo>
                <a:lnTo>
                  <a:pt x="46852" y="52229"/>
                </a:lnTo>
                <a:lnTo>
                  <a:pt x="50284" y="51964"/>
                </a:lnTo>
                <a:lnTo>
                  <a:pt x="53525" y="51788"/>
                </a:lnTo>
                <a:lnTo>
                  <a:pt x="59666" y="51591"/>
                </a:lnTo>
                <a:lnTo>
                  <a:pt x="62637" y="51539"/>
                </a:lnTo>
                <a:lnTo>
                  <a:pt x="66523" y="50552"/>
                </a:lnTo>
                <a:lnTo>
                  <a:pt x="71019" y="48942"/>
                </a:lnTo>
                <a:lnTo>
                  <a:pt x="75920" y="46915"/>
                </a:lnTo>
                <a:lnTo>
                  <a:pt x="81093" y="45564"/>
                </a:lnTo>
                <a:lnTo>
                  <a:pt x="86447" y="44664"/>
                </a:lnTo>
                <a:lnTo>
                  <a:pt x="91921" y="44063"/>
                </a:lnTo>
                <a:lnTo>
                  <a:pt x="96523" y="42711"/>
                </a:lnTo>
                <a:lnTo>
                  <a:pt x="100544" y="40856"/>
                </a:lnTo>
                <a:lnTo>
                  <a:pt x="109289" y="35587"/>
                </a:lnTo>
                <a:lnTo>
                  <a:pt x="110959" y="34202"/>
                </a:lnTo>
                <a:lnTo>
                  <a:pt x="113025" y="32326"/>
                </a:lnTo>
                <a:lnTo>
                  <a:pt x="117861" y="27702"/>
                </a:lnTo>
                <a:lnTo>
                  <a:pt x="130416" y="15306"/>
                </a:lnTo>
                <a:lnTo>
                  <a:pt x="137159"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7" name="SMARTPenAnnotation1356"/>
          <p:cNvSpPr/>
          <p:nvPr/>
        </p:nvSpPr>
        <p:spPr>
          <a:xfrm>
            <a:off x="4589148" y="4474845"/>
            <a:ext cx="17143" cy="128588"/>
          </a:xfrm>
          <a:custGeom>
            <a:avLst/>
            <a:gdLst/>
            <a:ahLst/>
            <a:cxnLst/>
            <a:rect l="0" t="0" r="0" b="0"/>
            <a:pathLst>
              <a:path w="17143" h="128588">
                <a:moveTo>
                  <a:pt x="17142" y="0"/>
                </a:moveTo>
                <a:lnTo>
                  <a:pt x="17142" y="9102"/>
                </a:lnTo>
                <a:lnTo>
                  <a:pt x="16189" y="12735"/>
                </a:lnTo>
                <a:lnTo>
                  <a:pt x="14602" y="16110"/>
                </a:lnTo>
                <a:lnTo>
                  <a:pt x="12591" y="19312"/>
                </a:lnTo>
                <a:lnTo>
                  <a:pt x="10298" y="23352"/>
                </a:lnTo>
                <a:lnTo>
                  <a:pt x="5210" y="32921"/>
                </a:lnTo>
                <a:lnTo>
                  <a:pt x="3472" y="37187"/>
                </a:lnTo>
                <a:lnTo>
                  <a:pt x="2314" y="40984"/>
                </a:lnTo>
                <a:lnTo>
                  <a:pt x="1541" y="44468"/>
                </a:lnTo>
                <a:lnTo>
                  <a:pt x="1026" y="47742"/>
                </a:lnTo>
                <a:lnTo>
                  <a:pt x="683" y="50878"/>
                </a:lnTo>
                <a:lnTo>
                  <a:pt x="454" y="53921"/>
                </a:lnTo>
                <a:lnTo>
                  <a:pt x="302" y="58807"/>
                </a:lnTo>
                <a:lnTo>
                  <a:pt x="14" y="93223"/>
                </a:lnTo>
                <a:lnTo>
                  <a:pt x="0" y="105515"/>
                </a:lnTo>
                <a:lnTo>
                  <a:pt x="951" y="108443"/>
                </a:lnTo>
                <a:lnTo>
                  <a:pt x="2538" y="111348"/>
                </a:lnTo>
                <a:lnTo>
                  <a:pt x="7378" y="118302"/>
                </a:lnTo>
                <a:lnTo>
                  <a:pt x="8727" y="119826"/>
                </a:lnTo>
                <a:lnTo>
                  <a:pt x="17142" y="12858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8" name="SMARTPenAnnotation1357"/>
          <p:cNvSpPr/>
          <p:nvPr/>
        </p:nvSpPr>
        <p:spPr>
          <a:xfrm>
            <a:off x="4777740" y="4380547"/>
            <a:ext cx="41587" cy="137161"/>
          </a:xfrm>
          <a:custGeom>
            <a:avLst/>
            <a:gdLst/>
            <a:ahLst/>
            <a:cxnLst/>
            <a:rect l="0" t="0" r="0" b="0"/>
            <a:pathLst>
              <a:path w="41587" h="137161">
                <a:moveTo>
                  <a:pt x="0" y="0"/>
                </a:moveTo>
                <a:lnTo>
                  <a:pt x="4551" y="13653"/>
                </a:lnTo>
                <a:lnTo>
                  <a:pt x="6843" y="18627"/>
                </a:lnTo>
                <a:lnTo>
                  <a:pt x="9324" y="22895"/>
                </a:lnTo>
                <a:lnTo>
                  <a:pt x="11931" y="26694"/>
                </a:lnTo>
                <a:lnTo>
                  <a:pt x="14622" y="33036"/>
                </a:lnTo>
                <a:lnTo>
                  <a:pt x="17367" y="41074"/>
                </a:lnTo>
                <a:lnTo>
                  <a:pt x="20150" y="50243"/>
                </a:lnTo>
                <a:lnTo>
                  <a:pt x="23911" y="61118"/>
                </a:lnTo>
                <a:lnTo>
                  <a:pt x="33169" y="85901"/>
                </a:lnTo>
                <a:lnTo>
                  <a:pt x="36400" y="96320"/>
                </a:lnTo>
                <a:lnTo>
                  <a:pt x="38554" y="105171"/>
                </a:lnTo>
                <a:lnTo>
                  <a:pt x="39990" y="112977"/>
                </a:lnTo>
                <a:lnTo>
                  <a:pt x="40948" y="119133"/>
                </a:lnTo>
                <a:lnTo>
                  <a:pt x="41586" y="124190"/>
                </a:lnTo>
                <a:lnTo>
                  <a:pt x="34289" y="13716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9" name="SMARTPenAnnotation1358"/>
          <p:cNvSpPr/>
          <p:nvPr/>
        </p:nvSpPr>
        <p:spPr>
          <a:xfrm>
            <a:off x="4738511" y="4461444"/>
            <a:ext cx="202107" cy="30547"/>
          </a:xfrm>
          <a:custGeom>
            <a:avLst/>
            <a:gdLst/>
            <a:ahLst/>
            <a:cxnLst/>
            <a:rect l="0" t="0" r="0" b="0"/>
            <a:pathLst>
              <a:path w="202107" h="30547">
                <a:moveTo>
                  <a:pt x="4939" y="30546"/>
                </a:moveTo>
                <a:lnTo>
                  <a:pt x="388" y="21444"/>
                </a:lnTo>
                <a:lnTo>
                  <a:pt x="0" y="17810"/>
                </a:lnTo>
                <a:lnTo>
                  <a:pt x="693" y="14435"/>
                </a:lnTo>
                <a:lnTo>
                  <a:pt x="4100" y="6726"/>
                </a:lnTo>
                <a:lnTo>
                  <a:pt x="5332" y="6093"/>
                </a:lnTo>
                <a:lnTo>
                  <a:pt x="9241" y="5391"/>
                </a:lnTo>
                <a:lnTo>
                  <a:pt x="14474" y="4250"/>
                </a:lnTo>
                <a:lnTo>
                  <a:pt x="30449" y="444"/>
                </a:lnTo>
                <a:lnTo>
                  <a:pt x="40043" y="0"/>
                </a:lnTo>
                <a:lnTo>
                  <a:pt x="50249" y="657"/>
                </a:lnTo>
                <a:lnTo>
                  <a:pt x="60863" y="2048"/>
                </a:lnTo>
                <a:lnTo>
                  <a:pt x="76512" y="2974"/>
                </a:lnTo>
                <a:lnTo>
                  <a:pt x="95516" y="3592"/>
                </a:lnTo>
                <a:lnTo>
                  <a:pt x="202106" y="1340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0" name="SMARTPenAnnotation1359"/>
          <p:cNvSpPr/>
          <p:nvPr/>
        </p:nvSpPr>
        <p:spPr>
          <a:xfrm>
            <a:off x="5000625" y="4371975"/>
            <a:ext cx="25718" cy="188596"/>
          </a:xfrm>
          <a:custGeom>
            <a:avLst/>
            <a:gdLst/>
            <a:ahLst/>
            <a:cxnLst/>
            <a:rect l="0" t="0" r="0" b="0"/>
            <a:pathLst>
              <a:path w="25718" h="188596">
                <a:moveTo>
                  <a:pt x="0" y="0"/>
                </a:moveTo>
                <a:lnTo>
                  <a:pt x="4550" y="0"/>
                </a:lnTo>
                <a:lnTo>
                  <a:pt x="5891" y="952"/>
                </a:lnTo>
                <a:lnTo>
                  <a:pt x="6785" y="2540"/>
                </a:lnTo>
                <a:lnTo>
                  <a:pt x="7380" y="4550"/>
                </a:lnTo>
                <a:lnTo>
                  <a:pt x="7778" y="8749"/>
                </a:lnTo>
                <a:lnTo>
                  <a:pt x="8042" y="14405"/>
                </a:lnTo>
                <a:lnTo>
                  <a:pt x="8467" y="34913"/>
                </a:lnTo>
                <a:lnTo>
                  <a:pt x="8563" y="85340"/>
                </a:lnTo>
                <a:lnTo>
                  <a:pt x="9518" y="92136"/>
                </a:lnTo>
                <a:lnTo>
                  <a:pt x="11108" y="97619"/>
                </a:lnTo>
                <a:lnTo>
                  <a:pt x="13120" y="102227"/>
                </a:lnTo>
                <a:lnTo>
                  <a:pt x="14462" y="107203"/>
                </a:lnTo>
                <a:lnTo>
                  <a:pt x="15356" y="112426"/>
                </a:lnTo>
                <a:lnTo>
                  <a:pt x="15952" y="117813"/>
                </a:lnTo>
                <a:lnTo>
                  <a:pt x="16350" y="123309"/>
                </a:lnTo>
                <a:lnTo>
                  <a:pt x="16614" y="128878"/>
                </a:lnTo>
                <a:lnTo>
                  <a:pt x="16988" y="143279"/>
                </a:lnTo>
                <a:lnTo>
                  <a:pt x="17040" y="146954"/>
                </a:lnTo>
                <a:lnTo>
                  <a:pt x="18027" y="150357"/>
                </a:lnTo>
                <a:lnTo>
                  <a:pt x="19638" y="153578"/>
                </a:lnTo>
                <a:lnTo>
                  <a:pt x="21664" y="156678"/>
                </a:lnTo>
                <a:lnTo>
                  <a:pt x="23016" y="159696"/>
                </a:lnTo>
                <a:lnTo>
                  <a:pt x="23916" y="162662"/>
                </a:lnTo>
                <a:lnTo>
                  <a:pt x="25717" y="18859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1" name="SMARTPenAnnotation1360"/>
          <p:cNvSpPr/>
          <p:nvPr/>
        </p:nvSpPr>
        <p:spPr>
          <a:xfrm>
            <a:off x="5043487" y="4397692"/>
            <a:ext cx="111154" cy="171409"/>
          </a:xfrm>
          <a:custGeom>
            <a:avLst/>
            <a:gdLst/>
            <a:ahLst/>
            <a:cxnLst/>
            <a:rect l="0" t="0" r="0" b="0"/>
            <a:pathLst>
              <a:path w="111154" h="171409">
                <a:moveTo>
                  <a:pt x="0" y="0"/>
                </a:moveTo>
                <a:lnTo>
                  <a:pt x="36590" y="0"/>
                </a:lnTo>
                <a:lnTo>
                  <a:pt x="40586" y="953"/>
                </a:lnTo>
                <a:lnTo>
                  <a:pt x="45155" y="2540"/>
                </a:lnTo>
                <a:lnTo>
                  <a:pt x="50106" y="4551"/>
                </a:lnTo>
                <a:lnTo>
                  <a:pt x="54359" y="6844"/>
                </a:lnTo>
                <a:lnTo>
                  <a:pt x="58147" y="9325"/>
                </a:lnTo>
                <a:lnTo>
                  <a:pt x="61624" y="11932"/>
                </a:lnTo>
                <a:lnTo>
                  <a:pt x="64895" y="14622"/>
                </a:lnTo>
                <a:lnTo>
                  <a:pt x="68028" y="17368"/>
                </a:lnTo>
                <a:lnTo>
                  <a:pt x="71070" y="20151"/>
                </a:lnTo>
                <a:lnTo>
                  <a:pt x="76989" y="25784"/>
                </a:lnTo>
                <a:lnTo>
                  <a:pt x="79901" y="28619"/>
                </a:lnTo>
                <a:lnTo>
                  <a:pt x="81843" y="32414"/>
                </a:lnTo>
                <a:lnTo>
                  <a:pt x="83137" y="36850"/>
                </a:lnTo>
                <a:lnTo>
                  <a:pt x="84000" y="41711"/>
                </a:lnTo>
                <a:lnTo>
                  <a:pt x="84575" y="45905"/>
                </a:lnTo>
                <a:lnTo>
                  <a:pt x="84958" y="49653"/>
                </a:lnTo>
                <a:lnTo>
                  <a:pt x="85214" y="53105"/>
                </a:lnTo>
                <a:lnTo>
                  <a:pt x="83479" y="56358"/>
                </a:lnTo>
                <a:lnTo>
                  <a:pt x="80418" y="59480"/>
                </a:lnTo>
                <a:lnTo>
                  <a:pt x="76472" y="62513"/>
                </a:lnTo>
                <a:lnTo>
                  <a:pt x="71936" y="64536"/>
                </a:lnTo>
                <a:lnTo>
                  <a:pt x="67008" y="65884"/>
                </a:lnTo>
                <a:lnTo>
                  <a:pt x="61817" y="66782"/>
                </a:lnTo>
                <a:lnTo>
                  <a:pt x="57403" y="67381"/>
                </a:lnTo>
                <a:lnTo>
                  <a:pt x="53509" y="67781"/>
                </a:lnTo>
                <a:lnTo>
                  <a:pt x="49961" y="68047"/>
                </a:lnTo>
                <a:lnTo>
                  <a:pt x="46642" y="68225"/>
                </a:lnTo>
                <a:lnTo>
                  <a:pt x="40415" y="68422"/>
                </a:lnTo>
                <a:lnTo>
                  <a:pt x="25771" y="68559"/>
                </a:lnTo>
                <a:lnTo>
                  <a:pt x="22896" y="68566"/>
                </a:lnTo>
                <a:lnTo>
                  <a:pt x="21932" y="69524"/>
                </a:lnTo>
                <a:lnTo>
                  <a:pt x="22241" y="71114"/>
                </a:lnTo>
                <a:lnTo>
                  <a:pt x="23400" y="73127"/>
                </a:lnTo>
                <a:lnTo>
                  <a:pt x="25125" y="74469"/>
                </a:lnTo>
                <a:lnTo>
                  <a:pt x="27227" y="75363"/>
                </a:lnTo>
                <a:lnTo>
                  <a:pt x="29582" y="75960"/>
                </a:lnTo>
                <a:lnTo>
                  <a:pt x="32104" y="77310"/>
                </a:lnTo>
                <a:lnTo>
                  <a:pt x="34737" y="79162"/>
                </a:lnTo>
                <a:lnTo>
                  <a:pt x="37445" y="81350"/>
                </a:lnTo>
                <a:lnTo>
                  <a:pt x="42109" y="84714"/>
                </a:lnTo>
                <a:lnTo>
                  <a:pt x="54910" y="93531"/>
                </a:lnTo>
                <a:lnTo>
                  <a:pt x="60419" y="97596"/>
                </a:lnTo>
                <a:lnTo>
                  <a:pt x="65044" y="101259"/>
                </a:lnTo>
                <a:lnTo>
                  <a:pt x="69081" y="104654"/>
                </a:lnTo>
                <a:lnTo>
                  <a:pt x="73676" y="107869"/>
                </a:lnTo>
                <a:lnTo>
                  <a:pt x="78645" y="110965"/>
                </a:lnTo>
                <a:lnTo>
                  <a:pt x="83862" y="113982"/>
                </a:lnTo>
                <a:lnTo>
                  <a:pt x="89246" y="117898"/>
                </a:lnTo>
                <a:lnTo>
                  <a:pt x="94740" y="122413"/>
                </a:lnTo>
                <a:lnTo>
                  <a:pt x="100307" y="127329"/>
                </a:lnTo>
                <a:lnTo>
                  <a:pt x="104019" y="132511"/>
                </a:lnTo>
                <a:lnTo>
                  <a:pt x="106494" y="137871"/>
                </a:lnTo>
                <a:lnTo>
                  <a:pt x="110465" y="151059"/>
                </a:lnTo>
                <a:lnTo>
                  <a:pt x="111008" y="155402"/>
                </a:lnTo>
                <a:lnTo>
                  <a:pt x="111153" y="157894"/>
                </a:lnTo>
                <a:lnTo>
                  <a:pt x="110297" y="160508"/>
                </a:lnTo>
                <a:lnTo>
                  <a:pt x="108774" y="163202"/>
                </a:lnTo>
                <a:lnTo>
                  <a:pt x="106805" y="165952"/>
                </a:lnTo>
                <a:lnTo>
                  <a:pt x="104542" y="167784"/>
                </a:lnTo>
                <a:lnTo>
                  <a:pt x="102079" y="169007"/>
                </a:lnTo>
                <a:lnTo>
                  <a:pt x="99485" y="169821"/>
                </a:lnTo>
                <a:lnTo>
                  <a:pt x="96804" y="170364"/>
                </a:lnTo>
                <a:lnTo>
                  <a:pt x="94063" y="170726"/>
                </a:lnTo>
                <a:lnTo>
                  <a:pt x="91284" y="170967"/>
                </a:lnTo>
                <a:lnTo>
                  <a:pt x="87526" y="171128"/>
                </a:lnTo>
                <a:lnTo>
                  <a:pt x="78270" y="171307"/>
                </a:lnTo>
                <a:lnTo>
                  <a:pt x="57798" y="171408"/>
                </a:lnTo>
                <a:lnTo>
                  <a:pt x="51868" y="170469"/>
                </a:lnTo>
                <a:lnTo>
                  <a:pt x="46961" y="168892"/>
                </a:lnTo>
                <a:lnTo>
                  <a:pt x="34290" y="1628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2" name="SMARTPenAnnotation1361"/>
          <p:cNvSpPr/>
          <p:nvPr/>
        </p:nvSpPr>
        <p:spPr>
          <a:xfrm>
            <a:off x="5230528" y="4543778"/>
            <a:ext cx="52490" cy="42510"/>
          </a:xfrm>
          <a:custGeom>
            <a:avLst/>
            <a:gdLst/>
            <a:ahLst/>
            <a:cxnLst/>
            <a:rect l="0" t="0" r="0" b="0"/>
            <a:pathLst>
              <a:path w="52490" h="42510">
                <a:moveTo>
                  <a:pt x="10126" y="8219"/>
                </a:moveTo>
                <a:lnTo>
                  <a:pt x="14677" y="3669"/>
                </a:lnTo>
                <a:lnTo>
                  <a:pt x="16970" y="2328"/>
                </a:lnTo>
                <a:lnTo>
                  <a:pt x="19451" y="1434"/>
                </a:lnTo>
                <a:lnTo>
                  <a:pt x="22058" y="838"/>
                </a:lnTo>
                <a:lnTo>
                  <a:pt x="24748" y="441"/>
                </a:lnTo>
                <a:lnTo>
                  <a:pt x="27494" y="176"/>
                </a:lnTo>
                <a:lnTo>
                  <a:pt x="30278" y="0"/>
                </a:lnTo>
                <a:lnTo>
                  <a:pt x="33085" y="834"/>
                </a:lnTo>
                <a:lnTo>
                  <a:pt x="35911" y="2344"/>
                </a:lnTo>
                <a:lnTo>
                  <a:pt x="38746" y="4302"/>
                </a:lnTo>
                <a:lnTo>
                  <a:pt x="41588" y="5608"/>
                </a:lnTo>
                <a:lnTo>
                  <a:pt x="44436" y="6478"/>
                </a:lnTo>
                <a:lnTo>
                  <a:pt x="47287" y="7058"/>
                </a:lnTo>
                <a:lnTo>
                  <a:pt x="49188" y="8398"/>
                </a:lnTo>
                <a:lnTo>
                  <a:pt x="50455" y="10244"/>
                </a:lnTo>
                <a:lnTo>
                  <a:pt x="51299" y="12426"/>
                </a:lnTo>
                <a:lnTo>
                  <a:pt x="51863" y="14834"/>
                </a:lnTo>
                <a:lnTo>
                  <a:pt x="52238" y="17391"/>
                </a:lnTo>
                <a:lnTo>
                  <a:pt x="52489" y="20049"/>
                </a:lnTo>
                <a:lnTo>
                  <a:pt x="51703" y="21821"/>
                </a:lnTo>
                <a:lnTo>
                  <a:pt x="50227" y="23002"/>
                </a:lnTo>
                <a:lnTo>
                  <a:pt x="48290" y="23789"/>
                </a:lnTo>
                <a:lnTo>
                  <a:pt x="46046" y="24314"/>
                </a:lnTo>
                <a:lnTo>
                  <a:pt x="43598" y="24664"/>
                </a:lnTo>
                <a:lnTo>
                  <a:pt x="41013" y="24897"/>
                </a:lnTo>
                <a:lnTo>
                  <a:pt x="37385" y="26006"/>
                </a:lnTo>
                <a:lnTo>
                  <a:pt x="33061" y="27697"/>
                </a:lnTo>
                <a:lnTo>
                  <a:pt x="28274" y="29776"/>
                </a:lnTo>
                <a:lnTo>
                  <a:pt x="24130" y="30211"/>
                </a:lnTo>
                <a:lnTo>
                  <a:pt x="20415" y="29548"/>
                </a:lnTo>
                <a:lnTo>
                  <a:pt x="16985" y="28153"/>
                </a:lnTo>
                <a:lnTo>
                  <a:pt x="12794" y="27223"/>
                </a:lnTo>
                <a:lnTo>
                  <a:pt x="8095" y="26604"/>
                </a:lnTo>
                <a:lnTo>
                  <a:pt x="3057" y="26190"/>
                </a:lnTo>
                <a:lnTo>
                  <a:pt x="651" y="25915"/>
                </a:lnTo>
                <a:lnTo>
                  <a:pt x="0" y="25731"/>
                </a:lnTo>
                <a:lnTo>
                  <a:pt x="518" y="25609"/>
                </a:lnTo>
                <a:lnTo>
                  <a:pt x="1816" y="25527"/>
                </a:lnTo>
                <a:lnTo>
                  <a:pt x="5798" y="25437"/>
                </a:lnTo>
                <a:lnTo>
                  <a:pt x="8193" y="26365"/>
                </a:lnTo>
                <a:lnTo>
                  <a:pt x="10743" y="27936"/>
                </a:lnTo>
                <a:lnTo>
                  <a:pt x="17127" y="32751"/>
                </a:lnTo>
                <a:lnTo>
                  <a:pt x="17652" y="34099"/>
                </a:lnTo>
                <a:lnTo>
                  <a:pt x="18000" y="35950"/>
                </a:lnTo>
                <a:lnTo>
                  <a:pt x="18699" y="4250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3" name="SMARTPenAnnotation1362"/>
          <p:cNvSpPr/>
          <p:nvPr/>
        </p:nvSpPr>
        <p:spPr>
          <a:xfrm>
            <a:off x="5317807" y="4440554"/>
            <a:ext cx="13277" cy="214314"/>
          </a:xfrm>
          <a:custGeom>
            <a:avLst/>
            <a:gdLst/>
            <a:ahLst/>
            <a:cxnLst/>
            <a:rect l="0" t="0" r="0" b="0"/>
            <a:pathLst>
              <a:path w="13277" h="214314">
                <a:moveTo>
                  <a:pt x="0" y="0"/>
                </a:moveTo>
                <a:lnTo>
                  <a:pt x="4551" y="13653"/>
                </a:lnTo>
                <a:lnTo>
                  <a:pt x="5892" y="20533"/>
                </a:lnTo>
                <a:lnTo>
                  <a:pt x="6785" y="27976"/>
                </a:lnTo>
                <a:lnTo>
                  <a:pt x="7381" y="35796"/>
                </a:lnTo>
                <a:lnTo>
                  <a:pt x="8731" y="44819"/>
                </a:lnTo>
                <a:lnTo>
                  <a:pt x="10583" y="54644"/>
                </a:lnTo>
                <a:lnTo>
                  <a:pt x="12770" y="65005"/>
                </a:lnTo>
                <a:lnTo>
                  <a:pt x="13276" y="77627"/>
                </a:lnTo>
                <a:lnTo>
                  <a:pt x="12661" y="91756"/>
                </a:lnTo>
                <a:lnTo>
                  <a:pt x="11298" y="106891"/>
                </a:lnTo>
                <a:lnTo>
                  <a:pt x="10390" y="120791"/>
                </a:lnTo>
                <a:lnTo>
                  <a:pt x="9381" y="146395"/>
                </a:lnTo>
                <a:lnTo>
                  <a:pt x="8812" y="168578"/>
                </a:lnTo>
                <a:lnTo>
                  <a:pt x="8644" y="185734"/>
                </a:lnTo>
                <a:lnTo>
                  <a:pt x="7667" y="190497"/>
                </a:lnTo>
                <a:lnTo>
                  <a:pt x="6064" y="194626"/>
                </a:lnTo>
                <a:lnTo>
                  <a:pt x="4043" y="198331"/>
                </a:lnTo>
                <a:lnTo>
                  <a:pt x="2695" y="201753"/>
                </a:lnTo>
                <a:lnTo>
                  <a:pt x="1797" y="204988"/>
                </a:lnTo>
                <a:lnTo>
                  <a:pt x="0" y="21431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4" name="SMARTPenAnnotation1363"/>
          <p:cNvSpPr/>
          <p:nvPr/>
        </p:nvSpPr>
        <p:spPr>
          <a:xfrm>
            <a:off x="5420677" y="4466272"/>
            <a:ext cx="119131" cy="240031"/>
          </a:xfrm>
          <a:custGeom>
            <a:avLst/>
            <a:gdLst/>
            <a:ahLst/>
            <a:cxnLst/>
            <a:rect l="0" t="0" r="0" b="0"/>
            <a:pathLst>
              <a:path w="119131" h="240031">
                <a:moveTo>
                  <a:pt x="0" y="0"/>
                </a:moveTo>
                <a:lnTo>
                  <a:pt x="18203" y="4551"/>
                </a:lnTo>
                <a:lnTo>
                  <a:pt x="25471" y="5892"/>
                </a:lnTo>
                <a:lnTo>
                  <a:pt x="32221" y="6785"/>
                </a:lnTo>
                <a:lnTo>
                  <a:pt x="38625" y="7381"/>
                </a:lnTo>
                <a:lnTo>
                  <a:pt x="43848" y="8731"/>
                </a:lnTo>
                <a:lnTo>
                  <a:pt x="48282" y="10583"/>
                </a:lnTo>
                <a:lnTo>
                  <a:pt x="52190" y="12770"/>
                </a:lnTo>
                <a:lnTo>
                  <a:pt x="80446" y="29502"/>
                </a:lnTo>
                <a:lnTo>
                  <a:pt x="88873" y="35860"/>
                </a:lnTo>
                <a:lnTo>
                  <a:pt x="95444" y="42005"/>
                </a:lnTo>
                <a:lnTo>
                  <a:pt x="100777" y="48005"/>
                </a:lnTo>
                <a:lnTo>
                  <a:pt x="104332" y="52959"/>
                </a:lnTo>
                <a:lnTo>
                  <a:pt x="106702" y="57213"/>
                </a:lnTo>
                <a:lnTo>
                  <a:pt x="108282" y="61002"/>
                </a:lnTo>
                <a:lnTo>
                  <a:pt x="109336" y="65433"/>
                </a:lnTo>
                <a:lnTo>
                  <a:pt x="110038" y="70292"/>
                </a:lnTo>
                <a:lnTo>
                  <a:pt x="110506" y="75436"/>
                </a:lnTo>
                <a:lnTo>
                  <a:pt x="109866" y="78866"/>
                </a:lnTo>
                <a:lnTo>
                  <a:pt x="108486" y="81153"/>
                </a:lnTo>
                <a:lnTo>
                  <a:pt x="106614" y="82677"/>
                </a:lnTo>
                <a:lnTo>
                  <a:pt x="104414" y="84645"/>
                </a:lnTo>
                <a:lnTo>
                  <a:pt x="99429" y="89372"/>
                </a:lnTo>
                <a:lnTo>
                  <a:pt x="91267" y="97389"/>
                </a:lnTo>
                <a:lnTo>
                  <a:pt x="88467" y="99216"/>
                </a:lnTo>
                <a:lnTo>
                  <a:pt x="85648" y="100434"/>
                </a:lnTo>
                <a:lnTo>
                  <a:pt x="82816" y="101246"/>
                </a:lnTo>
                <a:lnTo>
                  <a:pt x="79024" y="101787"/>
                </a:lnTo>
                <a:lnTo>
                  <a:pt x="74590" y="102149"/>
                </a:lnTo>
                <a:lnTo>
                  <a:pt x="69729" y="102389"/>
                </a:lnTo>
                <a:lnTo>
                  <a:pt x="21127" y="102828"/>
                </a:lnTo>
                <a:lnTo>
                  <a:pt x="20752" y="102842"/>
                </a:lnTo>
                <a:lnTo>
                  <a:pt x="22876" y="102858"/>
                </a:lnTo>
                <a:lnTo>
                  <a:pt x="24775" y="103814"/>
                </a:lnTo>
                <a:lnTo>
                  <a:pt x="26995" y="105405"/>
                </a:lnTo>
                <a:lnTo>
                  <a:pt x="29427" y="107417"/>
                </a:lnTo>
                <a:lnTo>
                  <a:pt x="32953" y="108759"/>
                </a:lnTo>
                <a:lnTo>
                  <a:pt x="37208" y="109654"/>
                </a:lnTo>
                <a:lnTo>
                  <a:pt x="41951" y="110250"/>
                </a:lnTo>
                <a:lnTo>
                  <a:pt x="48922" y="112553"/>
                </a:lnTo>
                <a:lnTo>
                  <a:pt x="57380" y="115992"/>
                </a:lnTo>
                <a:lnTo>
                  <a:pt x="66828" y="120191"/>
                </a:lnTo>
                <a:lnTo>
                  <a:pt x="74080" y="124895"/>
                </a:lnTo>
                <a:lnTo>
                  <a:pt x="79867" y="129936"/>
                </a:lnTo>
                <a:lnTo>
                  <a:pt x="88836" y="139664"/>
                </a:lnTo>
                <a:lnTo>
                  <a:pt x="95998" y="147163"/>
                </a:lnTo>
                <a:lnTo>
                  <a:pt x="109936" y="161291"/>
                </a:lnTo>
                <a:lnTo>
                  <a:pt x="113295" y="165630"/>
                </a:lnTo>
                <a:lnTo>
                  <a:pt x="115535" y="169475"/>
                </a:lnTo>
                <a:lnTo>
                  <a:pt x="118024" y="176287"/>
                </a:lnTo>
                <a:lnTo>
                  <a:pt x="119130" y="182490"/>
                </a:lnTo>
                <a:lnTo>
                  <a:pt x="118472" y="186430"/>
                </a:lnTo>
                <a:lnTo>
                  <a:pt x="117082" y="190961"/>
                </a:lnTo>
                <a:lnTo>
                  <a:pt x="115202" y="195888"/>
                </a:lnTo>
                <a:lnTo>
                  <a:pt x="112996" y="200124"/>
                </a:lnTo>
                <a:lnTo>
                  <a:pt x="110573" y="203901"/>
                </a:lnTo>
                <a:lnTo>
                  <a:pt x="108006" y="207372"/>
                </a:lnTo>
                <a:lnTo>
                  <a:pt x="105341" y="210638"/>
                </a:lnTo>
                <a:lnTo>
                  <a:pt x="102612" y="213768"/>
                </a:lnTo>
                <a:lnTo>
                  <a:pt x="99841" y="216807"/>
                </a:lnTo>
                <a:lnTo>
                  <a:pt x="96088" y="219786"/>
                </a:lnTo>
                <a:lnTo>
                  <a:pt x="91681" y="222724"/>
                </a:lnTo>
                <a:lnTo>
                  <a:pt x="86838" y="225635"/>
                </a:lnTo>
                <a:lnTo>
                  <a:pt x="81705" y="227576"/>
                </a:lnTo>
                <a:lnTo>
                  <a:pt x="76378" y="228870"/>
                </a:lnTo>
                <a:lnTo>
                  <a:pt x="70921" y="229732"/>
                </a:lnTo>
                <a:lnTo>
                  <a:pt x="66331" y="231260"/>
                </a:lnTo>
                <a:lnTo>
                  <a:pt x="62318" y="233231"/>
                </a:lnTo>
                <a:lnTo>
                  <a:pt x="58690" y="235497"/>
                </a:lnTo>
                <a:lnTo>
                  <a:pt x="54367" y="237009"/>
                </a:lnTo>
                <a:lnTo>
                  <a:pt x="49580" y="238016"/>
                </a:lnTo>
                <a:lnTo>
                  <a:pt x="44483" y="238688"/>
                </a:lnTo>
                <a:lnTo>
                  <a:pt x="40133" y="239135"/>
                </a:lnTo>
                <a:lnTo>
                  <a:pt x="36280" y="239433"/>
                </a:lnTo>
                <a:lnTo>
                  <a:pt x="17145" y="24003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5" name="SMARTPenAnnotation1364"/>
          <p:cNvSpPr/>
          <p:nvPr/>
        </p:nvSpPr>
        <p:spPr>
          <a:xfrm>
            <a:off x="5643562" y="4500562"/>
            <a:ext cx="154306" cy="8574"/>
          </a:xfrm>
          <a:custGeom>
            <a:avLst/>
            <a:gdLst/>
            <a:ahLst/>
            <a:cxnLst/>
            <a:rect l="0" t="0" r="0" b="0"/>
            <a:pathLst>
              <a:path w="154306" h="8574">
                <a:moveTo>
                  <a:pt x="0" y="8573"/>
                </a:moveTo>
                <a:lnTo>
                  <a:pt x="13653" y="4022"/>
                </a:lnTo>
                <a:lnTo>
                  <a:pt x="20532" y="2681"/>
                </a:lnTo>
                <a:lnTo>
                  <a:pt x="27975" y="1787"/>
                </a:lnTo>
                <a:lnTo>
                  <a:pt x="15430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6" name="SMARTPenAnnotation1365"/>
          <p:cNvSpPr/>
          <p:nvPr/>
        </p:nvSpPr>
        <p:spPr>
          <a:xfrm>
            <a:off x="5703570" y="4569142"/>
            <a:ext cx="94298" cy="8574"/>
          </a:xfrm>
          <a:custGeom>
            <a:avLst/>
            <a:gdLst/>
            <a:ahLst/>
            <a:cxnLst/>
            <a:rect l="0" t="0" r="0" b="0"/>
            <a:pathLst>
              <a:path w="94298" h="8574">
                <a:moveTo>
                  <a:pt x="0" y="0"/>
                </a:moveTo>
                <a:lnTo>
                  <a:pt x="13652" y="4551"/>
                </a:lnTo>
                <a:lnTo>
                  <a:pt x="18626" y="5891"/>
                </a:lnTo>
                <a:lnTo>
                  <a:pt x="22895" y="6785"/>
                </a:lnTo>
                <a:lnTo>
                  <a:pt x="26693" y="7381"/>
                </a:lnTo>
                <a:lnTo>
                  <a:pt x="31130" y="7779"/>
                </a:lnTo>
                <a:lnTo>
                  <a:pt x="35994" y="8043"/>
                </a:lnTo>
                <a:lnTo>
                  <a:pt x="49400" y="8416"/>
                </a:lnTo>
                <a:lnTo>
                  <a:pt x="94297" y="85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7" name="SMARTPenAnnotation1366"/>
          <p:cNvSpPr/>
          <p:nvPr/>
        </p:nvSpPr>
        <p:spPr>
          <a:xfrm>
            <a:off x="5900947" y="4431982"/>
            <a:ext cx="162669" cy="120013"/>
          </a:xfrm>
          <a:custGeom>
            <a:avLst/>
            <a:gdLst/>
            <a:ahLst/>
            <a:cxnLst/>
            <a:rect l="0" t="0" r="0" b="0"/>
            <a:pathLst>
              <a:path w="162669" h="120013">
                <a:moveTo>
                  <a:pt x="59798" y="0"/>
                </a:moveTo>
                <a:lnTo>
                  <a:pt x="55247" y="13653"/>
                </a:lnTo>
                <a:lnTo>
                  <a:pt x="53906" y="18627"/>
                </a:lnTo>
                <a:lnTo>
                  <a:pt x="53012" y="22895"/>
                </a:lnTo>
                <a:lnTo>
                  <a:pt x="52416" y="26694"/>
                </a:lnTo>
                <a:lnTo>
                  <a:pt x="51067" y="31131"/>
                </a:lnTo>
                <a:lnTo>
                  <a:pt x="49215" y="35994"/>
                </a:lnTo>
                <a:lnTo>
                  <a:pt x="47027" y="41141"/>
                </a:lnTo>
                <a:lnTo>
                  <a:pt x="44617" y="45525"/>
                </a:lnTo>
                <a:lnTo>
                  <a:pt x="42057" y="49400"/>
                </a:lnTo>
                <a:lnTo>
                  <a:pt x="39398" y="52936"/>
                </a:lnTo>
                <a:lnTo>
                  <a:pt x="34767" y="57198"/>
                </a:lnTo>
                <a:lnTo>
                  <a:pt x="28823" y="61945"/>
                </a:lnTo>
                <a:lnTo>
                  <a:pt x="22003" y="67014"/>
                </a:lnTo>
                <a:lnTo>
                  <a:pt x="16504" y="71346"/>
                </a:lnTo>
                <a:lnTo>
                  <a:pt x="11885" y="75187"/>
                </a:lnTo>
                <a:lnTo>
                  <a:pt x="7853" y="78700"/>
                </a:lnTo>
                <a:lnTo>
                  <a:pt x="5166" y="82946"/>
                </a:lnTo>
                <a:lnTo>
                  <a:pt x="3374" y="87682"/>
                </a:lnTo>
                <a:lnTo>
                  <a:pt x="2179" y="92745"/>
                </a:lnTo>
                <a:lnTo>
                  <a:pt x="1383" y="97073"/>
                </a:lnTo>
                <a:lnTo>
                  <a:pt x="852" y="100910"/>
                </a:lnTo>
                <a:lnTo>
                  <a:pt x="0" y="109362"/>
                </a:lnTo>
                <a:lnTo>
                  <a:pt x="1835" y="111008"/>
                </a:lnTo>
                <a:lnTo>
                  <a:pt x="4964" y="113058"/>
                </a:lnTo>
                <a:lnTo>
                  <a:pt x="8954" y="115377"/>
                </a:lnTo>
                <a:lnTo>
                  <a:pt x="12567" y="116923"/>
                </a:lnTo>
                <a:lnTo>
                  <a:pt x="15928" y="117954"/>
                </a:lnTo>
                <a:lnTo>
                  <a:pt x="19121" y="118641"/>
                </a:lnTo>
                <a:lnTo>
                  <a:pt x="23155" y="119099"/>
                </a:lnTo>
                <a:lnTo>
                  <a:pt x="27749" y="119404"/>
                </a:lnTo>
                <a:lnTo>
                  <a:pt x="32717" y="119608"/>
                </a:lnTo>
                <a:lnTo>
                  <a:pt x="43317" y="119834"/>
                </a:lnTo>
                <a:lnTo>
                  <a:pt x="117135" y="120012"/>
                </a:lnTo>
                <a:lnTo>
                  <a:pt x="125645" y="119061"/>
                </a:lnTo>
                <a:lnTo>
                  <a:pt x="162668" y="11144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8" name="SMARTPenAnnotation1367"/>
          <p:cNvSpPr/>
          <p:nvPr/>
        </p:nvSpPr>
        <p:spPr>
          <a:xfrm>
            <a:off x="6072187" y="4440554"/>
            <a:ext cx="1" cy="240032"/>
          </a:xfrm>
          <a:custGeom>
            <a:avLst/>
            <a:gdLst/>
            <a:ahLst/>
            <a:cxnLst/>
            <a:rect l="0" t="0" r="0" b="0"/>
            <a:pathLst>
              <a:path w="1" h="240032">
                <a:moveTo>
                  <a:pt x="0" y="0"/>
                </a:moveTo>
                <a:lnTo>
                  <a:pt x="0" y="24003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9" name="SMARTPenAnnotation1368"/>
          <p:cNvSpPr/>
          <p:nvPr/>
        </p:nvSpPr>
        <p:spPr>
          <a:xfrm>
            <a:off x="5652134" y="4509239"/>
            <a:ext cx="162879" cy="8469"/>
          </a:xfrm>
          <a:custGeom>
            <a:avLst/>
            <a:gdLst/>
            <a:ahLst/>
            <a:cxnLst/>
            <a:rect l="0" t="0" r="0" b="0"/>
            <a:pathLst>
              <a:path w="162879" h="8469">
                <a:moveTo>
                  <a:pt x="0" y="8468"/>
                </a:moveTo>
                <a:lnTo>
                  <a:pt x="4552" y="8468"/>
                </a:lnTo>
                <a:lnTo>
                  <a:pt x="6844" y="7516"/>
                </a:lnTo>
                <a:lnTo>
                  <a:pt x="9325" y="5928"/>
                </a:lnTo>
                <a:lnTo>
                  <a:pt x="11932" y="3918"/>
                </a:lnTo>
                <a:lnTo>
                  <a:pt x="16528" y="2577"/>
                </a:lnTo>
                <a:lnTo>
                  <a:pt x="22448" y="1683"/>
                </a:lnTo>
                <a:lnTo>
                  <a:pt x="29254" y="1087"/>
                </a:lnTo>
                <a:lnTo>
                  <a:pt x="42362" y="690"/>
                </a:lnTo>
                <a:lnTo>
                  <a:pt x="112647" y="0"/>
                </a:lnTo>
                <a:lnTo>
                  <a:pt x="121771" y="918"/>
                </a:lnTo>
                <a:lnTo>
                  <a:pt x="131663" y="2482"/>
                </a:lnTo>
                <a:lnTo>
                  <a:pt x="162878" y="846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0" name="SMARTPenAnnotation1369"/>
          <p:cNvSpPr/>
          <p:nvPr/>
        </p:nvSpPr>
        <p:spPr>
          <a:xfrm>
            <a:off x="6080759" y="4534852"/>
            <a:ext cx="25719" cy="137161"/>
          </a:xfrm>
          <a:custGeom>
            <a:avLst/>
            <a:gdLst/>
            <a:ahLst/>
            <a:cxnLst/>
            <a:rect l="0" t="0" r="0" b="0"/>
            <a:pathLst>
              <a:path w="25719" h="137161">
                <a:moveTo>
                  <a:pt x="0" y="0"/>
                </a:moveTo>
                <a:lnTo>
                  <a:pt x="4552" y="18204"/>
                </a:lnTo>
                <a:lnTo>
                  <a:pt x="4939" y="29281"/>
                </a:lnTo>
                <a:lnTo>
                  <a:pt x="4245" y="42381"/>
                </a:lnTo>
                <a:lnTo>
                  <a:pt x="2831" y="56828"/>
                </a:lnTo>
                <a:lnTo>
                  <a:pt x="2840" y="71223"/>
                </a:lnTo>
                <a:lnTo>
                  <a:pt x="3799" y="85582"/>
                </a:lnTo>
                <a:lnTo>
                  <a:pt x="25718" y="13716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1" name="SMARTPenAnnotation1370"/>
          <p:cNvSpPr/>
          <p:nvPr/>
        </p:nvSpPr>
        <p:spPr>
          <a:xfrm>
            <a:off x="6132798" y="4466635"/>
            <a:ext cx="263735" cy="231095"/>
          </a:xfrm>
          <a:custGeom>
            <a:avLst/>
            <a:gdLst/>
            <a:ahLst/>
            <a:cxnLst/>
            <a:rect l="0" t="0" r="0" b="0"/>
            <a:pathLst>
              <a:path w="263735" h="231095">
                <a:moveTo>
                  <a:pt x="50831" y="76790"/>
                </a:moveTo>
                <a:lnTo>
                  <a:pt x="46281" y="63137"/>
                </a:lnTo>
                <a:lnTo>
                  <a:pt x="44940" y="56258"/>
                </a:lnTo>
                <a:lnTo>
                  <a:pt x="44046" y="48814"/>
                </a:lnTo>
                <a:lnTo>
                  <a:pt x="43450" y="40995"/>
                </a:lnTo>
                <a:lnTo>
                  <a:pt x="42101" y="33876"/>
                </a:lnTo>
                <a:lnTo>
                  <a:pt x="40249" y="27225"/>
                </a:lnTo>
                <a:lnTo>
                  <a:pt x="38061" y="20887"/>
                </a:lnTo>
                <a:lnTo>
                  <a:pt x="35651" y="16661"/>
                </a:lnTo>
                <a:lnTo>
                  <a:pt x="33091" y="13844"/>
                </a:lnTo>
                <a:lnTo>
                  <a:pt x="26754" y="9761"/>
                </a:lnTo>
                <a:lnTo>
                  <a:pt x="22397" y="7339"/>
                </a:lnTo>
                <a:lnTo>
                  <a:pt x="17588" y="4771"/>
                </a:lnTo>
                <a:lnTo>
                  <a:pt x="9704" y="1919"/>
                </a:lnTo>
                <a:lnTo>
                  <a:pt x="6269" y="1158"/>
                </a:lnTo>
                <a:lnTo>
                  <a:pt x="3978" y="1604"/>
                </a:lnTo>
                <a:lnTo>
                  <a:pt x="2451" y="2853"/>
                </a:lnTo>
                <a:lnTo>
                  <a:pt x="0" y="7152"/>
                </a:lnTo>
                <a:lnTo>
                  <a:pt x="751" y="8457"/>
                </a:lnTo>
                <a:lnTo>
                  <a:pt x="4127" y="12447"/>
                </a:lnTo>
                <a:lnTo>
                  <a:pt x="6360" y="13892"/>
                </a:lnTo>
                <a:lnTo>
                  <a:pt x="15006" y="16878"/>
                </a:lnTo>
                <a:lnTo>
                  <a:pt x="19328" y="18751"/>
                </a:lnTo>
                <a:lnTo>
                  <a:pt x="24114" y="20952"/>
                </a:lnTo>
                <a:lnTo>
                  <a:pt x="29210" y="22420"/>
                </a:lnTo>
                <a:lnTo>
                  <a:pt x="34512" y="23398"/>
                </a:lnTo>
                <a:lnTo>
                  <a:pt x="39952" y="24050"/>
                </a:lnTo>
                <a:lnTo>
                  <a:pt x="48341" y="24485"/>
                </a:lnTo>
                <a:lnTo>
                  <a:pt x="70362" y="24969"/>
                </a:lnTo>
                <a:lnTo>
                  <a:pt x="83854" y="24144"/>
                </a:lnTo>
                <a:lnTo>
                  <a:pt x="98564" y="22643"/>
                </a:lnTo>
                <a:lnTo>
                  <a:pt x="114086" y="20689"/>
                </a:lnTo>
                <a:lnTo>
                  <a:pt x="127291" y="19387"/>
                </a:lnTo>
                <a:lnTo>
                  <a:pt x="138952" y="18519"/>
                </a:lnTo>
                <a:lnTo>
                  <a:pt x="149584" y="17940"/>
                </a:lnTo>
                <a:lnTo>
                  <a:pt x="159529" y="16602"/>
                </a:lnTo>
                <a:lnTo>
                  <a:pt x="169016" y="14757"/>
                </a:lnTo>
                <a:lnTo>
                  <a:pt x="178199" y="12574"/>
                </a:lnTo>
                <a:lnTo>
                  <a:pt x="186225" y="11119"/>
                </a:lnTo>
                <a:lnTo>
                  <a:pt x="193482" y="10150"/>
                </a:lnTo>
                <a:lnTo>
                  <a:pt x="200225" y="9503"/>
                </a:lnTo>
                <a:lnTo>
                  <a:pt x="206624" y="9072"/>
                </a:lnTo>
                <a:lnTo>
                  <a:pt x="212796" y="8785"/>
                </a:lnTo>
                <a:lnTo>
                  <a:pt x="218816" y="8593"/>
                </a:lnTo>
                <a:lnTo>
                  <a:pt x="223781" y="7513"/>
                </a:lnTo>
                <a:lnTo>
                  <a:pt x="231838" y="3772"/>
                </a:lnTo>
                <a:lnTo>
                  <a:pt x="238178" y="2394"/>
                </a:lnTo>
                <a:lnTo>
                  <a:pt x="246214" y="1475"/>
                </a:lnTo>
                <a:lnTo>
                  <a:pt x="260541" y="454"/>
                </a:lnTo>
                <a:lnTo>
                  <a:pt x="263734" y="0"/>
                </a:lnTo>
                <a:lnTo>
                  <a:pt x="263251" y="832"/>
                </a:lnTo>
                <a:lnTo>
                  <a:pt x="258021" y="6553"/>
                </a:lnTo>
                <a:lnTo>
                  <a:pt x="244956" y="19798"/>
                </a:lnTo>
                <a:lnTo>
                  <a:pt x="243113" y="22602"/>
                </a:lnTo>
                <a:lnTo>
                  <a:pt x="241065" y="28259"/>
                </a:lnTo>
                <a:lnTo>
                  <a:pt x="239566" y="32053"/>
                </a:lnTo>
                <a:lnTo>
                  <a:pt x="237615" y="36488"/>
                </a:lnTo>
                <a:lnTo>
                  <a:pt x="235361" y="41349"/>
                </a:lnTo>
                <a:lnTo>
                  <a:pt x="233859" y="46496"/>
                </a:lnTo>
                <a:lnTo>
                  <a:pt x="232858" y="51831"/>
                </a:lnTo>
                <a:lnTo>
                  <a:pt x="232189" y="57293"/>
                </a:lnTo>
                <a:lnTo>
                  <a:pt x="230792" y="62840"/>
                </a:lnTo>
                <a:lnTo>
                  <a:pt x="228908" y="68442"/>
                </a:lnTo>
                <a:lnTo>
                  <a:pt x="226699" y="74082"/>
                </a:lnTo>
                <a:lnTo>
                  <a:pt x="224274" y="81652"/>
                </a:lnTo>
                <a:lnTo>
                  <a:pt x="221705" y="90508"/>
                </a:lnTo>
                <a:lnTo>
                  <a:pt x="219040" y="100223"/>
                </a:lnTo>
                <a:lnTo>
                  <a:pt x="210998" y="133877"/>
                </a:lnTo>
                <a:lnTo>
                  <a:pt x="206187" y="154853"/>
                </a:lnTo>
                <a:lnTo>
                  <a:pt x="202979" y="170742"/>
                </a:lnTo>
                <a:lnTo>
                  <a:pt x="200841" y="183240"/>
                </a:lnTo>
                <a:lnTo>
                  <a:pt x="199416" y="193476"/>
                </a:lnTo>
                <a:lnTo>
                  <a:pt x="199418" y="201253"/>
                </a:lnTo>
                <a:lnTo>
                  <a:pt x="200372" y="207390"/>
                </a:lnTo>
                <a:lnTo>
                  <a:pt x="201959" y="212434"/>
                </a:lnTo>
                <a:lnTo>
                  <a:pt x="203971" y="216749"/>
                </a:lnTo>
                <a:lnTo>
                  <a:pt x="206265" y="220579"/>
                </a:lnTo>
                <a:lnTo>
                  <a:pt x="213709" y="23109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2" name="SMARTPenAnnotation1371"/>
          <p:cNvSpPr/>
          <p:nvPr/>
        </p:nvSpPr>
        <p:spPr>
          <a:xfrm>
            <a:off x="6475095" y="4680585"/>
            <a:ext cx="34143" cy="51436"/>
          </a:xfrm>
          <a:custGeom>
            <a:avLst/>
            <a:gdLst/>
            <a:ahLst/>
            <a:cxnLst/>
            <a:rect l="0" t="0" r="0" b="0"/>
            <a:pathLst>
              <a:path w="34143" h="51436">
                <a:moveTo>
                  <a:pt x="0" y="51435"/>
                </a:moveTo>
                <a:lnTo>
                  <a:pt x="0" y="42333"/>
                </a:lnTo>
                <a:lnTo>
                  <a:pt x="952" y="38699"/>
                </a:lnTo>
                <a:lnTo>
                  <a:pt x="2540" y="35325"/>
                </a:lnTo>
                <a:lnTo>
                  <a:pt x="4550" y="32122"/>
                </a:lnTo>
                <a:lnTo>
                  <a:pt x="6843" y="29034"/>
                </a:lnTo>
                <a:lnTo>
                  <a:pt x="9325" y="26024"/>
                </a:lnTo>
                <a:lnTo>
                  <a:pt x="11931" y="23064"/>
                </a:lnTo>
                <a:lnTo>
                  <a:pt x="17368" y="17236"/>
                </a:lnTo>
                <a:lnTo>
                  <a:pt x="20151" y="14347"/>
                </a:lnTo>
                <a:lnTo>
                  <a:pt x="22959" y="12423"/>
                </a:lnTo>
                <a:lnTo>
                  <a:pt x="25783" y="11139"/>
                </a:lnTo>
                <a:lnTo>
                  <a:pt x="28619" y="10284"/>
                </a:lnTo>
                <a:lnTo>
                  <a:pt x="30509" y="10665"/>
                </a:lnTo>
                <a:lnTo>
                  <a:pt x="31769" y="11873"/>
                </a:lnTo>
                <a:lnTo>
                  <a:pt x="32610" y="13630"/>
                </a:lnTo>
                <a:lnTo>
                  <a:pt x="33169" y="15754"/>
                </a:lnTo>
                <a:lnTo>
                  <a:pt x="33543" y="18123"/>
                </a:lnTo>
                <a:lnTo>
                  <a:pt x="33792" y="20654"/>
                </a:lnTo>
                <a:lnTo>
                  <a:pt x="33958" y="23294"/>
                </a:lnTo>
                <a:lnTo>
                  <a:pt x="34142" y="28768"/>
                </a:lnTo>
                <a:lnTo>
                  <a:pt x="33239" y="30608"/>
                </a:lnTo>
                <a:lnTo>
                  <a:pt x="31684" y="31836"/>
                </a:lnTo>
                <a:lnTo>
                  <a:pt x="29695" y="32654"/>
                </a:lnTo>
                <a:lnTo>
                  <a:pt x="27416" y="33198"/>
                </a:lnTo>
                <a:lnTo>
                  <a:pt x="24945" y="33562"/>
                </a:lnTo>
                <a:lnTo>
                  <a:pt x="22345" y="33805"/>
                </a:lnTo>
                <a:lnTo>
                  <a:pt x="19659" y="33014"/>
                </a:lnTo>
                <a:lnTo>
                  <a:pt x="16916" y="31534"/>
                </a:lnTo>
                <a:lnTo>
                  <a:pt x="14134" y="29595"/>
                </a:lnTo>
                <a:lnTo>
                  <a:pt x="12281" y="27350"/>
                </a:lnTo>
                <a:lnTo>
                  <a:pt x="11044" y="24901"/>
                </a:lnTo>
                <a:lnTo>
                  <a:pt x="10220" y="22315"/>
                </a:lnTo>
                <a:lnTo>
                  <a:pt x="9671" y="19639"/>
                </a:lnTo>
                <a:lnTo>
                  <a:pt x="9304" y="16903"/>
                </a:lnTo>
                <a:lnTo>
                  <a:pt x="17145"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3" name="SMARTPenAnnotation1372"/>
          <p:cNvSpPr/>
          <p:nvPr/>
        </p:nvSpPr>
        <p:spPr>
          <a:xfrm>
            <a:off x="6586537" y="4527471"/>
            <a:ext cx="205741" cy="7382"/>
          </a:xfrm>
          <a:custGeom>
            <a:avLst/>
            <a:gdLst/>
            <a:ahLst/>
            <a:cxnLst/>
            <a:rect l="0" t="0" r="0" b="0"/>
            <a:pathLst>
              <a:path w="205741" h="7382">
                <a:moveTo>
                  <a:pt x="0" y="7381"/>
                </a:moveTo>
                <a:lnTo>
                  <a:pt x="88097" y="7381"/>
                </a:lnTo>
                <a:lnTo>
                  <a:pt x="99689" y="6429"/>
                </a:lnTo>
                <a:lnTo>
                  <a:pt x="143097" y="1490"/>
                </a:lnTo>
                <a:lnTo>
                  <a:pt x="153500" y="596"/>
                </a:lnTo>
                <a:lnTo>
                  <a:pt x="162341" y="0"/>
                </a:lnTo>
                <a:lnTo>
                  <a:pt x="171093" y="556"/>
                </a:lnTo>
                <a:lnTo>
                  <a:pt x="179784" y="1878"/>
                </a:lnTo>
                <a:lnTo>
                  <a:pt x="205740" y="738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4" name="SMARTPenAnnotation1373"/>
          <p:cNvSpPr/>
          <p:nvPr/>
        </p:nvSpPr>
        <p:spPr>
          <a:xfrm>
            <a:off x="6589378" y="4543425"/>
            <a:ext cx="168551" cy="162878"/>
          </a:xfrm>
          <a:custGeom>
            <a:avLst/>
            <a:gdLst/>
            <a:ahLst/>
            <a:cxnLst/>
            <a:rect l="0" t="0" r="0" b="0"/>
            <a:pathLst>
              <a:path w="168551" h="162878">
                <a:moveTo>
                  <a:pt x="31449" y="0"/>
                </a:moveTo>
                <a:lnTo>
                  <a:pt x="31449" y="34074"/>
                </a:lnTo>
                <a:lnTo>
                  <a:pt x="30497" y="38909"/>
                </a:lnTo>
                <a:lnTo>
                  <a:pt x="28909" y="44036"/>
                </a:lnTo>
                <a:lnTo>
                  <a:pt x="26898" y="49360"/>
                </a:lnTo>
                <a:lnTo>
                  <a:pt x="24605" y="53861"/>
                </a:lnTo>
                <a:lnTo>
                  <a:pt x="22124" y="57815"/>
                </a:lnTo>
                <a:lnTo>
                  <a:pt x="19517" y="61404"/>
                </a:lnTo>
                <a:lnTo>
                  <a:pt x="15875" y="64748"/>
                </a:lnTo>
                <a:lnTo>
                  <a:pt x="11541" y="67930"/>
                </a:lnTo>
                <a:lnTo>
                  <a:pt x="0" y="75331"/>
                </a:lnTo>
                <a:lnTo>
                  <a:pt x="5" y="75938"/>
                </a:lnTo>
                <a:lnTo>
                  <a:pt x="962" y="76343"/>
                </a:lnTo>
                <a:lnTo>
                  <a:pt x="4564" y="76792"/>
                </a:lnTo>
                <a:lnTo>
                  <a:pt x="9340" y="76992"/>
                </a:lnTo>
                <a:lnTo>
                  <a:pt x="21935" y="77104"/>
                </a:lnTo>
                <a:lnTo>
                  <a:pt x="27964" y="76168"/>
                </a:lnTo>
                <a:lnTo>
                  <a:pt x="34840" y="74591"/>
                </a:lnTo>
                <a:lnTo>
                  <a:pt x="42283" y="72587"/>
                </a:lnTo>
                <a:lnTo>
                  <a:pt x="52007" y="72204"/>
                </a:lnTo>
                <a:lnTo>
                  <a:pt x="63252" y="72901"/>
                </a:lnTo>
                <a:lnTo>
                  <a:pt x="75511" y="74318"/>
                </a:lnTo>
                <a:lnTo>
                  <a:pt x="86541" y="75263"/>
                </a:lnTo>
                <a:lnTo>
                  <a:pt x="96752" y="75893"/>
                </a:lnTo>
                <a:lnTo>
                  <a:pt x="106417" y="76312"/>
                </a:lnTo>
                <a:lnTo>
                  <a:pt x="114765" y="77545"/>
                </a:lnTo>
                <a:lnTo>
                  <a:pt x="122236" y="79319"/>
                </a:lnTo>
                <a:lnTo>
                  <a:pt x="129121" y="81454"/>
                </a:lnTo>
                <a:lnTo>
                  <a:pt x="135616" y="83830"/>
                </a:lnTo>
                <a:lnTo>
                  <a:pt x="141852" y="86367"/>
                </a:lnTo>
                <a:lnTo>
                  <a:pt x="147913" y="89010"/>
                </a:lnTo>
                <a:lnTo>
                  <a:pt x="152907" y="91725"/>
                </a:lnTo>
                <a:lnTo>
                  <a:pt x="157189" y="94488"/>
                </a:lnTo>
                <a:lnTo>
                  <a:pt x="160995" y="97282"/>
                </a:lnTo>
                <a:lnTo>
                  <a:pt x="163533" y="100096"/>
                </a:lnTo>
                <a:lnTo>
                  <a:pt x="165225" y="102926"/>
                </a:lnTo>
                <a:lnTo>
                  <a:pt x="166353" y="105765"/>
                </a:lnTo>
                <a:lnTo>
                  <a:pt x="167105" y="108610"/>
                </a:lnTo>
                <a:lnTo>
                  <a:pt x="167607" y="111459"/>
                </a:lnTo>
                <a:lnTo>
                  <a:pt x="167940" y="114311"/>
                </a:lnTo>
                <a:lnTo>
                  <a:pt x="168163" y="117164"/>
                </a:lnTo>
                <a:lnTo>
                  <a:pt x="168312" y="120020"/>
                </a:lnTo>
                <a:lnTo>
                  <a:pt x="168477" y="125732"/>
                </a:lnTo>
                <a:lnTo>
                  <a:pt x="168550" y="131445"/>
                </a:lnTo>
                <a:lnTo>
                  <a:pt x="167618" y="134303"/>
                </a:lnTo>
                <a:lnTo>
                  <a:pt x="166043" y="137160"/>
                </a:lnTo>
                <a:lnTo>
                  <a:pt x="164041" y="140017"/>
                </a:lnTo>
                <a:lnTo>
                  <a:pt x="160801" y="142875"/>
                </a:lnTo>
                <a:lnTo>
                  <a:pt x="156737" y="145732"/>
                </a:lnTo>
                <a:lnTo>
                  <a:pt x="152121" y="148589"/>
                </a:lnTo>
                <a:lnTo>
                  <a:pt x="147140" y="150495"/>
                </a:lnTo>
                <a:lnTo>
                  <a:pt x="141914" y="151765"/>
                </a:lnTo>
                <a:lnTo>
                  <a:pt x="136525" y="152612"/>
                </a:lnTo>
                <a:lnTo>
                  <a:pt x="130075" y="154128"/>
                </a:lnTo>
                <a:lnTo>
                  <a:pt x="122917" y="156092"/>
                </a:lnTo>
                <a:lnTo>
                  <a:pt x="115287" y="158354"/>
                </a:lnTo>
                <a:lnTo>
                  <a:pt x="108296" y="159862"/>
                </a:lnTo>
                <a:lnTo>
                  <a:pt x="101731" y="160867"/>
                </a:lnTo>
                <a:lnTo>
                  <a:pt x="82884" y="16287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5" name="SMARTPenAnnotation1374"/>
          <p:cNvSpPr/>
          <p:nvPr/>
        </p:nvSpPr>
        <p:spPr>
          <a:xfrm>
            <a:off x="6848726" y="4534852"/>
            <a:ext cx="208672" cy="145226"/>
          </a:xfrm>
          <a:custGeom>
            <a:avLst/>
            <a:gdLst/>
            <a:ahLst/>
            <a:cxnLst/>
            <a:rect l="0" t="0" r="0" b="0"/>
            <a:pathLst>
              <a:path w="208672" h="145226">
                <a:moveTo>
                  <a:pt x="80711" y="25718"/>
                </a:moveTo>
                <a:lnTo>
                  <a:pt x="62507" y="30268"/>
                </a:lnTo>
                <a:lnTo>
                  <a:pt x="56193" y="33514"/>
                </a:lnTo>
                <a:lnTo>
                  <a:pt x="51031" y="37583"/>
                </a:lnTo>
                <a:lnTo>
                  <a:pt x="39214" y="49871"/>
                </a:lnTo>
                <a:lnTo>
                  <a:pt x="35901" y="53250"/>
                </a:lnTo>
                <a:lnTo>
                  <a:pt x="31788" y="56455"/>
                </a:lnTo>
                <a:lnTo>
                  <a:pt x="27141" y="59544"/>
                </a:lnTo>
                <a:lnTo>
                  <a:pt x="22138" y="62556"/>
                </a:lnTo>
                <a:lnTo>
                  <a:pt x="17849" y="66469"/>
                </a:lnTo>
                <a:lnTo>
                  <a:pt x="14038" y="70983"/>
                </a:lnTo>
                <a:lnTo>
                  <a:pt x="10545" y="75897"/>
                </a:lnTo>
                <a:lnTo>
                  <a:pt x="7264" y="82030"/>
                </a:lnTo>
                <a:lnTo>
                  <a:pt x="4123" y="88977"/>
                </a:lnTo>
                <a:lnTo>
                  <a:pt x="1078" y="96465"/>
                </a:lnTo>
                <a:lnTo>
                  <a:pt x="0" y="102410"/>
                </a:lnTo>
                <a:lnTo>
                  <a:pt x="234" y="107327"/>
                </a:lnTo>
                <a:lnTo>
                  <a:pt x="1342" y="111556"/>
                </a:lnTo>
                <a:lnTo>
                  <a:pt x="2081" y="115328"/>
                </a:lnTo>
                <a:lnTo>
                  <a:pt x="2573" y="118796"/>
                </a:lnTo>
                <a:lnTo>
                  <a:pt x="2902" y="122060"/>
                </a:lnTo>
                <a:lnTo>
                  <a:pt x="5026" y="125188"/>
                </a:lnTo>
                <a:lnTo>
                  <a:pt x="8346" y="128226"/>
                </a:lnTo>
                <a:lnTo>
                  <a:pt x="12466" y="131204"/>
                </a:lnTo>
                <a:lnTo>
                  <a:pt x="17116" y="134142"/>
                </a:lnTo>
                <a:lnTo>
                  <a:pt x="22122" y="137053"/>
                </a:lnTo>
                <a:lnTo>
                  <a:pt x="27364" y="139946"/>
                </a:lnTo>
                <a:lnTo>
                  <a:pt x="31812" y="141875"/>
                </a:lnTo>
                <a:lnTo>
                  <a:pt x="35729" y="143161"/>
                </a:lnTo>
                <a:lnTo>
                  <a:pt x="39293" y="144018"/>
                </a:lnTo>
                <a:lnTo>
                  <a:pt x="44526" y="144590"/>
                </a:lnTo>
                <a:lnTo>
                  <a:pt x="50873" y="144971"/>
                </a:lnTo>
                <a:lnTo>
                  <a:pt x="57961" y="145225"/>
                </a:lnTo>
                <a:lnTo>
                  <a:pt x="64592" y="144442"/>
                </a:lnTo>
                <a:lnTo>
                  <a:pt x="70918" y="142967"/>
                </a:lnTo>
                <a:lnTo>
                  <a:pt x="77040" y="141031"/>
                </a:lnTo>
                <a:lnTo>
                  <a:pt x="83978" y="139740"/>
                </a:lnTo>
                <a:lnTo>
                  <a:pt x="91462" y="138880"/>
                </a:lnTo>
                <a:lnTo>
                  <a:pt x="99308" y="138307"/>
                </a:lnTo>
                <a:lnTo>
                  <a:pt x="109302" y="136020"/>
                </a:lnTo>
                <a:lnTo>
                  <a:pt x="120726" y="132590"/>
                </a:lnTo>
                <a:lnTo>
                  <a:pt x="133105" y="128398"/>
                </a:lnTo>
                <a:lnTo>
                  <a:pt x="143263" y="124651"/>
                </a:lnTo>
                <a:lnTo>
                  <a:pt x="151940" y="121201"/>
                </a:lnTo>
                <a:lnTo>
                  <a:pt x="159630" y="117948"/>
                </a:lnTo>
                <a:lnTo>
                  <a:pt x="165708" y="113875"/>
                </a:lnTo>
                <a:lnTo>
                  <a:pt x="170713" y="109254"/>
                </a:lnTo>
                <a:lnTo>
                  <a:pt x="175003" y="104269"/>
                </a:lnTo>
                <a:lnTo>
                  <a:pt x="179767" y="99993"/>
                </a:lnTo>
                <a:lnTo>
                  <a:pt x="184849" y="96189"/>
                </a:lnTo>
                <a:lnTo>
                  <a:pt x="190142" y="92701"/>
                </a:lnTo>
                <a:lnTo>
                  <a:pt x="194622" y="88471"/>
                </a:lnTo>
                <a:lnTo>
                  <a:pt x="198562" y="83746"/>
                </a:lnTo>
                <a:lnTo>
                  <a:pt x="202141" y="78690"/>
                </a:lnTo>
                <a:lnTo>
                  <a:pt x="204527" y="73415"/>
                </a:lnTo>
                <a:lnTo>
                  <a:pt x="206117" y="67994"/>
                </a:lnTo>
                <a:lnTo>
                  <a:pt x="207178" y="62474"/>
                </a:lnTo>
                <a:lnTo>
                  <a:pt x="207885" y="57842"/>
                </a:lnTo>
                <a:lnTo>
                  <a:pt x="208356" y="53802"/>
                </a:lnTo>
                <a:lnTo>
                  <a:pt x="208671" y="50155"/>
                </a:lnTo>
                <a:lnTo>
                  <a:pt x="207927" y="45819"/>
                </a:lnTo>
                <a:lnTo>
                  <a:pt x="206479" y="41024"/>
                </a:lnTo>
                <a:lnTo>
                  <a:pt x="204562" y="35922"/>
                </a:lnTo>
                <a:lnTo>
                  <a:pt x="202331" y="31568"/>
                </a:lnTo>
                <a:lnTo>
                  <a:pt x="199891" y="27713"/>
                </a:lnTo>
                <a:lnTo>
                  <a:pt x="197312" y="24190"/>
                </a:lnTo>
                <a:lnTo>
                  <a:pt x="193687" y="20889"/>
                </a:lnTo>
                <a:lnTo>
                  <a:pt x="189366" y="17736"/>
                </a:lnTo>
                <a:lnTo>
                  <a:pt x="184580" y="14682"/>
                </a:lnTo>
                <a:lnTo>
                  <a:pt x="180437" y="11693"/>
                </a:lnTo>
                <a:lnTo>
                  <a:pt x="176723" y="8748"/>
                </a:lnTo>
                <a:lnTo>
                  <a:pt x="157864"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6" name="SMARTPenAnnotation1375"/>
          <p:cNvSpPr/>
          <p:nvPr/>
        </p:nvSpPr>
        <p:spPr>
          <a:xfrm>
            <a:off x="5809044" y="4371975"/>
            <a:ext cx="53511" cy="85726"/>
          </a:xfrm>
          <a:custGeom>
            <a:avLst/>
            <a:gdLst/>
            <a:ahLst/>
            <a:cxnLst/>
            <a:rect l="0" t="0" r="0" b="0"/>
            <a:pathLst>
              <a:path w="53511" h="85726">
                <a:moveTo>
                  <a:pt x="40258" y="0"/>
                </a:moveTo>
                <a:lnTo>
                  <a:pt x="22055" y="4550"/>
                </a:lnTo>
                <a:lnTo>
                  <a:pt x="15740" y="6843"/>
                </a:lnTo>
                <a:lnTo>
                  <a:pt x="10577" y="9325"/>
                </a:lnTo>
                <a:lnTo>
                  <a:pt x="6184" y="11931"/>
                </a:lnTo>
                <a:lnTo>
                  <a:pt x="3255" y="14621"/>
                </a:lnTo>
                <a:lnTo>
                  <a:pt x="1301" y="17367"/>
                </a:lnTo>
                <a:lnTo>
                  <a:pt x="0" y="20151"/>
                </a:lnTo>
                <a:lnTo>
                  <a:pt x="84" y="22006"/>
                </a:lnTo>
                <a:lnTo>
                  <a:pt x="1093" y="23243"/>
                </a:lnTo>
                <a:lnTo>
                  <a:pt x="2718" y="24068"/>
                </a:lnTo>
                <a:lnTo>
                  <a:pt x="4754" y="26523"/>
                </a:lnTo>
                <a:lnTo>
                  <a:pt x="7064" y="30064"/>
                </a:lnTo>
                <a:lnTo>
                  <a:pt x="9556" y="34330"/>
                </a:lnTo>
                <a:lnTo>
                  <a:pt x="13123" y="37174"/>
                </a:lnTo>
                <a:lnTo>
                  <a:pt x="17405" y="39070"/>
                </a:lnTo>
                <a:lnTo>
                  <a:pt x="22165" y="40334"/>
                </a:lnTo>
                <a:lnTo>
                  <a:pt x="28196" y="43082"/>
                </a:lnTo>
                <a:lnTo>
                  <a:pt x="35074" y="46819"/>
                </a:lnTo>
                <a:lnTo>
                  <a:pt x="42517" y="51215"/>
                </a:lnTo>
                <a:lnTo>
                  <a:pt x="47479" y="55098"/>
                </a:lnTo>
                <a:lnTo>
                  <a:pt x="50787" y="58639"/>
                </a:lnTo>
                <a:lnTo>
                  <a:pt x="52992" y="61953"/>
                </a:lnTo>
                <a:lnTo>
                  <a:pt x="53510" y="64161"/>
                </a:lnTo>
                <a:lnTo>
                  <a:pt x="52903" y="65634"/>
                </a:lnTo>
                <a:lnTo>
                  <a:pt x="51545" y="66616"/>
                </a:lnTo>
                <a:lnTo>
                  <a:pt x="49688" y="68223"/>
                </a:lnTo>
                <a:lnTo>
                  <a:pt x="47497" y="70247"/>
                </a:lnTo>
                <a:lnTo>
                  <a:pt x="45084" y="72549"/>
                </a:lnTo>
                <a:lnTo>
                  <a:pt x="40618" y="74083"/>
                </a:lnTo>
                <a:lnTo>
                  <a:pt x="34783" y="75106"/>
                </a:lnTo>
                <a:lnTo>
                  <a:pt x="28036" y="75788"/>
                </a:lnTo>
                <a:lnTo>
                  <a:pt x="22584" y="77196"/>
                </a:lnTo>
                <a:lnTo>
                  <a:pt x="17999" y="79086"/>
                </a:lnTo>
                <a:lnTo>
                  <a:pt x="5968" y="8572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7" name="SMARTPenAnnotation1376"/>
          <p:cNvSpPr/>
          <p:nvPr/>
        </p:nvSpPr>
        <p:spPr>
          <a:xfrm>
            <a:off x="5823584" y="4363402"/>
            <a:ext cx="15955" cy="128589"/>
          </a:xfrm>
          <a:custGeom>
            <a:avLst/>
            <a:gdLst/>
            <a:ahLst/>
            <a:cxnLst/>
            <a:rect l="0" t="0" r="0" b="0"/>
            <a:pathLst>
              <a:path w="15955" h="128589">
                <a:moveTo>
                  <a:pt x="8573" y="0"/>
                </a:moveTo>
                <a:lnTo>
                  <a:pt x="13124" y="13652"/>
                </a:lnTo>
                <a:lnTo>
                  <a:pt x="14465" y="21484"/>
                </a:lnTo>
                <a:lnTo>
                  <a:pt x="15358" y="30516"/>
                </a:lnTo>
                <a:lnTo>
                  <a:pt x="15954" y="40347"/>
                </a:lnTo>
                <a:lnTo>
                  <a:pt x="15399" y="50710"/>
                </a:lnTo>
                <a:lnTo>
                  <a:pt x="14076" y="61429"/>
                </a:lnTo>
                <a:lnTo>
                  <a:pt x="12242" y="72386"/>
                </a:lnTo>
                <a:lnTo>
                  <a:pt x="11019" y="81595"/>
                </a:lnTo>
                <a:lnTo>
                  <a:pt x="10203" y="89639"/>
                </a:lnTo>
                <a:lnTo>
                  <a:pt x="9660" y="96907"/>
                </a:lnTo>
                <a:lnTo>
                  <a:pt x="8346" y="103657"/>
                </a:lnTo>
                <a:lnTo>
                  <a:pt x="6516" y="110062"/>
                </a:lnTo>
                <a:lnTo>
                  <a:pt x="0" y="12858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8" name="SMARTPenAnnotation1377"/>
          <p:cNvSpPr/>
          <p:nvPr/>
        </p:nvSpPr>
        <p:spPr>
          <a:xfrm>
            <a:off x="5883592" y="4389120"/>
            <a:ext cx="1" cy="85726"/>
          </a:xfrm>
          <a:custGeom>
            <a:avLst/>
            <a:gdLst/>
            <a:ahLst/>
            <a:cxnLst/>
            <a:rect l="0" t="0" r="0" b="0"/>
            <a:pathLst>
              <a:path w="1" h="85726">
                <a:moveTo>
                  <a:pt x="0" y="0"/>
                </a:moveTo>
                <a:lnTo>
                  <a:pt x="0" y="8572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fractions?</a:t>
            </a:r>
            <a:endParaRPr lang="en-US" dirty="0"/>
          </a:p>
        </p:txBody>
      </p:sp>
      <p:pic>
        <p:nvPicPr>
          <p:cNvPr id="4" name="Content Placeholder 3" descr="fractions.gif"/>
          <p:cNvPicPr>
            <a:picLocks noGrp="1" noChangeAspect="1"/>
          </p:cNvPicPr>
          <p:nvPr>
            <p:ph sz="quarter" idx="1"/>
          </p:nvPr>
        </p:nvPicPr>
        <p:blipFill>
          <a:blip r:embed="rId3" cstate="print"/>
          <a:srcRect t="17614" b="8026"/>
          <a:stretch>
            <a:fillRect/>
          </a:stretch>
        </p:blipFill>
        <p:spPr>
          <a:xfrm>
            <a:off x="621715" y="1524000"/>
            <a:ext cx="7900571" cy="480060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representations of fractions</a:t>
            </a:r>
            <a:endParaRPr lang="en-US" dirty="0"/>
          </a:p>
        </p:txBody>
      </p:sp>
      <p:sp>
        <p:nvSpPr>
          <p:cNvPr id="4" name="SMARTPenAnnotation1136"/>
          <p:cNvSpPr/>
          <p:nvPr/>
        </p:nvSpPr>
        <p:spPr>
          <a:xfrm>
            <a:off x="628649" y="1697355"/>
            <a:ext cx="1397319" cy="214313"/>
          </a:xfrm>
          <a:custGeom>
            <a:avLst/>
            <a:gdLst/>
            <a:ahLst/>
            <a:cxnLst/>
            <a:rect l="0" t="0" r="0" b="0"/>
            <a:pathLst>
              <a:path w="1397319" h="214313">
                <a:moveTo>
                  <a:pt x="0" y="214312"/>
                </a:moveTo>
                <a:lnTo>
                  <a:pt x="4551" y="209761"/>
                </a:lnTo>
                <a:lnTo>
                  <a:pt x="8749" y="208421"/>
                </a:lnTo>
                <a:lnTo>
                  <a:pt x="36019" y="203729"/>
                </a:lnTo>
                <a:lnTo>
                  <a:pt x="72307" y="195203"/>
                </a:lnTo>
                <a:lnTo>
                  <a:pt x="87382" y="190579"/>
                </a:lnTo>
                <a:lnTo>
                  <a:pt x="103606" y="185349"/>
                </a:lnTo>
                <a:lnTo>
                  <a:pt x="133043" y="177310"/>
                </a:lnTo>
                <a:lnTo>
                  <a:pt x="151560" y="172499"/>
                </a:lnTo>
                <a:lnTo>
                  <a:pt x="164858" y="168339"/>
                </a:lnTo>
                <a:lnTo>
                  <a:pt x="174675" y="164613"/>
                </a:lnTo>
                <a:lnTo>
                  <a:pt x="190029" y="158886"/>
                </a:lnTo>
                <a:lnTo>
                  <a:pt x="220629" y="152670"/>
                </a:lnTo>
                <a:lnTo>
                  <a:pt x="233312" y="148815"/>
                </a:lnTo>
                <a:lnTo>
                  <a:pt x="264597" y="143801"/>
                </a:lnTo>
                <a:lnTo>
                  <a:pt x="286192" y="139159"/>
                </a:lnTo>
                <a:lnTo>
                  <a:pt x="302139" y="133921"/>
                </a:lnTo>
                <a:lnTo>
                  <a:pt x="340458" y="127736"/>
                </a:lnTo>
                <a:lnTo>
                  <a:pt x="453386" y="104862"/>
                </a:lnTo>
                <a:lnTo>
                  <a:pt x="473708" y="100388"/>
                </a:lnTo>
                <a:lnTo>
                  <a:pt x="490113" y="96453"/>
                </a:lnTo>
                <a:lnTo>
                  <a:pt x="541524" y="83293"/>
                </a:lnTo>
                <a:lnTo>
                  <a:pt x="572783" y="77341"/>
                </a:lnTo>
                <a:lnTo>
                  <a:pt x="606043" y="71521"/>
                </a:lnTo>
                <a:lnTo>
                  <a:pt x="633525" y="65759"/>
                </a:lnTo>
                <a:lnTo>
                  <a:pt x="666059" y="60024"/>
                </a:lnTo>
                <a:lnTo>
                  <a:pt x="699887" y="55252"/>
                </a:lnTo>
                <a:lnTo>
                  <a:pt x="740351" y="51613"/>
                </a:lnTo>
                <a:lnTo>
                  <a:pt x="780280" y="44926"/>
                </a:lnTo>
                <a:lnTo>
                  <a:pt x="817961" y="39652"/>
                </a:lnTo>
                <a:lnTo>
                  <a:pt x="849949" y="34133"/>
                </a:lnTo>
                <a:lnTo>
                  <a:pt x="876865" y="28505"/>
                </a:lnTo>
                <a:lnTo>
                  <a:pt x="901528" y="22829"/>
                </a:lnTo>
                <a:lnTo>
                  <a:pt x="922011" y="20934"/>
                </a:lnTo>
                <a:lnTo>
                  <a:pt x="948049" y="19671"/>
                </a:lnTo>
                <a:lnTo>
                  <a:pt x="977790" y="18829"/>
                </a:lnTo>
                <a:lnTo>
                  <a:pt x="1020996" y="15353"/>
                </a:lnTo>
                <a:lnTo>
                  <a:pt x="1052899" y="11586"/>
                </a:lnTo>
                <a:lnTo>
                  <a:pt x="1097995" y="8512"/>
                </a:lnTo>
                <a:lnTo>
                  <a:pt x="1143635" y="4418"/>
                </a:lnTo>
                <a:lnTo>
                  <a:pt x="1175809" y="2945"/>
                </a:lnTo>
                <a:lnTo>
                  <a:pt x="1213450" y="1963"/>
                </a:lnTo>
                <a:lnTo>
                  <a:pt x="1397318"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137"/>
          <p:cNvSpPr/>
          <p:nvPr/>
        </p:nvSpPr>
        <p:spPr>
          <a:xfrm>
            <a:off x="662939" y="1954530"/>
            <a:ext cx="1337312" cy="1070743"/>
          </a:xfrm>
          <a:custGeom>
            <a:avLst/>
            <a:gdLst/>
            <a:ahLst/>
            <a:cxnLst/>
            <a:rect l="0" t="0" r="0" b="0"/>
            <a:pathLst>
              <a:path w="1337312" h="1070743">
                <a:moveTo>
                  <a:pt x="0" y="0"/>
                </a:moveTo>
                <a:lnTo>
                  <a:pt x="4551" y="9101"/>
                </a:lnTo>
                <a:lnTo>
                  <a:pt x="7381" y="42066"/>
                </a:lnTo>
                <a:lnTo>
                  <a:pt x="8220" y="69825"/>
                </a:lnTo>
                <a:lnTo>
                  <a:pt x="15311" y="109066"/>
                </a:lnTo>
                <a:lnTo>
                  <a:pt x="19142" y="130423"/>
                </a:lnTo>
                <a:lnTo>
                  <a:pt x="28850" y="159929"/>
                </a:lnTo>
                <a:lnTo>
                  <a:pt x="37587" y="188237"/>
                </a:lnTo>
                <a:lnTo>
                  <a:pt x="41251" y="206453"/>
                </a:lnTo>
                <a:lnTo>
                  <a:pt x="44646" y="226218"/>
                </a:lnTo>
                <a:lnTo>
                  <a:pt x="53498" y="271039"/>
                </a:lnTo>
                <a:lnTo>
                  <a:pt x="62830" y="314771"/>
                </a:lnTo>
                <a:lnTo>
                  <a:pt x="70152" y="346908"/>
                </a:lnTo>
                <a:lnTo>
                  <a:pt x="81661" y="406911"/>
                </a:lnTo>
                <a:lnTo>
                  <a:pt x="88731" y="445582"/>
                </a:lnTo>
                <a:lnTo>
                  <a:pt x="93444" y="474219"/>
                </a:lnTo>
                <a:lnTo>
                  <a:pt x="96586" y="496169"/>
                </a:lnTo>
                <a:lnTo>
                  <a:pt x="100077" y="528176"/>
                </a:lnTo>
                <a:lnTo>
                  <a:pt x="101629" y="551928"/>
                </a:lnTo>
                <a:lnTo>
                  <a:pt x="104859" y="574548"/>
                </a:lnTo>
                <a:lnTo>
                  <a:pt x="109492" y="603624"/>
                </a:lnTo>
                <a:lnTo>
                  <a:pt x="114386" y="630227"/>
                </a:lnTo>
                <a:lnTo>
                  <a:pt x="149954" y="771615"/>
                </a:lnTo>
                <a:lnTo>
                  <a:pt x="154262" y="790634"/>
                </a:lnTo>
                <a:lnTo>
                  <a:pt x="161278" y="827458"/>
                </a:lnTo>
                <a:lnTo>
                  <a:pt x="168013" y="855090"/>
                </a:lnTo>
                <a:lnTo>
                  <a:pt x="173311" y="881976"/>
                </a:lnTo>
                <a:lnTo>
                  <a:pt x="175549" y="888021"/>
                </a:lnTo>
                <a:lnTo>
                  <a:pt x="178697" y="914733"/>
                </a:lnTo>
                <a:lnTo>
                  <a:pt x="179761" y="944205"/>
                </a:lnTo>
                <a:lnTo>
                  <a:pt x="180023" y="1045028"/>
                </a:lnTo>
                <a:lnTo>
                  <a:pt x="182563" y="1057547"/>
                </a:lnTo>
                <a:lnTo>
                  <a:pt x="184574" y="1062219"/>
                </a:lnTo>
                <a:lnTo>
                  <a:pt x="187819" y="1065333"/>
                </a:lnTo>
                <a:lnTo>
                  <a:pt x="191888" y="1067409"/>
                </a:lnTo>
                <a:lnTo>
                  <a:pt x="204176" y="1070332"/>
                </a:lnTo>
                <a:lnTo>
                  <a:pt x="207555" y="1070742"/>
                </a:lnTo>
                <a:lnTo>
                  <a:pt x="252428" y="1064669"/>
                </a:lnTo>
                <a:lnTo>
                  <a:pt x="267448" y="1062783"/>
                </a:lnTo>
                <a:lnTo>
                  <a:pt x="305454" y="1053812"/>
                </a:lnTo>
                <a:lnTo>
                  <a:pt x="347045" y="1048205"/>
                </a:lnTo>
                <a:lnTo>
                  <a:pt x="387944" y="1046544"/>
                </a:lnTo>
                <a:lnTo>
                  <a:pt x="408640" y="1045203"/>
                </a:lnTo>
                <a:lnTo>
                  <a:pt x="441119" y="1039093"/>
                </a:lnTo>
                <a:lnTo>
                  <a:pt x="476723" y="1033954"/>
                </a:lnTo>
                <a:lnTo>
                  <a:pt x="507787" y="1031035"/>
                </a:lnTo>
                <a:lnTo>
                  <a:pt x="546696" y="1029391"/>
                </a:lnTo>
                <a:lnTo>
                  <a:pt x="582354" y="1026365"/>
                </a:lnTo>
                <a:lnTo>
                  <a:pt x="614107" y="1021947"/>
                </a:lnTo>
                <a:lnTo>
                  <a:pt x="669494" y="1016808"/>
                </a:lnTo>
                <a:lnTo>
                  <a:pt x="693027" y="1015057"/>
                </a:lnTo>
                <a:lnTo>
                  <a:pt x="729335" y="1013111"/>
                </a:lnTo>
                <a:lnTo>
                  <a:pt x="768332" y="1009707"/>
                </a:lnTo>
                <a:lnTo>
                  <a:pt x="789399" y="1007465"/>
                </a:lnTo>
                <a:lnTo>
                  <a:pt x="882760" y="999760"/>
                </a:lnTo>
                <a:lnTo>
                  <a:pt x="931136" y="996787"/>
                </a:lnTo>
                <a:lnTo>
                  <a:pt x="965336" y="995466"/>
                </a:lnTo>
                <a:lnTo>
                  <a:pt x="1006010" y="994723"/>
                </a:lnTo>
                <a:lnTo>
                  <a:pt x="1337311" y="99440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138"/>
          <p:cNvSpPr/>
          <p:nvPr/>
        </p:nvSpPr>
        <p:spPr>
          <a:xfrm>
            <a:off x="1880243" y="1705927"/>
            <a:ext cx="111435" cy="1208724"/>
          </a:xfrm>
          <a:custGeom>
            <a:avLst/>
            <a:gdLst/>
            <a:ahLst/>
            <a:cxnLst/>
            <a:rect l="0" t="0" r="0" b="0"/>
            <a:pathLst>
              <a:path w="111435" h="1208724">
                <a:moveTo>
                  <a:pt x="17136" y="0"/>
                </a:moveTo>
                <a:lnTo>
                  <a:pt x="12586" y="13652"/>
                </a:lnTo>
                <a:lnTo>
                  <a:pt x="8406" y="37022"/>
                </a:lnTo>
                <a:lnTo>
                  <a:pt x="6553" y="42779"/>
                </a:lnTo>
                <a:lnTo>
                  <a:pt x="4366" y="48522"/>
                </a:lnTo>
                <a:lnTo>
                  <a:pt x="1288" y="65706"/>
                </a:lnTo>
                <a:lnTo>
                  <a:pt x="3107" y="79685"/>
                </a:lnTo>
                <a:lnTo>
                  <a:pt x="6139" y="95423"/>
                </a:lnTo>
                <a:lnTo>
                  <a:pt x="7486" y="111943"/>
                </a:lnTo>
                <a:lnTo>
                  <a:pt x="5545" y="133890"/>
                </a:lnTo>
                <a:lnTo>
                  <a:pt x="2460" y="156662"/>
                </a:lnTo>
                <a:lnTo>
                  <a:pt x="479" y="189343"/>
                </a:lnTo>
                <a:lnTo>
                  <a:pt x="88" y="223033"/>
                </a:lnTo>
                <a:lnTo>
                  <a:pt x="0" y="269782"/>
                </a:lnTo>
                <a:lnTo>
                  <a:pt x="2535" y="284686"/>
                </a:lnTo>
                <a:lnTo>
                  <a:pt x="5885" y="303692"/>
                </a:lnTo>
                <a:lnTo>
                  <a:pt x="7373" y="331189"/>
                </a:lnTo>
                <a:lnTo>
                  <a:pt x="8460" y="538706"/>
                </a:lnTo>
                <a:lnTo>
                  <a:pt x="10399" y="567735"/>
                </a:lnTo>
                <a:lnTo>
                  <a:pt x="13598" y="595660"/>
                </a:lnTo>
                <a:lnTo>
                  <a:pt x="17635" y="622849"/>
                </a:lnTo>
                <a:lnTo>
                  <a:pt x="20326" y="643833"/>
                </a:lnTo>
                <a:lnTo>
                  <a:pt x="23316" y="674768"/>
                </a:lnTo>
                <a:lnTo>
                  <a:pt x="25066" y="687018"/>
                </a:lnTo>
                <a:lnTo>
                  <a:pt x="27186" y="698042"/>
                </a:lnTo>
                <a:lnTo>
                  <a:pt x="29551" y="708249"/>
                </a:lnTo>
                <a:lnTo>
                  <a:pt x="32880" y="736267"/>
                </a:lnTo>
                <a:lnTo>
                  <a:pt x="34957" y="771334"/>
                </a:lnTo>
                <a:lnTo>
                  <a:pt x="36637" y="779970"/>
                </a:lnTo>
                <a:lnTo>
                  <a:pt x="38709" y="788585"/>
                </a:lnTo>
                <a:lnTo>
                  <a:pt x="41043" y="800043"/>
                </a:lnTo>
                <a:lnTo>
                  <a:pt x="46177" y="828015"/>
                </a:lnTo>
                <a:lnTo>
                  <a:pt x="49093" y="849337"/>
                </a:lnTo>
                <a:lnTo>
                  <a:pt x="51342" y="866116"/>
                </a:lnTo>
                <a:lnTo>
                  <a:pt x="53275" y="874590"/>
                </a:lnTo>
                <a:lnTo>
                  <a:pt x="67772" y="931478"/>
                </a:lnTo>
                <a:lnTo>
                  <a:pt x="70896" y="945788"/>
                </a:lnTo>
                <a:lnTo>
                  <a:pt x="74367" y="966768"/>
                </a:lnTo>
                <a:lnTo>
                  <a:pt x="76245" y="975029"/>
                </a:lnTo>
                <a:lnTo>
                  <a:pt x="78450" y="982442"/>
                </a:lnTo>
                <a:lnTo>
                  <a:pt x="80872" y="989289"/>
                </a:lnTo>
                <a:lnTo>
                  <a:pt x="85712" y="1013966"/>
                </a:lnTo>
                <a:lnTo>
                  <a:pt x="87619" y="1019830"/>
                </a:lnTo>
                <a:lnTo>
                  <a:pt x="89842" y="1025644"/>
                </a:lnTo>
                <a:lnTo>
                  <a:pt x="92277" y="1037140"/>
                </a:lnTo>
                <a:lnTo>
                  <a:pt x="94852" y="1052424"/>
                </a:lnTo>
                <a:lnTo>
                  <a:pt x="105830" y="1127155"/>
                </a:lnTo>
                <a:lnTo>
                  <a:pt x="108943" y="1158818"/>
                </a:lnTo>
                <a:lnTo>
                  <a:pt x="110696" y="1190443"/>
                </a:lnTo>
                <a:lnTo>
                  <a:pt x="111434" y="120872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139"/>
          <p:cNvSpPr/>
          <p:nvPr/>
        </p:nvSpPr>
        <p:spPr>
          <a:xfrm>
            <a:off x="911542" y="3523297"/>
            <a:ext cx="33957" cy="1049631"/>
          </a:xfrm>
          <a:custGeom>
            <a:avLst/>
            <a:gdLst/>
            <a:ahLst/>
            <a:cxnLst/>
            <a:rect l="0" t="0" r="0" b="0"/>
            <a:pathLst>
              <a:path w="33957" h="1049631">
                <a:moveTo>
                  <a:pt x="0" y="0"/>
                </a:moveTo>
                <a:lnTo>
                  <a:pt x="0" y="41141"/>
                </a:lnTo>
                <a:lnTo>
                  <a:pt x="952" y="48382"/>
                </a:lnTo>
                <a:lnTo>
                  <a:pt x="2540" y="57020"/>
                </a:lnTo>
                <a:lnTo>
                  <a:pt x="4551" y="66588"/>
                </a:lnTo>
                <a:lnTo>
                  <a:pt x="4245" y="97540"/>
                </a:lnTo>
                <a:lnTo>
                  <a:pt x="2830" y="116462"/>
                </a:lnTo>
                <a:lnTo>
                  <a:pt x="1887" y="132886"/>
                </a:lnTo>
                <a:lnTo>
                  <a:pt x="839" y="161295"/>
                </a:lnTo>
                <a:lnTo>
                  <a:pt x="1511" y="180873"/>
                </a:lnTo>
                <a:lnTo>
                  <a:pt x="6895" y="269796"/>
                </a:lnTo>
                <a:lnTo>
                  <a:pt x="7827" y="299932"/>
                </a:lnTo>
                <a:lnTo>
                  <a:pt x="8241" y="326026"/>
                </a:lnTo>
                <a:lnTo>
                  <a:pt x="15924" y="553685"/>
                </a:lnTo>
                <a:lnTo>
                  <a:pt x="18236" y="587246"/>
                </a:lnTo>
                <a:lnTo>
                  <a:pt x="28687" y="697768"/>
                </a:lnTo>
                <a:lnTo>
                  <a:pt x="30554" y="725211"/>
                </a:lnTo>
                <a:lnTo>
                  <a:pt x="32630" y="769991"/>
                </a:lnTo>
                <a:lnTo>
                  <a:pt x="33552" y="805768"/>
                </a:lnTo>
                <a:lnTo>
                  <a:pt x="33956" y="104963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140"/>
          <p:cNvSpPr/>
          <p:nvPr/>
        </p:nvSpPr>
        <p:spPr>
          <a:xfrm>
            <a:off x="945832" y="4774882"/>
            <a:ext cx="8573" cy="8573"/>
          </a:xfrm>
          <a:custGeom>
            <a:avLst/>
            <a:gdLst/>
            <a:ahLst/>
            <a:cxnLst/>
            <a:rect l="0" t="0" r="0" b="0"/>
            <a:pathLst>
              <a:path w="8573" h="8573">
                <a:moveTo>
                  <a:pt x="0" y="0"/>
                </a:moveTo>
                <a:lnTo>
                  <a:pt x="8572" y="857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141"/>
          <p:cNvSpPr/>
          <p:nvPr/>
        </p:nvSpPr>
        <p:spPr>
          <a:xfrm>
            <a:off x="894397" y="3404609"/>
            <a:ext cx="1611396" cy="1184733"/>
          </a:xfrm>
          <a:custGeom>
            <a:avLst/>
            <a:gdLst/>
            <a:ahLst/>
            <a:cxnLst/>
            <a:rect l="0" t="0" r="0" b="0"/>
            <a:pathLst>
              <a:path w="1611396" h="1184733">
                <a:moveTo>
                  <a:pt x="0" y="118688"/>
                </a:moveTo>
                <a:lnTo>
                  <a:pt x="20532" y="112797"/>
                </a:lnTo>
                <a:lnTo>
                  <a:pt x="42913" y="109957"/>
                </a:lnTo>
                <a:lnTo>
                  <a:pt x="87578" y="98289"/>
                </a:lnTo>
                <a:lnTo>
                  <a:pt x="133152" y="93068"/>
                </a:lnTo>
                <a:lnTo>
                  <a:pt x="173198" y="86393"/>
                </a:lnTo>
                <a:lnTo>
                  <a:pt x="222066" y="80241"/>
                </a:lnTo>
                <a:lnTo>
                  <a:pt x="258943" y="72583"/>
                </a:lnTo>
                <a:lnTo>
                  <a:pt x="321305" y="59731"/>
                </a:lnTo>
                <a:lnTo>
                  <a:pt x="360289" y="54385"/>
                </a:lnTo>
                <a:lnTo>
                  <a:pt x="409012" y="48835"/>
                </a:lnTo>
                <a:lnTo>
                  <a:pt x="424122" y="46402"/>
                </a:lnTo>
                <a:lnTo>
                  <a:pt x="595566" y="24774"/>
                </a:lnTo>
                <a:lnTo>
                  <a:pt x="648504" y="18931"/>
                </a:lnTo>
                <a:lnTo>
                  <a:pt x="689511" y="15036"/>
                </a:lnTo>
                <a:lnTo>
                  <a:pt x="722564" y="12439"/>
                </a:lnTo>
                <a:lnTo>
                  <a:pt x="750314" y="10708"/>
                </a:lnTo>
                <a:lnTo>
                  <a:pt x="970605" y="1658"/>
                </a:lnTo>
                <a:lnTo>
                  <a:pt x="1044155" y="0"/>
                </a:lnTo>
                <a:lnTo>
                  <a:pt x="1082818" y="510"/>
                </a:lnTo>
                <a:lnTo>
                  <a:pt x="1240003" y="6170"/>
                </a:lnTo>
                <a:lnTo>
                  <a:pt x="1275352" y="11478"/>
                </a:lnTo>
                <a:lnTo>
                  <a:pt x="1319465" y="22818"/>
                </a:lnTo>
                <a:lnTo>
                  <a:pt x="1323508" y="25247"/>
                </a:lnTo>
                <a:lnTo>
                  <a:pt x="1339381" y="40294"/>
                </a:lnTo>
                <a:lnTo>
                  <a:pt x="1344406" y="43565"/>
                </a:lnTo>
                <a:lnTo>
                  <a:pt x="1347756" y="47651"/>
                </a:lnTo>
                <a:lnTo>
                  <a:pt x="1349989" y="52280"/>
                </a:lnTo>
                <a:lnTo>
                  <a:pt x="1360848" y="84589"/>
                </a:lnTo>
                <a:lnTo>
                  <a:pt x="1363011" y="95913"/>
                </a:lnTo>
                <a:lnTo>
                  <a:pt x="1368632" y="113951"/>
                </a:lnTo>
                <a:lnTo>
                  <a:pt x="1373554" y="150243"/>
                </a:lnTo>
                <a:lnTo>
                  <a:pt x="1378211" y="186458"/>
                </a:lnTo>
                <a:lnTo>
                  <a:pt x="1378865" y="198158"/>
                </a:lnTo>
                <a:lnTo>
                  <a:pt x="1388887" y="301091"/>
                </a:lnTo>
                <a:lnTo>
                  <a:pt x="1392650" y="332682"/>
                </a:lnTo>
                <a:lnTo>
                  <a:pt x="1396111" y="357553"/>
                </a:lnTo>
                <a:lnTo>
                  <a:pt x="1399370" y="377944"/>
                </a:lnTo>
                <a:lnTo>
                  <a:pt x="1405532" y="410761"/>
                </a:lnTo>
                <a:lnTo>
                  <a:pt x="1411446" y="438045"/>
                </a:lnTo>
                <a:lnTo>
                  <a:pt x="1421083" y="478637"/>
                </a:lnTo>
                <a:lnTo>
                  <a:pt x="1430422" y="516473"/>
                </a:lnTo>
                <a:lnTo>
                  <a:pt x="1440923" y="551069"/>
                </a:lnTo>
                <a:lnTo>
                  <a:pt x="1472289" y="643940"/>
                </a:lnTo>
                <a:lnTo>
                  <a:pt x="1485565" y="686144"/>
                </a:lnTo>
                <a:lnTo>
                  <a:pt x="1496546" y="721410"/>
                </a:lnTo>
                <a:lnTo>
                  <a:pt x="1517841" y="783153"/>
                </a:lnTo>
                <a:lnTo>
                  <a:pt x="1530576" y="823898"/>
                </a:lnTo>
                <a:lnTo>
                  <a:pt x="1548456" y="884323"/>
                </a:lnTo>
                <a:lnTo>
                  <a:pt x="1560058" y="914265"/>
                </a:lnTo>
                <a:lnTo>
                  <a:pt x="1571564" y="939003"/>
                </a:lnTo>
                <a:lnTo>
                  <a:pt x="1583028" y="965872"/>
                </a:lnTo>
                <a:lnTo>
                  <a:pt x="1591090" y="994122"/>
                </a:lnTo>
                <a:lnTo>
                  <a:pt x="1605597" y="1055131"/>
                </a:lnTo>
                <a:lnTo>
                  <a:pt x="1611277" y="1092195"/>
                </a:lnTo>
                <a:lnTo>
                  <a:pt x="1611395" y="1093447"/>
                </a:lnTo>
                <a:lnTo>
                  <a:pt x="1604228" y="1110495"/>
                </a:lnTo>
                <a:lnTo>
                  <a:pt x="1589752" y="1121428"/>
                </a:lnTo>
                <a:lnTo>
                  <a:pt x="1580316" y="1126326"/>
                </a:lnTo>
                <a:lnTo>
                  <a:pt x="1539879" y="1135619"/>
                </a:lnTo>
                <a:lnTo>
                  <a:pt x="1500085" y="1138628"/>
                </a:lnTo>
                <a:lnTo>
                  <a:pt x="1179809" y="1138815"/>
                </a:lnTo>
                <a:lnTo>
                  <a:pt x="1129832" y="1141355"/>
                </a:lnTo>
                <a:lnTo>
                  <a:pt x="1101836" y="1143367"/>
                </a:lnTo>
                <a:lnTo>
                  <a:pt x="1052950" y="1145601"/>
                </a:lnTo>
                <a:lnTo>
                  <a:pt x="1006140" y="1147546"/>
                </a:lnTo>
                <a:lnTo>
                  <a:pt x="953586" y="1151586"/>
                </a:lnTo>
                <a:lnTo>
                  <a:pt x="906098" y="1156557"/>
                </a:lnTo>
                <a:lnTo>
                  <a:pt x="865625" y="1160988"/>
                </a:lnTo>
                <a:lnTo>
                  <a:pt x="822372" y="1164435"/>
                </a:lnTo>
                <a:lnTo>
                  <a:pt x="774055" y="1171111"/>
                </a:lnTo>
                <a:lnTo>
                  <a:pt x="723976" y="1172711"/>
                </a:lnTo>
                <a:lnTo>
                  <a:pt x="681872" y="1177540"/>
                </a:lnTo>
                <a:lnTo>
                  <a:pt x="613508" y="118473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142"/>
          <p:cNvSpPr/>
          <p:nvPr/>
        </p:nvSpPr>
        <p:spPr>
          <a:xfrm>
            <a:off x="962977" y="4586287"/>
            <a:ext cx="8573" cy="8574"/>
          </a:xfrm>
          <a:custGeom>
            <a:avLst/>
            <a:gdLst/>
            <a:ahLst/>
            <a:cxnLst/>
            <a:rect l="0" t="0" r="0" b="0"/>
            <a:pathLst>
              <a:path w="8573" h="8574">
                <a:moveTo>
                  <a:pt x="0" y="0"/>
                </a:moveTo>
                <a:lnTo>
                  <a:pt x="8572" y="857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143"/>
          <p:cNvSpPr/>
          <p:nvPr/>
        </p:nvSpPr>
        <p:spPr>
          <a:xfrm>
            <a:off x="971549" y="4586287"/>
            <a:ext cx="540069" cy="17115"/>
          </a:xfrm>
          <a:custGeom>
            <a:avLst/>
            <a:gdLst/>
            <a:ahLst/>
            <a:cxnLst/>
            <a:rect l="0" t="0" r="0" b="0"/>
            <a:pathLst>
              <a:path w="540069" h="17115">
                <a:moveTo>
                  <a:pt x="0" y="8573"/>
                </a:moveTo>
                <a:lnTo>
                  <a:pt x="4551" y="13124"/>
                </a:lnTo>
                <a:lnTo>
                  <a:pt x="9702" y="14464"/>
                </a:lnTo>
                <a:lnTo>
                  <a:pt x="16945" y="15358"/>
                </a:lnTo>
                <a:lnTo>
                  <a:pt x="25585" y="15954"/>
                </a:lnTo>
                <a:lnTo>
                  <a:pt x="65664" y="16616"/>
                </a:lnTo>
                <a:lnTo>
                  <a:pt x="205256" y="17114"/>
                </a:lnTo>
                <a:lnTo>
                  <a:pt x="218753" y="16172"/>
                </a:lnTo>
                <a:lnTo>
                  <a:pt x="229655" y="14591"/>
                </a:lnTo>
                <a:lnTo>
                  <a:pt x="238829" y="12585"/>
                </a:lnTo>
                <a:lnTo>
                  <a:pt x="249707" y="11248"/>
                </a:lnTo>
                <a:lnTo>
                  <a:pt x="261721" y="10356"/>
                </a:lnTo>
                <a:lnTo>
                  <a:pt x="274494" y="9761"/>
                </a:lnTo>
                <a:lnTo>
                  <a:pt x="311545" y="9101"/>
                </a:lnTo>
                <a:lnTo>
                  <a:pt x="333427" y="8925"/>
                </a:lnTo>
                <a:lnTo>
                  <a:pt x="356587" y="7855"/>
                </a:lnTo>
                <a:lnTo>
                  <a:pt x="380600" y="6189"/>
                </a:lnTo>
                <a:lnTo>
                  <a:pt x="540068"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144"/>
          <p:cNvSpPr/>
          <p:nvPr/>
        </p:nvSpPr>
        <p:spPr>
          <a:xfrm>
            <a:off x="688657" y="2185987"/>
            <a:ext cx="1285876" cy="159245"/>
          </a:xfrm>
          <a:custGeom>
            <a:avLst/>
            <a:gdLst/>
            <a:ahLst/>
            <a:cxnLst/>
            <a:rect l="0" t="0" r="0" b="0"/>
            <a:pathLst>
              <a:path w="1285876" h="159245">
                <a:moveTo>
                  <a:pt x="0" y="154305"/>
                </a:moveTo>
                <a:lnTo>
                  <a:pt x="11030" y="154305"/>
                </a:lnTo>
                <a:lnTo>
                  <a:pt x="10211" y="154305"/>
                </a:lnTo>
                <a:lnTo>
                  <a:pt x="6761" y="156845"/>
                </a:lnTo>
                <a:lnTo>
                  <a:pt x="3957" y="159244"/>
                </a:lnTo>
                <a:lnTo>
                  <a:pt x="5886" y="157135"/>
                </a:lnTo>
                <a:lnTo>
                  <a:pt x="8687" y="156192"/>
                </a:lnTo>
                <a:lnTo>
                  <a:pt x="21730" y="153912"/>
                </a:lnTo>
                <a:lnTo>
                  <a:pt x="32200" y="150003"/>
                </a:lnTo>
                <a:lnTo>
                  <a:pt x="55904" y="145090"/>
                </a:lnTo>
                <a:lnTo>
                  <a:pt x="71559" y="142447"/>
                </a:lnTo>
                <a:lnTo>
                  <a:pt x="84853" y="139732"/>
                </a:lnTo>
                <a:lnTo>
                  <a:pt x="96574" y="136970"/>
                </a:lnTo>
                <a:lnTo>
                  <a:pt x="107245" y="134176"/>
                </a:lnTo>
                <a:lnTo>
                  <a:pt x="117217" y="131361"/>
                </a:lnTo>
                <a:lnTo>
                  <a:pt x="135916" y="125693"/>
                </a:lnTo>
                <a:lnTo>
                  <a:pt x="167060" y="121697"/>
                </a:lnTo>
                <a:lnTo>
                  <a:pt x="186644" y="118223"/>
                </a:lnTo>
                <a:lnTo>
                  <a:pt x="204873" y="113504"/>
                </a:lnTo>
                <a:lnTo>
                  <a:pt x="222500" y="108231"/>
                </a:lnTo>
                <a:lnTo>
                  <a:pt x="238820" y="104539"/>
                </a:lnTo>
                <a:lnTo>
                  <a:pt x="284895" y="95357"/>
                </a:lnTo>
                <a:lnTo>
                  <a:pt x="347918" y="84926"/>
                </a:lnTo>
                <a:lnTo>
                  <a:pt x="415615" y="74892"/>
                </a:lnTo>
                <a:lnTo>
                  <a:pt x="498113" y="63889"/>
                </a:lnTo>
                <a:lnTo>
                  <a:pt x="537296" y="57605"/>
                </a:lnTo>
                <a:lnTo>
                  <a:pt x="568046" y="54177"/>
                </a:lnTo>
                <a:lnTo>
                  <a:pt x="595365" y="51701"/>
                </a:lnTo>
                <a:lnTo>
                  <a:pt x="623382" y="47426"/>
                </a:lnTo>
                <a:lnTo>
                  <a:pt x="649903" y="44952"/>
                </a:lnTo>
                <a:lnTo>
                  <a:pt x="792797" y="34138"/>
                </a:lnTo>
                <a:lnTo>
                  <a:pt x="822854" y="31331"/>
                </a:lnTo>
                <a:lnTo>
                  <a:pt x="857179" y="29460"/>
                </a:lnTo>
                <a:lnTo>
                  <a:pt x="933418" y="27381"/>
                </a:lnTo>
                <a:lnTo>
                  <a:pt x="1020259" y="26210"/>
                </a:lnTo>
                <a:lnTo>
                  <a:pt x="1044028" y="25094"/>
                </a:lnTo>
                <a:lnTo>
                  <a:pt x="1066541" y="23396"/>
                </a:lnTo>
                <a:lnTo>
                  <a:pt x="1145322" y="16457"/>
                </a:lnTo>
                <a:lnTo>
                  <a:pt x="1228266" y="10130"/>
                </a:lnTo>
                <a:lnTo>
                  <a:pt x="1246301" y="6725"/>
                </a:lnTo>
                <a:lnTo>
                  <a:pt x="1264624" y="1993"/>
                </a:lnTo>
                <a:lnTo>
                  <a:pt x="128587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145"/>
          <p:cNvSpPr/>
          <p:nvPr/>
        </p:nvSpPr>
        <p:spPr>
          <a:xfrm>
            <a:off x="774382" y="2580325"/>
            <a:ext cx="1234441" cy="85723"/>
          </a:xfrm>
          <a:custGeom>
            <a:avLst/>
            <a:gdLst/>
            <a:ahLst/>
            <a:cxnLst/>
            <a:rect l="0" t="0" r="0" b="0"/>
            <a:pathLst>
              <a:path w="1234441" h="85723">
                <a:moveTo>
                  <a:pt x="0" y="85722"/>
                </a:moveTo>
                <a:lnTo>
                  <a:pt x="32965" y="85722"/>
                </a:lnTo>
                <a:lnTo>
                  <a:pt x="53386" y="83182"/>
                </a:lnTo>
                <a:lnTo>
                  <a:pt x="64166" y="81171"/>
                </a:lnTo>
                <a:lnTo>
                  <a:pt x="83763" y="78937"/>
                </a:lnTo>
                <a:lnTo>
                  <a:pt x="115077" y="77502"/>
                </a:lnTo>
                <a:lnTo>
                  <a:pt x="122438" y="76432"/>
                </a:lnTo>
                <a:lnTo>
                  <a:pt x="130203" y="74767"/>
                </a:lnTo>
                <a:lnTo>
                  <a:pt x="138237" y="72703"/>
                </a:lnTo>
                <a:lnTo>
                  <a:pt x="150260" y="70375"/>
                </a:lnTo>
                <a:lnTo>
                  <a:pt x="181400" y="65249"/>
                </a:lnTo>
                <a:lnTo>
                  <a:pt x="208563" y="62548"/>
                </a:lnTo>
                <a:lnTo>
                  <a:pt x="348185" y="51370"/>
                </a:lnTo>
                <a:lnTo>
                  <a:pt x="482308" y="38089"/>
                </a:lnTo>
                <a:lnTo>
                  <a:pt x="516619" y="35977"/>
                </a:lnTo>
                <a:lnTo>
                  <a:pt x="652923" y="30237"/>
                </a:lnTo>
                <a:lnTo>
                  <a:pt x="693410" y="27777"/>
                </a:lnTo>
                <a:lnTo>
                  <a:pt x="724211" y="25184"/>
                </a:lnTo>
                <a:lnTo>
                  <a:pt x="748555" y="22504"/>
                </a:lnTo>
                <a:lnTo>
                  <a:pt x="826404" y="16985"/>
                </a:lnTo>
                <a:lnTo>
                  <a:pt x="934153" y="11063"/>
                </a:lnTo>
                <a:lnTo>
                  <a:pt x="972391" y="9678"/>
                </a:lnTo>
                <a:lnTo>
                  <a:pt x="1005262" y="9062"/>
                </a:lnTo>
                <a:lnTo>
                  <a:pt x="1017837" y="7945"/>
                </a:lnTo>
                <a:lnTo>
                  <a:pt x="1028126" y="6249"/>
                </a:lnTo>
                <a:lnTo>
                  <a:pt x="1036890" y="4165"/>
                </a:lnTo>
                <a:lnTo>
                  <a:pt x="1051707" y="1849"/>
                </a:lnTo>
                <a:lnTo>
                  <a:pt x="1085493" y="241"/>
                </a:lnTo>
                <a:lnTo>
                  <a:pt x="1228749" y="0"/>
                </a:lnTo>
                <a:lnTo>
                  <a:pt x="1230646" y="951"/>
                </a:lnTo>
                <a:lnTo>
                  <a:pt x="1231911" y="2538"/>
                </a:lnTo>
                <a:lnTo>
                  <a:pt x="1234440" y="857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46"/>
          <p:cNvSpPr/>
          <p:nvPr/>
        </p:nvSpPr>
        <p:spPr>
          <a:xfrm>
            <a:off x="937259" y="3806192"/>
            <a:ext cx="1448754" cy="34288"/>
          </a:xfrm>
          <a:custGeom>
            <a:avLst/>
            <a:gdLst/>
            <a:ahLst/>
            <a:cxnLst/>
            <a:rect l="0" t="0" r="0" b="0"/>
            <a:pathLst>
              <a:path w="1448754" h="34288">
                <a:moveTo>
                  <a:pt x="0" y="34287"/>
                </a:moveTo>
                <a:lnTo>
                  <a:pt x="21485" y="33335"/>
                </a:lnTo>
                <a:lnTo>
                  <a:pt x="30516" y="31748"/>
                </a:lnTo>
                <a:lnTo>
                  <a:pt x="40346" y="29737"/>
                </a:lnTo>
                <a:lnTo>
                  <a:pt x="50710" y="28396"/>
                </a:lnTo>
                <a:lnTo>
                  <a:pt x="61430" y="27503"/>
                </a:lnTo>
                <a:lnTo>
                  <a:pt x="72386" y="26907"/>
                </a:lnTo>
                <a:lnTo>
                  <a:pt x="86357" y="25557"/>
                </a:lnTo>
                <a:lnTo>
                  <a:pt x="119661" y="21517"/>
                </a:lnTo>
                <a:lnTo>
                  <a:pt x="134067" y="20059"/>
                </a:lnTo>
                <a:lnTo>
                  <a:pt x="146528" y="19087"/>
                </a:lnTo>
                <a:lnTo>
                  <a:pt x="157693" y="18439"/>
                </a:lnTo>
                <a:lnTo>
                  <a:pt x="190418" y="15179"/>
                </a:lnTo>
                <a:lnTo>
                  <a:pt x="209813" y="12976"/>
                </a:lnTo>
                <a:lnTo>
                  <a:pt x="231316" y="11507"/>
                </a:lnTo>
                <a:lnTo>
                  <a:pt x="254223" y="10528"/>
                </a:lnTo>
                <a:lnTo>
                  <a:pt x="278067" y="9875"/>
                </a:lnTo>
                <a:lnTo>
                  <a:pt x="297773" y="8488"/>
                </a:lnTo>
                <a:lnTo>
                  <a:pt x="314721" y="6610"/>
                </a:lnTo>
                <a:lnTo>
                  <a:pt x="329829" y="4406"/>
                </a:lnTo>
                <a:lnTo>
                  <a:pt x="353236" y="2937"/>
                </a:lnTo>
                <a:lnTo>
                  <a:pt x="414804" y="1304"/>
                </a:lnTo>
                <a:lnTo>
                  <a:pt x="743380" y="0"/>
                </a:lnTo>
                <a:lnTo>
                  <a:pt x="1030439" y="16507"/>
                </a:lnTo>
                <a:lnTo>
                  <a:pt x="1136465" y="23614"/>
                </a:lnTo>
                <a:lnTo>
                  <a:pt x="1151978" y="24314"/>
                </a:lnTo>
                <a:lnTo>
                  <a:pt x="1168036" y="25734"/>
                </a:lnTo>
                <a:lnTo>
                  <a:pt x="1184456" y="27632"/>
                </a:lnTo>
                <a:lnTo>
                  <a:pt x="1201117" y="29851"/>
                </a:lnTo>
                <a:lnTo>
                  <a:pt x="1215082" y="31330"/>
                </a:lnTo>
                <a:lnTo>
                  <a:pt x="1227250" y="32316"/>
                </a:lnTo>
                <a:lnTo>
                  <a:pt x="1238219" y="32973"/>
                </a:lnTo>
                <a:lnTo>
                  <a:pt x="1270728" y="33703"/>
                </a:lnTo>
                <a:lnTo>
                  <a:pt x="1448753" y="3428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147"/>
          <p:cNvSpPr/>
          <p:nvPr/>
        </p:nvSpPr>
        <p:spPr>
          <a:xfrm>
            <a:off x="988694" y="4140518"/>
            <a:ext cx="1457326" cy="51435"/>
          </a:xfrm>
          <a:custGeom>
            <a:avLst/>
            <a:gdLst/>
            <a:ahLst/>
            <a:cxnLst/>
            <a:rect l="0" t="0" r="0" b="0"/>
            <a:pathLst>
              <a:path w="1457326" h="51435">
                <a:moveTo>
                  <a:pt x="0" y="17144"/>
                </a:moveTo>
                <a:lnTo>
                  <a:pt x="4551" y="17144"/>
                </a:lnTo>
                <a:lnTo>
                  <a:pt x="6844" y="18097"/>
                </a:lnTo>
                <a:lnTo>
                  <a:pt x="9326" y="19684"/>
                </a:lnTo>
                <a:lnTo>
                  <a:pt x="11932" y="21695"/>
                </a:lnTo>
                <a:lnTo>
                  <a:pt x="14622" y="23036"/>
                </a:lnTo>
                <a:lnTo>
                  <a:pt x="20152" y="24525"/>
                </a:lnTo>
                <a:lnTo>
                  <a:pt x="24069" y="25363"/>
                </a:lnTo>
                <a:lnTo>
                  <a:pt x="26523" y="24528"/>
                </a:lnTo>
                <a:lnTo>
                  <a:pt x="30065" y="23020"/>
                </a:lnTo>
                <a:lnTo>
                  <a:pt x="34331" y="21061"/>
                </a:lnTo>
                <a:lnTo>
                  <a:pt x="38127" y="19755"/>
                </a:lnTo>
                <a:lnTo>
                  <a:pt x="44886" y="18304"/>
                </a:lnTo>
                <a:lnTo>
                  <a:pt x="58596" y="17488"/>
                </a:lnTo>
                <a:lnTo>
                  <a:pt x="66687" y="16421"/>
                </a:lnTo>
                <a:lnTo>
                  <a:pt x="76843" y="14757"/>
                </a:lnTo>
                <a:lnTo>
                  <a:pt x="88376" y="12695"/>
                </a:lnTo>
                <a:lnTo>
                  <a:pt x="104638" y="11321"/>
                </a:lnTo>
                <a:lnTo>
                  <a:pt x="170387" y="8434"/>
                </a:lnTo>
                <a:lnTo>
                  <a:pt x="248711" y="2922"/>
                </a:lnTo>
                <a:lnTo>
                  <a:pt x="284211" y="1298"/>
                </a:lnTo>
                <a:lnTo>
                  <a:pt x="325617" y="384"/>
                </a:lnTo>
                <a:lnTo>
                  <a:pt x="709082" y="0"/>
                </a:lnTo>
                <a:lnTo>
                  <a:pt x="749899" y="952"/>
                </a:lnTo>
                <a:lnTo>
                  <a:pt x="896277" y="7380"/>
                </a:lnTo>
                <a:lnTo>
                  <a:pt x="916606" y="8730"/>
                </a:lnTo>
                <a:lnTo>
                  <a:pt x="977813" y="14228"/>
                </a:lnTo>
                <a:lnTo>
                  <a:pt x="993823" y="15200"/>
                </a:lnTo>
                <a:lnTo>
                  <a:pt x="1008306" y="15848"/>
                </a:lnTo>
                <a:lnTo>
                  <a:pt x="1024630" y="17232"/>
                </a:lnTo>
                <a:lnTo>
                  <a:pt x="1060546" y="21311"/>
                </a:lnTo>
                <a:lnTo>
                  <a:pt x="1076601" y="22779"/>
                </a:lnTo>
                <a:lnTo>
                  <a:pt x="1091114" y="23759"/>
                </a:lnTo>
                <a:lnTo>
                  <a:pt x="1120257" y="24847"/>
                </a:lnTo>
                <a:lnTo>
                  <a:pt x="1155435" y="25330"/>
                </a:lnTo>
                <a:lnTo>
                  <a:pt x="1169388" y="26411"/>
                </a:lnTo>
                <a:lnTo>
                  <a:pt x="1180594" y="28085"/>
                </a:lnTo>
                <a:lnTo>
                  <a:pt x="1189971" y="30153"/>
                </a:lnTo>
                <a:lnTo>
                  <a:pt x="1202889" y="31531"/>
                </a:lnTo>
                <a:lnTo>
                  <a:pt x="1235022" y="33064"/>
                </a:lnTo>
                <a:lnTo>
                  <a:pt x="1272396" y="33926"/>
                </a:lnTo>
                <a:lnTo>
                  <a:pt x="1287366" y="34999"/>
                </a:lnTo>
                <a:lnTo>
                  <a:pt x="1339128" y="40108"/>
                </a:lnTo>
                <a:lnTo>
                  <a:pt x="1360661" y="41638"/>
                </a:lnTo>
                <a:lnTo>
                  <a:pt x="1371927" y="42998"/>
                </a:lnTo>
                <a:lnTo>
                  <a:pt x="1384201" y="44858"/>
                </a:lnTo>
                <a:lnTo>
                  <a:pt x="1397146" y="47050"/>
                </a:lnTo>
                <a:lnTo>
                  <a:pt x="1406728" y="48511"/>
                </a:lnTo>
                <a:lnTo>
                  <a:pt x="1414069" y="49485"/>
                </a:lnTo>
                <a:lnTo>
                  <a:pt x="1434031" y="50857"/>
                </a:lnTo>
                <a:lnTo>
                  <a:pt x="1457325" y="5143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148"/>
          <p:cNvSpPr/>
          <p:nvPr/>
        </p:nvSpPr>
        <p:spPr>
          <a:xfrm>
            <a:off x="731519" y="2005964"/>
            <a:ext cx="102871" cy="634367"/>
          </a:xfrm>
          <a:custGeom>
            <a:avLst/>
            <a:gdLst/>
            <a:ahLst/>
            <a:cxnLst/>
            <a:rect l="0" t="0" r="0" b="0"/>
            <a:pathLst>
              <a:path w="102871" h="634367">
                <a:moveTo>
                  <a:pt x="0" y="0"/>
                </a:moveTo>
                <a:lnTo>
                  <a:pt x="4551" y="13653"/>
                </a:lnTo>
                <a:lnTo>
                  <a:pt x="7381" y="31245"/>
                </a:lnTo>
                <a:lnTo>
                  <a:pt x="8220" y="48522"/>
                </a:lnTo>
                <a:lnTo>
                  <a:pt x="8468" y="83910"/>
                </a:lnTo>
                <a:lnTo>
                  <a:pt x="9456" y="95945"/>
                </a:lnTo>
                <a:lnTo>
                  <a:pt x="11066" y="106826"/>
                </a:lnTo>
                <a:lnTo>
                  <a:pt x="13093" y="116938"/>
                </a:lnTo>
                <a:lnTo>
                  <a:pt x="14444" y="127489"/>
                </a:lnTo>
                <a:lnTo>
                  <a:pt x="15344" y="138333"/>
                </a:lnTo>
                <a:lnTo>
                  <a:pt x="15945" y="149372"/>
                </a:lnTo>
                <a:lnTo>
                  <a:pt x="17297" y="160541"/>
                </a:lnTo>
                <a:lnTo>
                  <a:pt x="19152" y="171798"/>
                </a:lnTo>
                <a:lnTo>
                  <a:pt x="21341" y="183112"/>
                </a:lnTo>
                <a:lnTo>
                  <a:pt x="23752" y="193512"/>
                </a:lnTo>
                <a:lnTo>
                  <a:pt x="26312" y="203303"/>
                </a:lnTo>
                <a:lnTo>
                  <a:pt x="28972" y="212688"/>
                </a:lnTo>
                <a:lnTo>
                  <a:pt x="30745" y="223708"/>
                </a:lnTo>
                <a:lnTo>
                  <a:pt x="31927" y="235816"/>
                </a:lnTo>
                <a:lnTo>
                  <a:pt x="32715" y="248651"/>
                </a:lnTo>
                <a:lnTo>
                  <a:pt x="35145" y="269590"/>
                </a:lnTo>
                <a:lnTo>
                  <a:pt x="42925" y="325876"/>
                </a:lnTo>
                <a:lnTo>
                  <a:pt x="46714" y="349648"/>
                </a:lnTo>
                <a:lnTo>
                  <a:pt x="50193" y="369306"/>
                </a:lnTo>
                <a:lnTo>
                  <a:pt x="53465" y="386222"/>
                </a:lnTo>
                <a:lnTo>
                  <a:pt x="55646" y="401309"/>
                </a:lnTo>
                <a:lnTo>
                  <a:pt x="57100" y="415177"/>
                </a:lnTo>
                <a:lnTo>
                  <a:pt x="58069" y="428232"/>
                </a:lnTo>
                <a:lnTo>
                  <a:pt x="59668" y="440746"/>
                </a:lnTo>
                <a:lnTo>
                  <a:pt x="61686" y="452898"/>
                </a:lnTo>
                <a:lnTo>
                  <a:pt x="66469" y="478466"/>
                </a:lnTo>
                <a:lnTo>
                  <a:pt x="71769" y="508879"/>
                </a:lnTo>
                <a:lnTo>
                  <a:pt x="74516" y="521181"/>
                </a:lnTo>
                <a:lnTo>
                  <a:pt x="77300" y="531286"/>
                </a:lnTo>
                <a:lnTo>
                  <a:pt x="88612" y="565744"/>
                </a:lnTo>
                <a:lnTo>
                  <a:pt x="91771" y="580372"/>
                </a:lnTo>
                <a:lnTo>
                  <a:pt x="94127" y="593224"/>
                </a:lnTo>
                <a:lnTo>
                  <a:pt x="96089" y="599318"/>
                </a:lnTo>
                <a:lnTo>
                  <a:pt x="98350" y="605285"/>
                </a:lnTo>
                <a:lnTo>
                  <a:pt x="101531" y="618235"/>
                </a:lnTo>
                <a:lnTo>
                  <a:pt x="102870" y="63436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149"/>
          <p:cNvSpPr/>
          <p:nvPr/>
        </p:nvSpPr>
        <p:spPr>
          <a:xfrm>
            <a:off x="928687" y="1911667"/>
            <a:ext cx="85726" cy="711519"/>
          </a:xfrm>
          <a:custGeom>
            <a:avLst/>
            <a:gdLst/>
            <a:ahLst/>
            <a:cxnLst/>
            <a:rect l="0" t="0" r="0" b="0"/>
            <a:pathLst>
              <a:path w="85726" h="711519">
                <a:moveTo>
                  <a:pt x="0" y="0"/>
                </a:moveTo>
                <a:lnTo>
                  <a:pt x="4551" y="18203"/>
                </a:lnTo>
                <a:lnTo>
                  <a:pt x="6844" y="30233"/>
                </a:lnTo>
                <a:lnTo>
                  <a:pt x="11932" y="61380"/>
                </a:lnTo>
                <a:lnTo>
                  <a:pt x="14622" y="82830"/>
                </a:lnTo>
                <a:lnTo>
                  <a:pt x="20151" y="134603"/>
                </a:lnTo>
                <a:lnTo>
                  <a:pt x="22007" y="156411"/>
                </a:lnTo>
                <a:lnTo>
                  <a:pt x="23243" y="174759"/>
                </a:lnTo>
                <a:lnTo>
                  <a:pt x="25570" y="214831"/>
                </a:lnTo>
                <a:lnTo>
                  <a:pt x="31283" y="303789"/>
                </a:lnTo>
                <a:lnTo>
                  <a:pt x="32954" y="346155"/>
                </a:lnTo>
                <a:lnTo>
                  <a:pt x="34351" y="368883"/>
                </a:lnTo>
                <a:lnTo>
                  <a:pt x="38445" y="419535"/>
                </a:lnTo>
                <a:lnTo>
                  <a:pt x="40870" y="441615"/>
                </a:lnTo>
                <a:lnTo>
                  <a:pt x="43439" y="461098"/>
                </a:lnTo>
                <a:lnTo>
                  <a:pt x="46104" y="478849"/>
                </a:lnTo>
                <a:lnTo>
                  <a:pt x="47881" y="494492"/>
                </a:lnTo>
                <a:lnTo>
                  <a:pt x="49066" y="508732"/>
                </a:lnTo>
                <a:lnTo>
                  <a:pt x="49855" y="522034"/>
                </a:lnTo>
                <a:lnTo>
                  <a:pt x="53239" y="540428"/>
                </a:lnTo>
                <a:lnTo>
                  <a:pt x="58353" y="562215"/>
                </a:lnTo>
                <a:lnTo>
                  <a:pt x="64620" y="586265"/>
                </a:lnTo>
                <a:lnTo>
                  <a:pt x="68797" y="607061"/>
                </a:lnTo>
                <a:lnTo>
                  <a:pt x="71582" y="625687"/>
                </a:lnTo>
                <a:lnTo>
                  <a:pt x="73439" y="642867"/>
                </a:lnTo>
                <a:lnTo>
                  <a:pt x="75629" y="656226"/>
                </a:lnTo>
                <a:lnTo>
                  <a:pt x="78042" y="667037"/>
                </a:lnTo>
                <a:lnTo>
                  <a:pt x="80603" y="676148"/>
                </a:lnTo>
                <a:lnTo>
                  <a:pt x="82310" y="685081"/>
                </a:lnTo>
                <a:lnTo>
                  <a:pt x="85725" y="71151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150"/>
          <p:cNvSpPr/>
          <p:nvPr/>
        </p:nvSpPr>
        <p:spPr>
          <a:xfrm>
            <a:off x="1100137" y="1868805"/>
            <a:ext cx="214313" cy="754381"/>
          </a:xfrm>
          <a:custGeom>
            <a:avLst/>
            <a:gdLst/>
            <a:ahLst/>
            <a:cxnLst/>
            <a:rect l="0" t="0" r="0" b="0"/>
            <a:pathLst>
              <a:path w="214313" h="754381">
                <a:moveTo>
                  <a:pt x="0" y="0"/>
                </a:moveTo>
                <a:lnTo>
                  <a:pt x="18203" y="9101"/>
                </a:lnTo>
                <a:lnTo>
                  <a:pt x="23566" y="12735"/>
                </a:lnTo>
                <a:lnTo>
                  <a:pt x="27140" y="16110"/>
                </a:lnTo>
                <a:lnTo>
                  <a:pt x="29524" y="19312"/>
                </a:lnTo>
                <a:lnTo>
                  <a:pt x="33970" y="26210"/>
                </a:lnTo>
                <a:lnTo>
                  <a:pt x="46530" y="46573"/>
                </a:lnTo>
                <a:lnTo>
                  <a:pt x="51023" y="56766"/>
                </a:lnTo>
                <a:lnTo>
                  <a:pt x="56014" y="75712"/>
                </a:lnTo>
                <a:lnTo>
                  <a:pt x="75592" y="163076"/>
                </a:lnTo>
                <a:lnTo>
                  <a:pt x="78970" y="177297"/>
                </a:lnTo>
                <a:lnTo>
                  <a:pt x="82174" y="192493"/>
                </a:lnTo>
                <a:lnTo>
                  <a:pt x="97064" y="270282"/>
                </a:lnTo>
                <a:lnTo>
                  <a:pt x="99951" y="290678"/>
                </a:lnTo>
                <a:lnTo>
                  <a:pt x="105700" y="341280"/>
                </a:lnTo>
                <a:lnTo>
                  <a:pt x="110472" y="374205"/>
                </a:lnTo>
                <a:lnTo>
                  <a:pt x="128935" y="482879"/>
                </a:lnTo>
                <a:lnTo>
                  <a:pt x="137632" y="530525"/>
                </a:lnTo>
                <a:lnTo>
                  <a:pt x="144672" y="565036"/>
                </a:lnTo>
                <a:lnTo>
                  <a:pt x="147883" y="579573"/>
                </a:lnTo>
                <a:lnTo>
                  <a:pt x="150976" y="595932"/>
                </a:lnTo>
                <a:lnTo>
                  <a:pt x="156953" y="631888"/>
                </a:lnTo>
                <a:lnTo>
                  <a:pt x="159880" y="647001"/>
                </a:lnTo>
                <a:lnTo>
                  <a:pt x="162784" y="659934"/>
                </a:lnTo>
                <a:lnTo>
                  <a:pt x="168551" y="680971"/>
                </a:lnTo>
                <a:lnTo>
                  <a:pt x="174289" y="696671"/>
                </a:lnTo>
                <a:lnTo>
                  <a:pt x="187425" y="729872"/>
                </a:lnTo>
                <a:lnTo>
                  <a:pt x="191625" y="738041"/>
                </a:lnTo>
                <a:lnTo>
                  <a:pt x="195378" y="743488"/>
                </a:lnTo>
                <a:lnTo>
                  <a:pt x="214312" y="75438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151"/>
          <p:cNvSpPr/>
          <p:nvPr/>
        </p:nvSpPr>
        <p:spPr>
          <a:xfrm>
            <a:off x="1374457" y="1834514"/>
            <a:ext cx="137161" cy="805817"/>
          </a:xfrm>
          <a:custGeom>
            <a:avLst/>
            <a:gdLst/>
            <a:ahLst/>
            <a:cxnLst/>
            <a:rect l="0" t="0" r="0" b="0"/>
            <a:pathLst>
              <a:path w="137161" h="805817">
                <a:moveTo>
                  <a:pt x="0" y="0"/>
                </a:moveTo>
                <a:lnTo>
                  <a:pt x="9102" y="13653"/>
                </a:lnTo>
                <a:lnTo>
                  <a:pt x="11783" y="19580"/>
                </a:lnTo>
                <a:lnTo>
                  <a:pt x="16509" y="37023"/>
                </a:lnTo>
                <a:lnTo>
                  <a:pt x="18626" y="42779"/>
                </a:lnTo>
                <a:lnTo>
                  <a:pt x="20990" y="48522"/>
                </a:lnTo>
                <a:lnTo>
                  <a:pt x="22566" y="59971"/>
                </a:lnTo>
                <a:lnTo>
                  <a:pt x="23616" y="75223"/>
                </a:lnTo>
                <a:lnTo>
                  <a:pt x="25736" y="120110"/>
                </a:lnTo>
                <a:lnTo>
                  <a:pt x="29853" y="190860"/>
                </a:lnTo>
                <a:lnTo>
                  <a:pt x="32285" y="221538"/>
                </a:lnTo>
                <a:lnTo>
                  <a:pt x="34858" y="247705"/>
                </a:lnTo>
                <a:lnTo>
                  <a:pt x="40258" y="292019"/>
                </a:lnTo>
                <a:lnTo>
                  <a:pt x="45832" y="330764"/>
                </a:lnTo>
                <a:lnTo>
                  <a:pt x="51485" y="364494"/>
                </a:lnTo>
                <a:lnTo>
                  <a:pt x="62875" y="424954"/>
                </a:lnTo>
                <a:lnTo>
                  <a:pt x="64777" y="440465"/>
                </a:lnTo>
                <a:lnTo>
                  <a:pt x="66044" y="456521"/>
                </a:lnTo>
                <a:lnTo>
                  <a:pt x="66889" y="472940"/>
                </a:lnTo>
                <a:lnTo>
                  <a:pt x="68405" y="488649"/>
                </a:lnTo>
                <a:lnTo>
                  <a:pt x="70369" y="503883"/>
                </a:lnTo>
                <a:lnTo>
                  <a:pt x="80363" y="567105"/>
                </a:lnTo>
                <a:lnTo>
                  <a:pt x="88422" y="608282"/>
                </a:lnTo>
                <a:lnTo>
                  <a:pt x="93238" y="631264"/>
                </a:lnTo>
                <a:lnTo>
                  <a:pt x="96449" y="650395"/>
                </a:lnTo>
                <a:lnTo>
                  <a:pt x="98589" y="666960"/>
                </a:lnTo>
                <a:lnTo>
                  <a:pt x="100016" y="681813"/>
                </a:lnTo>
                <a:lnTo>
                  <a:pt x="101920" y="697429"/>
                </a:lnTo>
                <a:lnTo>
                  <a:pt x="106575" y="730021"/>
                </a:lnTo>
                <a:lnTo>
                  <a:pt x="110102" y="744809"/>
                </a:lnTo>
                <a:lnTo>
                  <a:pt x="114359" y="758477"/>
                </a:lnTo>
                <a:lnTo>
                  <a:pt x="119102" y="771399"/>
                </a:lnTo>
                <a:lnTo>
                  <a:pt x="123216" y="780966"/>
                </a:lnTo>
                <a:lnTo>
                  <a:pt x="126912" y="788297"/>
                </a:lnTo>
                <a:lnTo>
                  <a:pt x="137160" y="80581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152"/>
          <p:cNvSpPr/>
          <p:nvPr/>
        </p:nvSpPr>
        <p:spPr>
          <a:xfrm>
            <a:off x="1588769" y="1808797"/>
            <a:ext cx="94299" cy="838142"/>
          </a:xfrm>
          <a:custGeom>
            <a:avLst/>
            <a:gdLst/>
            <a:ahLst/>
            <a:cxnLst/>
            <a:rect l="0" t="0" r="0" b="0"/>
            <a:pathLst>
              <a:path w="94299" h="838142">
                <a:moveTo>
                  <a:pt x="0" y="0"/>
                </a:moveTo>
                <a:lnTo>
                  <a:pt x="9102" y="13653"/>
                </a:lnTo>
                <a:lnTo>
                  <a:pt x="11783" y="19579"/>
                </a:lnTo>
                <a:lnTo>
                  <a:pt x="13570" y="25435"/>
                </a:lnTo>
                <a:lnTo>
                  <a:pt x="16509" y="37975"/>
                </a:lnTo>
                <a:lnTo>
                  <a:pt x="18626" y="45319"/>
                </a:lnTo>
                <a:lnTo>
                  <a:pt x="20990" y="53073"/>
                </a:lnTo>
                <a:lnTo>
                  <a:pt x="22566" y="64909"/>
                </a:lnTo>
                <a:lnTo>
                  <a:pt x="23617" y="79468"/>
                </a:lnTo>
                <a:lnTo>
                  <a:pt x="24317" y="95841"/>
                </a:lnTo>
                <a:lnTo>
                  <a:pt x="25095" y="139434"/>
                </a:lnTo>
                <a:lnTo>
                  <a:pt x="25303" y="164393"/>
                </a:lnTo>
                <a:lnTo>
                  <a:pt x="32480" y="394352"/>
                </a:lnTo>
                <a:lnTo>
                  <a:pt x="37613" y="514993"/>
                </a:lnTo>
                <a:lnTo>
                  <a:pt x="40316" y="559546"/>
                </a:lnTo>
                <a:lnTo>
                  <a:pt x="43070" y="594011"/>
                </a:lnTo>
                <a:lnTo>
                  <a:pt x="45858" y="621750"/>
                </a:lnTo>
                <a:lnTo>
                  <a:pt x="48670" y="644052"/>
                </a:lnTo>
                <a:lnTo>
                  <a:pt x="51497" y="662731"/>
                </a:lnTo>
                <a:lnTo>
                  <a:pt x="57178" y="696502"/>
                </a:lnTo>
                <a:lnTo>
                  <a:pt x="62878" y="733736"/>
                </a:lnTo>
                <a:lnTo>
                  <a:pt x="65731" y="750143"/>
                </a:lnTo>
                <a:lnTo>
                  <a:pt x="68586" y="764890"/>
                </a:lnTo>
                <a:lnTo>
                  <a:pt x="71441" y="778532"/>
                </a:lnTo>
                <a:lnTo>
                  <a:pt x="73345" y="789531"/>
                </a:lnTo>
                <a:lnTo>
                  <a:pt x="75461" y="806833"/>
                </a:lnTo>
                <a:lnTo>
                  <a:pt x="76977" y="813161"/>
                </a:lnTo>
                <a:lnTo>
                  <a:pt x="78941" y="818332"/>
                </a:lnTo>
                <a:lnTo>
                  <a:pt x="81202" y="822732"/>
                </a:lnTo>
                <a:lnTo>
                  <a:pt x="83663" y="826618"/>
                </a:lnTo>
                <a:lnTo>
                  <a:pt x="86255" y="830161"/>
                </a:lnTo>
                <a:lnTo>
                  <a:pt x="92709" y="838141"/>
                </a:lnTo>
                <a:lnTo>
                  <a:pt x="93239" y="836891"/>
                </a:lnTo>
                <a:lnTo>
                  <a:pt x="93592" y="834152"/>
                </a:lnTo>
                <a:lnTo>
                  <a:pt x="94298" y="80581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153"/>
          <p:cNvSpPr/>
          <p:nvPr/>
        </p:nvSpPr>
        <p:spPr>
          <a:xfrm>
            <a:off x="1811654" y="1740217"/>
            <a:ext cx="17146" cy="857251"/>
          </a:xfrm>
          <a:custGeom>
            <a:avLst/>
            <a:gdLst/>
            <a:ahLst/>
            <a:cxnLst/>
            <a:rect l="0" t="0" r="0" b="0"/>
            <a:pathLst>
              <a:path w="17146" h="857251">
                <a:moveTo>
                  <a:pt x="8573" y="0"/>
                </a:moveTo>
                <a:lnTo>
                  <a:pt x="8573" y="18203"/>
                </a:lnTo>
                <a:lnTo>
                  <a:pt x="9525" y="34043"/>
                </a:lnTo>
                <a:lnTo>
                  <a:pt x="13124" y="79583"/>
                </a:lnTo>
                <a:lnTo>
                  <a:pt x="14464" y="105443"/>
                </a:lnTo>
                <a:lnTo>
                  <a:pt x="15954" y="159576"/>
                </a:lnTo>
                <a:lnTo>
                  <a:pt x="16989" y="266430"/>
                </a:lnTo>
                <a:lnTo>
                  <a:pt x="17145" y="501451"/>
                </a:lnTo>
                <a:lnTo>
                  <a:pt x="14605" y="558782"/>
                </a:lnTo>
                <a:lnTo>
                  <a:pt x="11254" y="624585"/>
                </a:lnTo>
                <a:lnTo>
                  <a:pt x="9765" y="669706"/>
                </a:lnTo>
                <a:lnTo>
                  <a:pt x="8926" y="721883"/>
                </a:lnTo>
                <a:lnTo>
                  <a:pt x="7856" y="744146"/>
                </a:lnTo>
                <a:lnTo>
                  <a:pt x="0" y="8572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154"/>
          <p:cNvSpPr/>
          <p:nvPr/>
        </p:nvSpPr>
        <p:spPr>
          <a:xfrm>
            <a:off x="962977" y="4166235"/>
            <a:ext cx="188596" cy="325756"/>
          </a:xfrm>
          <a:custGeom>
            <a:avLst/>
            <a:gdLst/>
            <a:ahLst/>
            <a:cxnLst/>
            <a:rect l="0" t="0" r="0" b="0"/>
            <a:pathLst>
              <a:path w="188596" h="325756">
                <a:moveTo>
                  <a:pt x="188595" y="0"/>
                </a:moveTo>
                <a:lnTo>
                  <a:pt x="188595" y="13652"/>
                </a:lnTo>
                <a:lnTo>
                  <a:pt x="187642" y="19579"/>
                </a:lnTo>
                <a:lnTo>
                  <a:pt x="186055" y="25435"/>
                </a:lnTo>
                <a:lnTo>
                  <a:pt x="184044" y="31244"/>
                </a:lnTo>
                <a:lnTo>
                  <a:pt x="179270" y="40238"/>
                </a:lnTo>
                <a:lnTo>
                  <a:pt x="173021" y="49316"/>
                </a:lnTo>
                <a:lnTo>
                  <a:pt x="163893" y="62875"/>
                </a:lnTo>
                <a:lnTo>
                  <a:pt x="159744" y="69539"/>
                </a:lnTo>
                <a:lnTo>
                  <a:pt x="156026" y="75887"/>
                </a:lnTo>
                <a:lnTo>
                  <a:pt x="152595" y="82024"/>
                </a:lnTo>
                <a:lnTo>
                  <a:pt x="142687" y="96592"/>
                </a:lnTo>
                <a:lnTo>
                  <a:pt x="78186" y="188062"/>
                </a:lnTo>
                <a:lnTo>
                  <a:pt x="69269" y="201575"/>
                </a:lnTo>
                <a:lnTo>
                  <a:pt x="51741" y="229288"/>
                </a:lnTo>
                <a:lnTo>
                  <a:pt x="44972" y="240489"/>
                </a:lnTo>
                <a:lnTo>
                  <a:pt x="39506" y="249861"/>
                </a:lnTo>
                <a:lnTo>
                  <a:pt x="30893" y="265354"/>
                </a:lnTo>
                <a:lnTo>
                  <a:pt x="20689" y="284787"/>
                </a:lnTo>
                <a:lnTo>
                  <a:pt x="0" y="32575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155"/>
          <p:cNvSpPr/>
          <p:nvPr/>
        </p:nvSpPr>
        <p:spPr>
          <a:xfrm>
            <a:off x="1117282" y="4157662"/>
            <a:ext cx="274321" cy="360046"/>
          </a:xfrm>
          <a:custGeom>
            <a:avLst/>
            <a:gdLst/>
            <a:ahLst/>
            <a:cxnLst/>
            <a:rect l="0" t="0" r="0" b="0"/>
            <a:pathLst>
              <a:path w="274321" h="360046">
                <a:moveTo>
                  <a:pt x="274320" y="0"/>
                </a:moveTo>
                <a:lnTo>
                  <a:pt x="255007" y="38625"/>
                </a:lnTo>
                <a:lnTo>
                  <a:pt x="250015" y="44800"/>
                </a:lnTo>
                <a:lnTo>
                  <a:pt x="243829" y="50822"/>
                </a:lnTo>
                <a:lnTo>
                  <a:pt x="236848" y="56741"/>
                </a:lnTo>
                <a:lnTo>
                  <a:pt x="230289" y="63545"/>
                </a:lnTo>
                <a:lnTo>
                  <a:pt x="224011" y="70939"/>
                </a:lnTo>
                <a:lnTo>
                  <a:pt x="217920" y="78725"/>
                </a:lnTo>
                <a:lnTo>
                  <a:pt x="186595" y="116989"/>
                </a:lnTo>
                <a:lnTo>
                  <a:pt x="176784" y="130380"/>
                </a:lnTo>
                <a:lnTo>
                  <a:pt x="168339" y="143118"/>
                </a:lnTo>
                <a:lnTo>
                  <a:pt x="153875" y="166478"/>
                </a:lnTo>
                <a:lnTo>
                  <a:pt x="141096" y="186385"/>
                </a:lnTo>
                <a:lnTo>
                  <a:pt x="131212" y="198552"/>
                </a:lnTo>
                <a:lnTo>
                  <a:pt x="118907" y="212378"/>
                </a:lnTo>
                <a:lnTo>
                  <a:pt x="104989" y="227310"/>
                </a:lnTo>
                <a:lnTo>
                  <a:pt x="91900" y="242028"/>
                </a:lnTo>
                <a:lnTo>
                  <a:pt x="67197" y="271080"/>
                </a:lnTo>
                <a:lnTo>
                  <a:pt x="56228" y="285495"/>
                </a:lnTo>
                <a:lnTo>
                  <a:pt x="46058" y="299867"/>
                </a:lnTo>
                <a:lnTo>
                  <a:pt x="36420" y="314212"/>
                </a:lnTo>
                <a:lnTo>
                  <a:pt x="28090" y="325680"/>
                </a:lnTo>
                <a:lnTo>
                  <a:pt x="20632" y="335230"/>
                </a:lnTo>
                <a:lnTo>
                  <a:pt x="0" y="3600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156"/>
          <p:cNvSpPr/>
          <p:nvPr/>
        </p:nvSpPr>
        <p:spPr>
          <a:xfrm>
            <a:off x="1323022" y="4123372"/>
            <a:ext cx="325756" cy="437199"/>
          </a:xfrm>
          <a:custGeom>
            <a:avLst/>
            <a:gdLst/>
            <a:ahLst/>
            <a:cxnLst/>
            <a:rect l="0" t="0" r="0" b="0"/>
            <a:pathLst>
              <a:path w="325756" h="437199">
                <a:moveTo>
                  <a:pt x="325755" y="0"/>
                </a:moveTo>
                <a:lnTo>
                  <a:pt x="321204" y="9102"/>
                </a:lnTo>
                <a:lnTo>
                  <a:pt x="316054" y="16545"/>
                </a:lnTo>
                <a:lnTo>
                  <a:pt x="308810" y="26270"/>
                </a:lnTo>
                <a:lnTo>
                  <a:pt x="300171" y="37516"/>
                </a:lnTo>
                <a:lnTo>
                  <a:pt x="291554" y="47871"/>
                </a:lnTo>
                <a:lnTo>
                  <a:pt x="282952" y="57632"/>
                </a:lnTo>
                <a:lnTo>
                  <a:pt x="274359" y="66996"/>
                </a:lnTo>
                <a:lnTo>
                  <a:pt x="266726" y="77049"/>
                </a:lnTo>
                <a:lnTo>
                  <a:pt x="259732" y="87561"/>
                </a:lnTo>
                <a:lnTo>
                  <a:pt x="253165" y="98379"/>
                </a:lnTo>
                <a:lnTo>
                  <a:pt x="245929" y="108449"/>
                </a:lnTo>
                <a:lnTo>
                  <a:pt x="238248" y="118019"/>
                </a:lnTo>
                <a:lnTo>
                  <a:pt x="230269" y="127257"/>
                </a:lnTo>
                <a:lnTo>
                  <a:pt x="155329" y="217623"/>
                </a:lnTo>
                <a:lnTo>
                  <a:pt x="116342" y="266266"/>
                </a:lnTo>
                <a:lnTo>
                  <a:pt x="103279" y="283238"/>
                </a:lnTo>
                <a:lnTo>
                  <a:pt x="90760" y="300268"/>
                </a:lnTo>
                <a:lnTo>
                  <a:pt x="66690" y="334430"/>
                </a:lnTo>
                <a:lnTo>
                  <a:pt x="57795" y="347731"/>
                </a:lnTo>
                <a:lnTo>
                  <a:pt x="50912" y="358503"/>
                </a:lnTo>
                <a:lnTo>
                  <a:pt x="45372" y="367590"/>
                </a:lnTo>
                <a:lnTo>
                  <a:pt x="39773" y="375553"/>
                </a:lnTo>
                <a:lnTo>
                  <a:pt x="34135" y="382766"/>
                </a:lnTo>
                <a:lnTo>
                  <a:pt x="28472" y="389480"/>
                </a:lnTo>
                <a:lnTo>
                  <a:pt x="19639" y="402019"/>
                </a:lnTo>
                <a:lnTo>
                  <a:pt x="12538" y="412991"/>
                </a:lnTo>
                <a:lnTo>
                  <a:pt x="4138" y="424522"/>
                </a:lnTo>
                <a:lnTo>
                  <a:pt x="0" y="43719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157"/>
          <p:cNvSpPr/>
          <p:nvPr/>
        </p:nvSpPr>
        <p:spPr>
          <a:xfrm>
            <a:off x="1537334" y="4174807"/>
            <a:ext cx="282894" cy="368619"/>
          </a:xfrm>
          <a:custGeom>
            <a:avLst/>
            <a:gdLst/>
            <a:ahLst/>
            <a:cxnLst/>
            <a:rect l="0" t="0" r="0" b="0"/>
            <a:pathLst>
              <a:path w="282894" h="368619">
                <a:moveTo>
                  <a:pt x="282893" y="0"/>
                </a:moveTo>
                <a:lnTo>
                  <a:pt x="282893" y="9102"/>
                </a:lnTo>
                <a:lnTo>
                  <a:pt x="281940" y="12735"/>
                </a:lnTo>
                <a:lnTo>
                  <a:pt x="278342" y="19313"/>
                </a:lnTo>
                <a:lnTo>
                  <a:pt x="274144" y="25258"/>
                </a:lnTo>
                <a:lnTo>
                  <a:pt x="255536" y="50876"/>
                </a:lnTo>
                <a:lnTo>
                  <a:pt x="243429" y="68332"/>
                </a:lnTo>
                <a:lnTo>
                  <a:pt x="235629" y="77939"/>
                </a:lnTo>
                <a:lnTo>
                  <a:pt x="226619" y="88155"/>
                </a:lnTo>
                <a:lnTo>
                  <a:pt x="216802" y="98775"/>
                </a:lnTo>
                <a:lnTo>
                  <a:pt x="167794" y="158835"/>
                </a:lnTo>
                <a:lnTo>
                  <a:pt x="134723" y="200187"/>
                </a:lnTo>
                <a:lnTo>
                  <a:pt x="108866" y="231566"/>
                </a:lnTo>
                <a:lnTo>
                  <a:pt x="87817" y="256295"/>
                </a:lnTo>
                <a:lnTo>
                  <a:pt x="47610" y="301682"/>
                </a:lnTo>
                <a:lnTo>
                  <a:pt x="34495" y="316008"/>
                </a:lnTo>
                <a:lnTo>
                  <a:pt x="25492" y="325551"/>
                </a:lnTo>
                <a:lnTo>
                  <a:pt x="10517" y="340828"/>
                </a:lnTo>
                <a:lnTo>
                  <a:pt x="4674" y="349282"/>
                </a:lnTo>
                <a:lnTo>
                  <a:pt x="0" y="36861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158"/>
          <p:cNvSpPr/>
          <p:nvPr/>
        </p:nvSpPr>
        <p:spPr>
          <a:xfrm>
            <a:off x="1768792" y="4140517"/>
            <a:ext cx="265748" cy="342901"/>
          </a:xfrm>
          <a:custGeom>
            <a:avLst/>
            <a:gdLst/>
            <a:ahLst/>
            <a:cxnLst/>
            <a:rect l="0" t="0" r="0" b="0"/>
            <a:pathLst>
              <a:path w="265748" h="342901">
                <a:moveTo>
                  <a:pt x="265747" y="0"/>
                </a:moveTo>
                <a:lnTo>
                  <a:pt x="261197" y="18203"/>
                </a:lnTo>
                <a:lnTo>
                  <a:pt x="257951" y="26423"/>
                </a:lnTo>
                <a:lnTo>
                  <a:pt x="253882" y="34761"/>
                </a:lnTo>
                <a:lnTo>
                  <a:pt x="249265" y="43176"/>
                </a:lnTo>
                <a:lnTo>
                  <a:pt x="244282" y="50691"/>
                </a:lnTo>
                <a:lnTo>
                  <a:pt x="239054" y="57607"/>
                </a:lnTo>
                <a:lnTo>
                  <a:pt x="233665" y="64122"/>
                </a:lnTo>
                <a:lnTo>
                  <a:pt x="228166" y="71323"/>
                </a:lnTo>
                <a:lnTo>
                  <a:pt x="222596" y="78981"/>
                </a:lnTo>
                <a:lnTo>
                  <a:pt x="216977" y="86944"/>
                </a:lnTo>
                <a:lnTo>
                  <a:pt x="200574" y="108492"/>
                </a:lnTo>
                <a:lnTo>
                  <a:pt x="190866" y="120906"/>
                </a:lnTo>
                <a:lnTo>
                  <a:pt x="181537" y="132039"/>
                </a:lnTo>
                <a:lnTo>
                  <a:pt x="172460" y="142318"/>
                </a:lnTo>
                <a:lnTo>
                  <a:pt x="163551" y="152029"/>
                </a:lnTo>
                <a:lnTo>
                  <a:pt x="140951" y="178058"/>
                </a:lnTo>
                <a:lnTo>
                  <a:pt x="83087" y="245886"/>
                </a:lnTo>
                <a:lnTo>
                  <a:pt x="60423" y="271526"/>
                </a:lnTo>
                <a:lnTo>
                  <a:pt x="51712" y="281029"/>
                </a:lnTo>
                <a:lnTo>
                  <a:pt x="43047" y="291176"/>
                </a:lnTo>
                <a:lnTo>
                  <a:pt x="34413" y="301750"/>
                </a:lnTo>
                <a:lnTo>
                  <a:pt x="25800" y="312609"/>
                </a:lnTo>
                <a:lnTo>
                  <a:pt x="19105" y="320801"/>
                </a:lnTo>
                <a:lnTo>
                  <a:pt x="13689" y="327215"/>
                </a:lnTo>
                <a:lnTo>
                  <a:pt x="0" y="34290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159"/>
          <p:cNvSpPr/>
          <p:nvPr/>
        </p:nvSpPr>
        <p:spPr>
          <a:xfrm>
            <a:off x="1948814" y="4140517"/>
            <a:ext cx="300039" cy="385763"/>
          </a:xfrm>
          <a:custGeom>
            <a:avLst/>
            <a:gdLst/>
            <a:ahLst/>
            <a:cxnLst/>
            <a:rect l="0" t="0" r="0" b="0"/>
            <a:pathLst>
              <a:path w="300039" h="385763">
                <a:moveTo>
                  <a:pt x="300038" y="0"/>
                </a:moveTo>
                <a:lnTo>
                  <a:pt x="286386" y="18203"/>
                </a:lnTo>
                <a:lnTo>
                  <a:pt x="281411" y="25470"/>
                </a:lnTo>
                <a:lnTo>
                  <a:pt x="277143" y="32220"/>
                </a:lnTo>
                <a:lnTo>
                  <a:pt x="273344" y="38625"/>
                </a:lnTo>
                <a:lnTo>
                  <a:pt x="267955" y="45753"/>
                </a:lnTo>
                <a:lnTo>
                  <a:pt x="261504" y="53362"/>
                </a:lnTo>
                <a:lnTo>
                  <a:pt x="254346" y="61292"/>
                </a:lnTo>
                <a:lnTo>
                  <a:pt x="228613" y="92964"/>
                </a:lnTo>
                <a:lnTo>
                  <a:pt x="181720" y="151370"/>
                </a:lnTo>
                <a:lnTo>
                  <a:pt x="150297" y="190148"/>
                </a:lnTo>
                <a:lnTo>
                  <a:pt x="99884" y="253508"/>
                </a:lnTo>
                <a:lnTo>
                  <a:pt x="88497" y="267113"/>
                </a:lnTo>
                <a:lnTo>
                  <a:pt x="55749" y="305522"/>
                </a:lnTo>
                <a:lnTo>
                  <a:pt x="33350" y="332003"/>
                </a:lnTo>
                <a:lnTo>
                  <a:pt x="20220" y="346947"/>
                </a:lnTo>
                <a:lnTo>
                  <a:pt x="13749" y="356763"/>
                </a:lnTo>
                <a:lnTo>
                  <a:pt x="9921" y="364301"/>
                </a:lnTo>
                <a:lnTo>
                  <a:pt x="7567" y="367645"/>
                </a:lnTo>
                <a:lnTo>
                  <a:pt x="0" y="38576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160"/>
          <p:cNvSpPr/>
          <p:nvPr/>
        </p:nvSpPr>
        <p:spPr>
          <a:xfrm>
            <a:off x="2163127" y="4157662"/>
            <a:ext cx="205741" cy="342901"/>
          </a:xfrm>
          <a:custGeom>
            <a:avLst/>
            <a:gdLst/>
            <a:ahLst/>
            <a:cxnLst/>
            <a:rect l="0" t="0" r="0" b="0"/>
            <a:pathLst>
              <a:path w="205741" h="342901">
                <a:moveTo>
                  <a:pt x="205740" y="0"/>
                </a:moveTo>
                <a:lnTo>
                  <a:pt x="205740" y="13653"/>
                </a:lnTo>
                <a:lnTo>
                  <a:pt x="203835" y="19579"/>
                </a:lnTo>
                <a:lnTo>
                  <a:pt x="200660" y="25435"/>
                </a:lnTo>
                <a:lnTo>
                  <a:pt x="196639" y="31244"/>
                </a:lnTo>
                <a:lnTo>
                  <a:pt x="191100" y="40832"/>
                </a:lnTo>
                <a:lnTo>
                  <a:pt x="177326" y="66725"/>
                </a:lnTo>
                <a:lnTo>
                  <a:pt x="169652" y="78773"/>
                </a:lnTo>
                <a:lnTo>
                  <a:pt x="161679" y="89664"/>
                </a:lnTo>
                <a:lnTo>
                  <a:pt x="145200" y="110336"/>
                </a:lnTo>
                <a:lnTo>
                  <a:pt x="128351" y="132223"/>
                </a:lnTo>
                <a:lnTo>
                  <a:pt x="113877" y="152111"/>
                </a:lnTo>
                <a:lnTo>
                  <a:pt x="107351" y="161415"/>
                </a:lnTo>
                <a:lnTo>
                  <a:pt x="101095" y="171427"/>
                </a:lnTo>
                <a:lnTo>
                  <a:pt x="95019" y="181913"/>
                </a:lnTo>
                <a:lnTo>
                  <a:pt x="89063" y="192712"/>
                </a:lnTo>
                <a:lnTo>
                  <a:pt x="83188" y="202770"/>
                </a:lnTo>
                <a:lnTo>
                  <a:pt x="71580" y="221565"/>
                </a:lnTo>
                <a:lnTo>
                  <a:pt x="54335" y="248212"/>
                </a:lnTo>
                <a:lnTo>
                  <a:pt x="23508" y="292408"/>
                </a:lnTo>
                <a:lnTo>
                  <a:pt x="15671" y="304476"/>
                </a:lnTo>
                <a:lnTo>
                  <a:pt x="10448" y="313474"/>
                </a:lnTo>
                <a:lnTo>
                  <a:pt x="6965" y="320425"/>
                </a:lnTo>
                <a:lnTo>
                  <a:pt x="3096" y="330689"/>
                </a:lnTo>
                <a:lnTo>
                  <a:pt x="0" y="34290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161"/>
          <p:cNvSpPr/>
          <p:nvPr/>
        </p:nvSpPr>
        <p:spPr>
          <a:xfrm>
            <a:off x="2308859" y="4269104"/>
            <a:ext cx="120017" cy="197169"/>
          </a:xfrm>
          <a:custGeom>
            <a:avLst/>
            <a:gdLst/>
            <a:ahLst/>
            <a:cxnLst/>
            <a:rect l="0" t="0" r="0" b="0"/>
            <a:pathLst>
              <a:path w="120017" h="197169">
                <a:moveTo>
                  <a:pt x="120016" y="0"/>
                </a:moveTo>
                <a:lnTo>
                  <a:pt x="115465" y="18204"/>
                </a:lnTo>
                <a:lnTo>
                  <a:pt x="112219" y="25471"/>
                </a:lnTo>
                <a:lnTo>
                  <a:pt x="108150" y="32221"/>
                </a:lnTo>
                <a:lnTo>
                  <a:pt x="103533" y="38626"/>
                </a:lnTo>
                <a:lnTo>
                  <a:pt x="83163" y="71143"/>
                </a:lnTo>
                <a:lnTo>
                  <a:pt x="59821" y="109724"/>
                </a:lnTo>
                <a:lnTo>
                  <a:pt x="46273" y="133222"/>
                </a:lnTo>
                <a:lnTo>
                  <a:pt x="39421" y="144060"/>
                </a:lnTo>
                <a:lnTo>
                  <a:pt x="31996" y="155095"/>
                </a:lnTo>
                <a:lnTo>
                  <a:pt x="0" y="19716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162"/>
          <p:cNvSpPr/>
          <p:nvPr/>
        </p:nvSpPr>
        <p:spPr>
          <a:xfrm>
            <a:off x="2198119" y="2675780"/>
            <a:ext cx="803101" cy="1704768"/>
          </a:xfrm>
          <a:custGeom>
            <a:avLst/>
            <a:gdLst/>
            <a:ahLst/>
            <a:cxnLst/>
            <a:rect l="0" t="0" r="0" b="0"/>
            <a:pathLst>
              <a:path w="803101" h="1704768">
                <a:moveTo>
                  <a:pt x="393633" y="1704767"/>
                </a:moveTo>
                <a:lnTo>
                  <a:pt x="398184" y="1700216"/>
                </a:lnTo>
                <a:lnTo>
                  <a:pt x="401430" y="1698876"/>
                </a:lnTo>
                <a:lnTo>
                  <a:pt x="414146" y="1696036"/>
                </a:lnTo>
                <a:lnTo>
                  <a:pt x="431990" y="1687681"/>
                </a:lnTo>
                <a:lnTo>
                  <a:pt x="466878" y="1675266"/>
                </a:lnTo>
                <a:lnTo>
                  <a:pt x="507410" y="1661313"/>
                </a:lnTo>
                <a:lnTo>
                  <a:pt x="525481" y="1654339"/>
                </a:lnTo>
                <a:lnTo>
                  <a:pt x="543672" y="1645207"/>
                </a:lnTo>
                <a:lnTo>
                  <a:pt x="556524" y="1637438"/>
                </a:lnTo>
                <a:lnTo>
                  <a:pt x="570807" y="1628449"/>
                </a:lnTo>
                <a:lnTo>
                  <a:pt x="591757" y="1613380"/>
                </a:lnTo>
                <a:lnTo>
                  <a:pt x="614261" y="1594187"/>
                </a:lnTo>
                <a:lnTo>
                  <a:pt x="628850" y="1578468"/>
                </a:lnTo>
                <a:lnTo>
                  <a:pt x="648034" y="1552432"/>
                </a:lnTo>
                <a:lnTo>
                  <a:pt x="671153" y="1519296"/>
                </a:lnTo>
                <a:lnTo>
                  <a:pt x="707737" y="1465011"/>
                </a:lnTo>
                <a:lnTo>
                  <a:pt x="729822" y="1423658"/>
                </a:lnTo>
                <a:lnTo>
                  <a:pt x="744344" y="1378800"/>
                </a:lnTo>
                <a:lnTo>
                  <a:pt x="760936" y="1333250"/>
                </a:lnTo>
                <a:lnTo>
                  <a:pt x="775714" y="1281673"/>
                </a:lnTo>
                <a:lnTo>
                  <a:pt x="783914" y="1244549"/>
                </a:lnTo>
                <a:lnTo>
                  <a:pt x="789707" y="1192361"/>
                </a:lnTo>
                <a:lnTo>
                  <a:pt x="794456" y="1152228"/>
                </a:lnTo>
                <a:lnTo>
                  <a:pt x="799742" y="1067717"/>
                </a:lnTo>
                <a:lnTo>
                  <a:pt x="802726" y="1004121"/>
                </a:lnTo>
                <a:lnTo>
                  <a:pt x="803100" y="959981"/>
                </a:lnTo>
                <a:lnTo>
                  <a:pt x="798907" y="908357"/>
                </a:lnTo>
                <a:lnTo>
                  <a:pt x="796289" y="863850"/>
                </a:lnTo>
                <a:lnTo>
                  <a:pt x="787354" y="811655"/>
                </a:lnTo>
                <a:lnTo>
                  <a:pt x="774134" y="759739"/>
                </a:lnTo>
                <a:lnTo>
                  <a:pt x="752119" y="690064"/>
                </a:lnTo>
                <a:lnTo>
                  <a:pt x="735840" y="645140"/>
                </a:lnTo>
                <a:lnTo>
                  <a:pt x="719080" y="612475"/>
                </a:lnTo>
                <a:lnTo>
                  <a:pt x="697026" y="577636"/>
                </a:lnTo>
                <a:lnTo>
                  <a:pt x="674207" y="542785"/>
                </a:lnTo>
                <a:lnTo>
                  <a:pt x="649698" y="502697"/>
                </a:lnTo>
                <a:lnTo>
                  <a:pt x="600228" y="439302"/>
                </a:lnTo>
                <a:lnTo>
                  <a:pt x="578565" y="411287"/>
                </a:lnTo>
                <a:lnTo>
                  <a:pt x="559328" y="393605"/>
                </a:lnTo>
                <a:lnTo>
                  <a:pt x="535537" y="371141"/>
                </a:lnTo>
                <a:lnTo>
                  <a:pt x="510994" y="348139"/>
                </a:lnTo>
                <a:lnTo>
                  <a:pt x="481112" y="323528"/>
                </a:lnTo>
                <a:lnTo>
                  <a:pt x="462992" y="306975"/>
                </a:lnTo>
                <a:lnTo>
                  <a:pt x="445414" y="292634"/>
                </a:lnTo>
                <a:lnTo>
                  <a:pt x="428077" y="279910"/>
                </a:lnTo>
                <a:lnTo>
                  <a:pt x="410846" y="267905"/>
                </a:lnTo>
                <a:lnTo>
                  <a:pt x="393664" y="258759"/>
                </a:lnTo>
                <a:lnTo>
                  <a:pt x="376501" y="250567"/>
                </a:lnTo>
                <a:lnTo>
                  <a:pt x="359349" y="240576"/>
                </a:lnTo>
                <a:lnTo>
                  <a:pt x="342201" y="229785"/>
                </a:lnTo>
                <a:lnTo>
                  <a:pt x="325054" y="219592"/>
                </a:lnTo>
                <a:lnTo>
                  <a:pt x="300288" y="207546"/>
                </a:lnTo>
                <a:lnTo>
                  <a:pt x="278557" y="193288"/>
                </a:lnTo>
                <a:lnTo>
                  <a:pt x="259303" y="185909"/>
                </a:lnTo>
                <a:lnTo>
                  <a:pt x="236145" y="176399"/>
                </a:lnTo>
                <a:lnTo>
                  <a:pt x="203565" y="162998"/>
                </a:lnTo>
                <a:lnTo>
                  <a:pt x="182476" y="154984"/>
                </a:lnTo>
                <a:lnTo>
                  <a:pt x="159618" y="145117"/>
                </a:lnTo>
                <a:lnTo>
                  <a:pt x="139193" y="133621"/>
                </a:lnTo>
                <a:lnTo>
                  <a:pt x="120528" y="124465"/>
                </a:lnTo>
                <a:lnTo>
                  <a:pt x="94908" y="113955"/>
                </a:lnTo>
                <a:lnTo>
                  <a:pt x="74828" y="104809"/>
                </a:lnTo>
                <a:lnTo>
                  <a:pt x="56814" y="97019"/>
                </a:lnTo>
                <a:lnTo>
                  <a:pt x="45181" y="94862"/>
                </a:lnTo>
                <a:lnTo>
                  <a:pt x="41316" y="95240"/>
                </a:lnTo>
                <a:lnTo>
                  <a:pt x="38740" y="96444"/>
                </a:lnTo>
                <a:lnTo>
                  <a:pt x="37023" y="98199"/>
                </a:lnTo>
                <a:lnTo>
                  <a:pt x="36830" y="100322"/>
                </a:lnTo>
                <a:lnTo>
                  <a:pt x="37655" y="102689"/>
                </a:lnTo>
                <a:lnTo>
                  <a:pt x="42063" y="108813"/>
                </a:lnTo>
                <a:lnTo>
                  <a:pt x="50372" y="117884"/>
                </a:lnTo>
                <a:lnTo>
                  <a:pt x="57875" y="130806"/>
                </a:lnTo>
                <a:lnTo>
                  <a:pt x="67454" y="149066"/>
                </a:lnTo>
                <a:lnTo>
                  <a:pt x="92406" y="189391"/>
                </a:lnTo>
                <a:lnTo>
                  <a:pt x="113243" y="227110"/>
                </a:lnTo>
                <a:lnTo>
                  <a:pt x="116615" y="238723"/>
                </a:lnTo>
                <a:lnTo>
                  <a:pt x="118114" y="247377"/>
                </a:lnTo>
                <a:lnTo>
                  <a:pt x="118514" y="248351"/>
                </a:lnTo>
                <a:lnTo>
                  <a:pt x="118780" y="248048"/>
                </a:lnTo>
                <a:lnTo>
                  <a:pt x="116536" y="245171"/>
                </a:lnTo>
                <a:lnTo>
                  <a:pt x="93523" y="221666"/>
                </a:lnTo>
                <a:lnTo>
                  <a:pt x="86896" y="215983"/>
                </a:lnTo>
                <a:lnTo>
                  <a:pt x="66208" y="201718"/>
                </a:lnTo>
                <a:lnTo>
                  <a:pt x="43147" y="179496"/>
                </a:lnTo>
                <a:lnTo>
                  <a:pt x="21286" y="153332"/>
                </a:lnTo>
                <a:lnTo>
                  <a:pt x="4629" y="132579"/>
                </a:lnTo>
                <a:lnTo>
                  <a:pt x="0" y="120850"/>
                </a:lnTo>
                <a:lnTo>
                  <a:pt x="719" y="120185"/>
                </a:lnTo>
                <a:lnTo>
                  <a:pt x="15842" y="114479"/>
                </a:lnTo>
                <a:lnTo>
                  <a:pt x="40693" y="98719"/>
                </a:lnTo>
                <a:lnTo>
                  <a:pt x="63390" y="86443"/>
                </a:lnTo>
                <a:lnTo>
                  <a:pt x="78266" y="77144"/>
                </a:lnTo>
                <a:lnTo>
                  <a:pt x="157278" y="27148"/>
                </a:lnTo>
                <a:lnTo>
                  <a:pt x="182541" y="12056"/>
                </a:lnTo>
                <a:lnTo>
                  <a:pt x="202923" y="2756"/>
                </a:lnTo>
                <a:lnTo>
                  <a:pt x="214995" y="0"/>
                </a:lnTo>
                <a:lnTo>
                  <a:pt x="217391" y="566"/>
                </a:lnTo>
                <a:lnTo>
                  <a:pt x="218988" y="1895"/>
                </a:lnTo>
                <a:lnTo>
                  <a:pt x="222183" y="741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Equivalent fractions</a:t>
            </a:r>
            <a:endParaRPr lang="en-US" dirty="0"/>
          </a:p>
        </p:txBody>
      </p:sp>
      <p:sp>
        <p:nvSpPr>
          <p:cNvPr id="3" name="Content Placeholder 2"/>
          <p:cNvSpPr>
            <a:spLocks noGrp="1"/>
          </p:cNvSpPr>
          <p:nvPr>
            <p:ph sz="quarter" idx="1"/>
          </p:nvPr>
        </p:nvSpPr>
        <p:spPr/>
        <p:txBody>
          <a:bodyPr/>
          <a:lstStyle/>
          <a:p>
            <a:r>
              <a:rPr lang="en-US" dirty="0" smtClean="0"/>
              <a:t>Equivalent fractions have the same value, but are expressed differently.</a:t>
            </a:r>
            <a:endParaRPr lang="en-US" dirty="0"/>
          </a:p>
        </p:txBody>
      </p:sp>
      <p:sp>
        <p:nvSpPr>
          <p:cNvPr id="4" name="SMARTPenAnnotation1059"/>
          <p:cNvSpPr/>
          <p:nvPr/>
        </p:nvSpPr>
        <p:spPr>
          <a:xfrm>
            <a:off x="2301999" y="2417478"/>
            <a:ext cx="259971" cy="325684"/>
          </a:xfrm>
          <a:custGeom>
            <a:avLst/>
            <a:gdLst/>
            <a:ahLst/>
            <a:cxnLst/>
            <a:rect l="0" t="0" r="0" b="0"/>
            <a:pathLst>
              <a:path w="259971" h="325684">
                <a:moveTo>
                  <a:pt x="195455" y="17111"/>
                </a:moveTo>
                <a:lnTo>
                  <a:pt x="190905" y="17111"/>
                </a:lnTo>
                <a:lnTo>
                  <a:pt x="189564" y="16159"/>
                </a:lnTo>
                <a:lnTo>
                  <a:pt x="188670" y="14572"/>
                </a:lnTo>
                <a:lnTo>
                  <a:pt x="188075" y="12561"/>
                </a:lnTo>
                <a:lnTo>
                  <a:pt x="186725" y="11220"/>
                </a:lnTo>
                <a:lnTo>
                  <a:pt x="184873" y="10326"/>
                </a:lnTo>
                <a:lnTo>
                  <a:pt x="182685" y="9731"/>
                </a:lnTo>
                <a:lnTo>
                  <a:pt x="177715" y="6529"/>
                </a:lnTo>
                <a:lnTo>
                  <a:pt x="175056" y="4341"/>
                </a:lnTo>
                <a:lnTo>
                  <a:pt x="171378" y="2883"/>
                </a:lnTo>
                <a:lnTo>
                  <a:pt x="167022" y="1911"/>
                </a:lnTo>
                <a:lnTo>
                  <a:pt x="162212" y="1263"/>
                </a:lnTo>
                <a:lnTo>
                  <a:pt x="157101" y="831"/>
                </a:lnTo>
                <a:lnTo>
                  <a:pt x="151788" y="543"/>
                </a:lnTo>
                <a:lnTo>
                  <a:pt x="146341" y="351"/>
                </a:lnTo>
                <a:lnTo>
                  <a:pt x="90398" y="0"/>
                </a:lnTo>
                <a:lnTo>
                  <a:pt x="84460" y="942"/>
                </a:lnTo>
                <a:lnTo>
                  <a:pt x="79548" y="2522"/>
                </a:lnTo>
                <a:lnTo>
                  <a:pt x="71551" y="6817"/>
                </a:lnTo>
                <a:lnTo>
                  <a:pt x="53576" y="19876"/>
                </a:lnTo>
                <a:lnTo>
                  <a:pt x="46577" y="24670"/>
                </a:lnTo>
                <a:lnTo>
                  <a:pt x="40958" y="27865"/>
                </a:lnTo>
                <a:lnTo>
                  <a:pt x="36260" y="29996"/>
                </a:lnTo>
                <a:lnTo>
                  <a:pt x="28499" y="33315"/>
                </a:lnTo>
                <a:lnTo>
                  <a:pt x="21875" y="37966"/>
                </a:lnTo>
                <a:lnTo>
                  <a:pt x="15756" y="43208"/>
                </a:lnTo>
                <a:lnTo>
                  <a:pt x="12791" y="45939"/>
                </a:lnTo>
                <a:lnTo>
                  <a:pt x="6956" y="54054"/>
                </a:lnTo>
                <a:lnTo>
                  <a:pt x="4067" y="58885"/>
                </a:lnTo>
                <a:lnTo>
                  <a:pt x="2140" y="64010"/>
                </a:lnTo>
                <a:lnTo>
                  <a:pt x="856" y="69332"/>
                </a:lnTo>
                <a:lnTo>
                  <a:pt x="0" y="74785"/>
                </a:lnTo>
                <a:lnTo>
                  <a:pt x="1334" y="80326"/>
                </a:lnTo>
                <a:lnTo>
                  <a:pt x="4129" y="85924"/>
                </a:lnTo>
                <a:lnTo>
                  <a:pt x="7897" y="91562"/>
                </a:lnTo>
                <a:lnTo>
                  <a:pt x="12314" y="95320"/>
                </a:lnTo>
                <a:lnTo>
                  <a:pt x="17164" y="97826"/>
                </a:lnTo>
                <a:lnTo>
                  <a:pt x="22301" y="99496"/>
                </a:lnTo>
                <a:lnTo>
                  <a:pt x="26680" y="101562"/>
                </a:lnTo>
                <a:lnTo>
                  <a:pt x="34084" y="106398"/>
                </a:lnTo>
                <a:lnTo>
                  <a:pt x="38344" y="108068"/>
                </a:lnTo>
                <a:lnTo>
                  <a:pt x="43090" y="109182"/>
                </a:lnTo>
                <a:lnTo>
                  <a:pt x="48158" y="109924"/>
                </a:lnTo>
                <a:lnTo>
                  <a:pt x="53443" y="111372"/>
                </a:lnTo>
                <a:lnTo>
                  <a:pt x="58870" y="113289"/>
                </a:lnTo>
                <a:lnTo>
                  <a:pt x="64394" y="115520"/>
                </a:lnTo>
                <a:lnTo>
                  <a:pt x="85771" y="123079"/>
                </a:lnTo>
                <a:lnTo>
                  <a:pt x="99472" y="127761"/>
                </a:lnTo>
                <a:lnTo>
                  <a:pt x="110512" y="131835"/>
                </a:lnTo>
                <a:lnTo>
                  <a:pt x="119776" y="135504"/>
                </a:lnTo>
                <a:lnTo>
                  <a:pt x="127858" y="138902"/>
                </a:lnTo>
                <a:lnTo>
                  <a:pt x="136103" y="142120"/>
                </a:lnTo>
                <a:lnTo>
                  <a:pt x="152884" y="148236"/>
                </a:lnTo>
                <a:lnTo>
                  <a:pt x="162312" y="152153"/>
                </a:lnTo>
                <a:lnTo>
                  <a:pt x="172407" y="156669"/>
                </a:lnTo>
                <a:lnTo>
                  <a:pt x="182947" y="161585"/>
                </a:lnTo>
                <a:lnTo>
                  <a:pt x="190927" y="165815"/>
                </a:lnTo>
                <a:lnTo>
                  <a:pt x="197199" y="169587"/>
                </a:lnTo>
                <a:lnTo>
                  <a:pt x="202333" y="173054"/>
                </a:lnTo>
                <a:lnTo>
                  <a:pt x="207660" y="176318"/>
                </a:lnTo>
                <a:lnTo>
                  <a:pt x="213117" y="179447"/>
                </a:lnTo>
                <a:lnTo>
                  <a:pt x="218660" y="182485"/>
                </a:lnTo>
                <a:lnTo>
                  <a:pt x="224260" y="187368"/>
                </a:lnTo>
                <a:lnTo>
                  <a:pt x="229898" y="193481"/>
                </a:lnTo>
                <a:lnTo>
                  <a:pt x="235562" y="200414"/>
                </a:lnTo>
                <a:lnTo>
                  <a:pt x="240291" y="205988"/>
                </a:lnTo>
                <a:lnTo>
                  <a:pt x="248085" y="214722"/>
                </a:lnTo>
                <a:lnTo>
                  <a:pt x="252184" y="221778"/>
                </a:lnTo>
                <a:lnTo>
                  <a:pt x="254958" y="230947"/>
                </a:lnTo>
                <a:lnTo>
                  <a:pt x="259366" y="247722"/>
                </a:lnTo>
                <a:lnTo>
                  <a:pt x="259970" y="254672"/>
                </a:lnTo>
                <a:lnTo>
                  <a:pt x="259420" y="260258"/>
                </a:lnTo>
                <a:lnTo>
                  <a:pt x="257222" y="269004"/>
                </a:lnTo>
                <a:lnTo>
                  <a:pt x="256245" y="276066"/>
                </a:lnTo>
                <a:lnTo>
                  <a:pt x="250730" y="284920"/>
                </a:lnTo>
                <a:lnTo>
                  <a:pt x="246593" y="289948"/>
                </a:lnTo>
                <a:lnTo>
                  <a:pt x="240977" y="295205"/>
                </a:lnTo>
                <a:lnTo>
                  <a:pt x="234376" y="300615"/>
                </a:lnTo>
                <a:lnTo>
                  <a:pt x="227117" y="306126"/>
                </a:lnTo>
                <a:lnTo>
                  <a:pt x="221326" y="309800"/>
                </a:lnTo>
                <a:lnTo>
                  <a:pt x="216513" y="312250"/>
                </a:lnTo>
                <a:lnTo>
                  <a:pt x="212351" y="313883"/>
                </a:lnTo>
                <a:lnTo>
                  <a:pt x="207672" y="315924"/>
                </a:lnTo>
                <a:lnTo>
                  <a:pt x="197392" y="320732"/>
                </a:lnTo>
                <a:lnTo>
                  <a:pt x="191984" y="322395"/>
                </a:lnTo>
                <a:lnTo>
                  <a:pt x="186474" y="323504"/>
                </a:lnTo>
                <a:lnTo>
                  <a:pt x="180895" y="324243"/>
                </a:lnTo>
                <a:lnTo>
                  <a:pt x="173366" y="324736"/>
                </a:lnTo>
                <a:lnTo>
                  <a:pt x="164537" y="325065"/>
                </a:lnTo>
                <a:lnTo>
                  <a:pt x="136643" y="325592"/>
                </a:lnTo>
                <a:lnTo>
                  <a:pt x="111566" y="325683"/>
                </a:lnTo>
                <a:lnTo>
                  <a:pt x="104287" y="324743"/>
                </a:lnTo>
                <a:lnTo>
                  <a:pt x="98481" y="323164"/>
                </a:lnTo>
                <a:lnTo>
                  <a:pt x="93659" y="321159"/>
                </a:lnTo>
                <a:lnTo>
                  <a:pt x="85760" y="316391"/>
                </a:lnTo>
                <a:lnTo>
                  <a:pt x="79074" y="311097"/>
                </a:lnTo>
                <a:lnTo>
                  <a:pt x="72928" y="305570"/>
                </a:lnTo>
                <a:lnTo>
                  <a:pt x="67021" y="299938"/>
                </a:lnTo>
                <a:lnTo>
                  <a:pt x="64113" y="297102"/>
                </a:lnTo>
                <a:lnTo>
                  <a:pt x="62174" y="294260"/>
                </a:lnTo>
                <a:lnTo>
                  <a:pt x="60019" y="288561"/>
                </a:lnTo>
                <a:lnTo>
                  <a:pt x="54255" y="270896"/>
                </a:lnTo>
                <a:lnTo>
                  <a:pt x="53697" y="265359"/>
                </a:lnTo>
                <a:lnTo>
                  <a:pt x="54277" y="260715"/>
                </a:lnTo>
                <a:lnTo>
                  <a:pt x="57462" y="252062"/>
                </a:lnTo>
                <a:lnTo>
                  <a:pt x="59645" y="247088"/>
                </a:lnTo>
                <a:lnTo>
                  <a:pt x="64610" y="237433"/>
                </a:lnTo>
                <a:lnTo>
                  <a:pt x="69992" y="229967"/>
                </a:lnTo>
                <a:lnTo>
                  <a:pt x="73713" y="223785"/>
                </a:lnTo>
                <a:lnTo>
                  <a:pt x="78099" y="215854"/>
                </a:lnTo>
                <a:lnTo>
                  <a:pt x="82928" y="206757"/>
                </a:lnTo>
                <a:lnTo>
                  <a:pt x="88052" y="198787"/>
                </a:lnTo>
                <a:lnTo>
                  <a:pt x="93373" y="191568"/>
                </a:lnTo>
                <a:lnTo>
                  <a:pt x="98826" y="184851"/>
                </a:lnTo>
                <a:lnTo>
                  <a:pt x="104366" y="179420"/>
                </a:lnTo>
                <a:lnTo>
                  <a:pt x="109964" y="174848"/>
                </a:lnTo>
                <a:lnTo>
                  <a:pt x="123169" y="165322"/>
                </a:lnTo>
                <a:lnTo>
                  <a:pt x="141738" y="151563"/>
                </a:lnTo>
                <a:lnTo>
                  <a:pt x="149167" y="144846"/>
                </a:lnTo>
                <a:lnTo>
                  <a:pt x="155071" y="138463"/>
                </a:lnTo>
                <a:lnTo>
                  <a:pt x="159960" y="132302"/>
                </a:lnTo>
                <a:lnTo>
                  <a:pt x="165124" y="127243"/>
                </a:lnTo>
                <a:lnTo>
                  <a:pt x="170472" y="122917"/>
                </a:lnTo>
                <a:lnTo>
                  <a:pt x="175943" y="119081"/>
                </a:lnTo>
                <a:lnTo>
                  <a:pt x="181494" y="115571"/>
                </a:lnTo>
                <a:lnTo>
                  <a:pt x="187101" y="112279"/>
                </a:lnTo>
                <a:lnTo>
                  <a:pt x="192743" y="109131"/>
                </a:lnTo>
                <a:lnTo>
                  <a:pt x="197457" y="105128"/>
                </a:lnTo>
                <a:lnTo>
                  <a:pt x="205235" y="95600"/>
                </a:lnTo>
                <a:lnTo>
                  <a:pt x="211867" y="87555"/>
                </a:lnTo>
                <a:lnTo>
                  <a:pt x="217989" y="80805"/>
                </a:lnTo>
                <a:lnTo>
                  <a:pt x="223886" y="74630"/>
                </a:lnTo>
                <a:lnTo>
                  <a:pt x="226791" y="68792"/>
                </a:lnTo>
                <a:lnTo>
                  <a:pt x="229681" y="61090"/>
                </a:lnTo>
                <a:lnTo>
                  <a:pt x="232560" y="52146"/>
                </a:lnTo>
                <a:lnTo>
                  <a:pt x="234479" y="43325"/>
                </a:lnTo>
                <a:lnTo>
                  <a:pt x="235759" y="34587"/>
                </a:lnTo>
                <a:lnTo>
                  <a:pt x="236612" y="25905"/>
                </a:lnTo>
                <a:lnTo>
                  <a:pt x="236228" y="20116"/>
                </a:lnTo>
                <a:lnTo>
                  <a:pt x="235020" y="16257"/>
                </a:lnTo>
                <a:lnTo>
                  <a:pt x="228768" y="8286"/>
                </a:lnTo>
                <a:lnTo>
                  <a:pt x="226236" y="5513"/>
                </a:lnTo>
                <a:lnTo>
                  <a:pt x="223596" y="4616"/>
                </a:lnTo>
                <a:lnTo>
                  <a:pt x="220883" y="4972"/>
                </a:lnTo>
                <a:lnTo>
                  <a:pt x="218122" y="6161"/>
                </a:lnTo>
                <a:lnTo>
                  <a:pt x="213424" y="6953"/>
                </a:lnTo>
                <a:lnTo>
                  <a:pt x="207435" y="7482"/>
                </a:lnTo>
                <a:lnTo>
                  <a:pt x="200584" y="7835"/>
                </a:lnTo>
                <a:lnTo>
                  <a:pt x="194112" y="9022"/>
                </a:lnTo>
                <a:lnTo>
                  <a:pt x="187893" y="10766"/>
                </a:lnTo>
                <a:lnTo>
                  <a:pt x="169738" y="1711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060"/>
          <p:cNvSpPr/>
          <p:nvPr/>
        </p:nvSpPr>
        <p:spPr>
          <a:xfrm>
            <a:off x="2094547" y="2897505"/>
            <a:ext cx="797243" cy="34291"/>
          </a:xfrm>
          <a:custGeom>
            <a:avLst/>
            <a:gdLst/>
            <a:ahLst/>
            <a:cxnLst/>
            <a:rect l="0" t="0" r="0" b="0"/>
            <a:pathLst>
              <a:path w="797243" h="34291">
                <a:moveTo>
                  <a:pt x="0" y="0"/>
                </a:moveTo>
                <a:lnTo>
                  <a:pt x="94538" y="0"/>
                </a:lnTo>
                <a:lnTo>
                  <a:pt x="102078" y="952"/>
                </a:lnTo>
                <a:lnTo>
                  <a:pt x="109009" y="2540"/>
                </a:lnTo>
                <a:lnTo>
                  <a:pt x="115536" y="4551"/>
                </a:lnTo>
                <a:lnTo>
                  <a:pt x="124649" y="5891"/>
                </a:lnTo>
                <a:lnTo>
                  <a:pt x="135487" y="6785"/>
                </a:lnTo>
                <a:lnTo>
                  <a:pt x="158324" y="7778"/>
                </a:lnTo>
                <a:lnTo>
                  <a:pt x="177999" y="8219"/>
                </a:lnTo>
                <a:lnTo>
                  <a:pt x="493252" y="8571"/>
                </a:lnTo>
                <a:lnTo>
                  <a:pt x="509810" y="9524"/>
                </a:lnTo>
                <a:lnTo>
                  <a:pt x="524658" y="11112"/>
                </a:lnTo>
                <a:lnTo>
                  <a:pt x="538367" y="13122"/>
                </a:lnTo>
                <a:lnTo>
                  <a:pt x="586619" y="17897"/>
                </a:lnTo>
                <a:lnTo>
                  <a:pt x="639815" y="22241"/>
                </a:lnTo>
                <a:lnTo>
                  <a:pt x="672982" y="24172"/>
                </a:lnTo>
                <a:lnTo>
                  <a:pt x="707408" y="25031"/>
                </a:lnTo>
                <a:lnTo>
                  <a:pt x="761082" y="25582"/>
                </a:lnTo>
                <a:lnTo>
                  <a:pt x="769326" y="26579"/>
                </a:lnTo>
                <a:lnTo>
                  <a:pt x="776726" y="28197"/>
                </a:lnTo>
                <a:lnTo>
                  <a:pt x="797242" y="342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061"/>
          <p:cNvSpPr/>
          <p:nvPr/>
        </p:nvSpPr>
        <p:spPr>
          <a:xfrm>
            <a:off x="2137807" y="3060382"/>
            <a:ext cx="280900" cy="394336"/>
          </a:xfrm>
          <a:custGeom>
            <a:avLst/>
            <a:gdLst/>
            <a:ahLst/>
            <a:cxnLst/>
            <a:rect l="0" t="0" r="0" b="0"/>
            <a:pathLst>
              <a:path w="280900" h="394336">
                <a:moveTo>
                  <a:pt x="102472" y="0"/>
                </a:moveTo>
                <a:lnTo>
                  <a:pt x="88820" y="9102"/>
                </a:lnTo>
                <a:lnTo>
                  <a:pt x="84798" y="12735"/>
                </a:lnTo>
                <a:lnTo>
                  <a:pt x="82117" y="16110"/>
                </a:lnTo>
                <a:lnTo>
                  <a:pt x="78186" y="22400"/>
                </a:lnTo>
                <a:lnTo>
                  <a:pt x="69665" y="32249"/>
                </a:lnTo>
                <a:lnTo>
                  <a:pt x="52741" y="49621"/>
                </a:lnTo>
                <a:lnTo>
                  <a:pt x="49316" y="53083"/>
                </a:lnTo>
                <a:lnTo>
                  <a:pt x="46080" y="59201"/>
                </a:lnTo>
                <a:lnTo>
                  <a:pt x="42970" y="67090"/>
                </a:lnTo>
                <a:lnTo>
                  <a:pt x="39944" y="76159"/>
                </a:lnTo>
                <a:lnTo>
                  <a:pt x="36974" y="84110"/>
                </a:lnTo>
                <a:lnTo>
                  <a:pt x="34042" y="91316"/>
                </a:lnTo>
                <a:lnTo>
                  <a:pt x="31135" y="98025"/>
                </a:lnTo>
                <a:lnTo>
                  <a:pt x="25364" y="110559"/>
                </a:lnTo>
                <a:lnTo>
                  <a:pt x="22492" y="116569"/>
                </a:lnTo>
                <a:lnTo>
                  <a:pt x="19625" y="124385"/>
                </a:lnTo>
                <a:lnTo>
                  <a:pt x="16761" y="133406"/>
                </a:lnTo>
                <a:lnTo>
                  <a:pt x="13899" y="143230"/>
                </a:lnTo>
                <a:lnTo>
                  <a:pt x="11991" y="152636"/>
                </a:lnTo>
                <a:lnTo>
                  <a:pt x="10719" y="161765"/>
                </a:lnTo>
                <a:lnTo>
                  <a:pt x="9871" y="170709"/>
                </a:lnTo>
                <a:lnTo>
                  <a:pt x="8353" y="178576"/>
                </a:lnTo>
                <a:lnTo>
                  <a:pt x="6389" y="185725"/>
                </a:lnTo>
                <a:lnTo>
                  <a:pt x="4127" y="192397"/>
                </a:lnTo>
                <a:lnTo>
                  <a:pt x="2619" y="200654"/>
                </a:lnTo>
                <a:lnTo>
                  <a:pt x="1613" y="209970"/>
                </a:lnTo>
                <a:lnTo>
                  <a:pt x="943" y="219990"/>
                </a:lnTo>
                <a:lnTo>
                  <a:pt x="198" y="236203"/>
                </a:lnTo>
                <a:lnTo>
                  <a:pt x="0" y="243194"/>
                </a:lnTo>
                <a:lnTo>
                  <a:pt x="1772" y="251664"/>
                </a:lnTo>
                <a:lnTo>
                  <a:pt x="4859" y="261121"/>
                </a:lnTo>
                <a:lnTo>
                  <a:pt x="8822" y="271236"/>
                </a:lnTo>
                <a:lnTo>
                  <a:pt x="13369" y="281789"/>
                </a:lnTo>
                <a:lnTo>
                  <a:pt x="23501" y="303675"/>
                </a:lnTo>
                <a:lnTo>
                  <a:pt x="35364" y="328315"/>
                </a:lnTo>
                <a:lnTo>
                  <a:pt x="41849" y="338958"/>
                </a:lnTo>
                <a:lnTo>
                  <a:pt x="44912" y="343129"/>
                </a:lnTo>
                <a:lnTo>
                  <a:pt x="53395" y="350304"/>
                </a:lnTo>
                <a:lnTo>
                  <a:pt x="58324" y="353551"/>
                </a:lnTo>
                <a:lnTo>
                  <a:pt x="66341" y="359699"/>
                </a:lnTo>
                <a:lnTo>
                  <a:pt x="69812" y="362672"/>
                </a:lnTo>
                <a:lnTo>
                  <a:pt x="74032" y="364654"/>
                </a:lnTo>
                <a:lnTo>
                  <a:pt x="78749" y="365975"/>
                </a:lnTo>
                <a:lnTo>
                  <a:pt x="83799" y="366856"/>
                </a:lnTo>
                <a:lnTo>
                  <a:pt x="90024" y="368396"/>
                </a:lnTo>
                <a:lnTo>
                  <a:pt x="97031" y="370375"/>
                </a:lnTo>
                <a:lnTo>
                  <a:pt x="104560" y="372646"/>
                </a:lnTo>
                <a:lnTo>
                  <a:pt x="111484" y="374161"/>
                </a:lnTo>
                <a:lnTo>
                  <a:pt x="118005" y="375171"/>
                </a:lnTo>
                <a:lnTo>
                  <a:pt x="124258" y="375844"/>
                </a:lnTo>
                <a:lnTo>
                  <a:pt x="132236" y="375340"/>
                </a:lnTo>
                <a:lnTo>
                  <a:pt x="141365" y="374052"/>
                </a:lnTo>
                <a:lnTo>
                  <a:pt x="151261" y="372241"/>
                </a:lnTo>
                <a:lnTo>
                  <a:pt x="161668" y="371033"/>
                </a:lnTo>
                <a:lnTo>
                  <a:pt x="172416" y="370228"/>
                </a:lnTo>
                <a:lnTo>
                  <a:pt x="183392" y="369691"/>
                </a:lnTo>
                <a:lnTo>
                  <a:pt x="192613" y="368381"/>
                </a:lnTo>
                <a:lnTo>
                  <a:pt x="200667" y="366555"/>
                </a:lnTo>
                <a:lnTo>
                  <a:pt x="207940" y="364385"/>
                </a:lnTo>
                <a:lnTo>
                  <a:pt x="214694" y="361986"/>
                </a:lnTo>
                <a:lnTo>
                  <a:pt x="221102" y="359434"/>
                </a:lnTo>
                <a:lnTo>
                  <a:pt x="227279" y="356780"/>
                </a:lnTo>
                <a:lnTo>
                  <a:pt x="231397" y="354059"/>
                </a:lnTo>
                <a:lnTo>
                  <a:pt x="234142" y="351291"/>
                </a:lnTo>
                <a:lnTo>
                  <a:pt x="239097" y="344724"/>
                </a:lnTo>
                <a:lnTo>
                  <a:pt x="247650" y="335456"/>
                </a:lnTo>
                <a:lnTo>
                  <a:pt x="258624" y="324079"/>
                </a:lnTo>
                <a:lnTo>
                  <a:pt x="260866" y="320827"/>
                </a:lnTo>
                <a:lnTo>
                  <a:pt x="264974" y="310749"/>
                </a:lnTo>
                <a:lnTo>
                  <a:pt x="269310" y="301305"/>
                </a:lnTo>
                <a:lnTo>
                  <a:pt x="277107" y="289830"/>
                </a:lnTo>
                <a:lnTo>
                  <a:pt x="278903" y="285612"/>
                </a:lnTo>
                <a:lnTo>
                  <a:pt x="280899" y="275846"/>
                </a:lnTo>
                <a:lnTo>
                  <a:pt x="279246" y="265156"/>
                </a:lnTo>
                <a:lnTo>
                  <a:pt x="275336" y="255007"/>
                </a:lnTo>
                <a:lnTo>
                  <a:pt x="267780" y="243939"/>
                </a:lnTo>
                <a:lnTo>
                  <a:pt x="259508" y="234626"/>
                </a:lnTo>
                <a:lnTo>
                  <a:pt x="253864" y="228738"/>
                </a:lnTo>
                <a:lnTo>
                  <a:pt x="250072" y="226787"/>
                </a:lnTo>
                <a:lnTo>
                  <a:pt x="245640" y="225487"/>
                </a:lnTo>
                <a:lnTo>
                  <a:pt x="240780" y="224619"/>
                </a:lnTo>
                <a:lnTo>
                  <a:pt x="234683" y="224041"/>
                </a:lnTo>
                <a:lnTo>
                  <a:pt x="227760" y="223656"/>
                </a:lnTo>
                <a:lnTo>
                  <a:pt x="220288" y="223399"/>
                </a:lnTo>
                <a:lnTo>
                  <a:pt x="211496" y="224180"/>
                </a:lnTo>
                <a:lnTo>
                  <a:pt x="201825" y="225653"/>
                </a:lnTo>
                <a:lnTo>
                  <a:pt x="191567" y="227588"/>
                </a:lnTo>
                <a:lnTo>
                  <a:pt x="183776" y="229831"/>
                </a:lnTo>
                <a:lnTo>
                  <a:pt x="177630" y="232278"/>
                </a:lnTo>
                <a:lnTo>
                  <a:pt x="139503" y="251508"/>
                </a:lnTo>
                <a:lnTo>
                  <a:pt x="134780" y="254350"/>
                </a:lnTo>
                <a:lnTo>
                  <a:pt x="126991" y="260047"/>
                </a:lnTo>
                <a:lnTo>
                  <a:pt x="120355" y="268294"/>
                </a:lnTo>
                <a:lnTo>
                  <a:pt x="108723" y="286187"/>
                </a:lnTo>
                <a:lnTo>
                  <a:pt x="103782" y="293661"/>
                </a:lnTo>
                <a:lnTo>
                  <a:pt x="95752" y="304506"/>
                </a:lnTo>
                <a:lnTo>
                  <a:pt x="92277" y="308732"/>
                </a:lnTo>
                <a:lnTo>
                  <a:pt x="89961" y="314406"/>
                </a:lnTo>
                <a:lnTo>
                  <a:pt x="88416" y="321047"/>
                </a:lnTo>
                <a:lnTo>
                  <a:pt x="87387" y="328331"/>
                </a:lnTo>
                <a:lnTo>
                  <a:pt x="86243" y="338965"/>
                </a:lnTo>
                <a:lnTo>
                  <a:pt x="85938" y="343134"/>
                </a:lnTo>
                <a:lnTo>
                  <a:pt x="88139" y="352846"/>
                </a:lnTo>
                <a:lnTo>
                  <a:pt x="90059" y="358104"/>
                </a:lnTo>
                <a:lnTo>
                  <a:pt x="97273" y="369024"/>
                </a:lnTo>
                <a:lnTo>
                  <a:pt x="105876" y="378323"/>
                </a:lnTo>
                <a:lnTo>
                  <a:pt x="112875" y="382456"/>
                </a:lnTo>
                <a:lnTo>
                  <a:pt x="115123" y="384511"/>
                </a:lnTo>
                <a:lnTo>
                  <a:pt x="116621" y="386833"/>
                </a:lnTo>
                <a:lnTo>
                  <a:pt x="119618" y="3943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062"/>
          <p:cNvSpPr/>
          <p:nvPr/>
        </p:nvSpPr>
        <p:spPr>
          <a:xfrm>
            <a:off x="2456595" y="3087291"/>
            <a:ext cx="289463" cy="134450"/>
          </a:xfrm>
          <a:custGeom>
            <a:avLst/>
            <a:gdLst/>
            <a:ahLst/>
            <a:cxnLst/>
            <a:rect l="0" t="0" r="0" b="0"/>
            <a:pathLst>
              <a:path w="289463" h="134450">
                <a:moveTo>
                  <a:pt x="40859" y="7381"/>
                </a:moveTo>
                <a:lnTo>
                  <a:pt x="33479" y="0"/>
                </a:lnTo>
                <a:lnTo>
                  <a:pt x="33081" y="1508"/>
                </a:lnTo>
                <a:lnTo>
                  <a:pt x="32817" y="4418"/>
                </a:lnTo>
                <a:lnTo>
                  <a:pt x="32640" y="8264"/>
                </a:lnTo>
                <a:lnTo>
                  <a:pt x="32444" y="20156"/>
                </a:lnTo>
                <a:lnTo>
                  <a:pt x="32392" y="27327"/>
                </a:lnTo>
                <a:lnTo>
                  <a:pt x="31404" y="34966"/>
                </a:lnTo>
                <a:lnTo>
                  <a:pt x="29793" y="42916"/>
                </a:lnTo>
                <a:lnTo>
                  <a:pt x="27767" y="51074"/>
                </a:lnTo>
                <a:lnTo>
                  <a:pt x="24511" y="62227"/>
                </a:lnTo>
                <a:lnTo>
                  <a:pt x="15813" y="89860"/>
                </a:lnTo>
                <a:lnTo>
                  <a:pt x="11780" y="100467"/>
                </a:lnTo>
                <a:lnTo>
                  <a:pt x="8138" y="108491"/>
                </a:lnTo>
                <a:lnTo>
                  <a:pt x="0" y="123662"/>
                </a:lnTo>
                <a:lnTo>
                  <a:pt x="285" y="125859"/>
                </a:lnTo>
                <a:lnTo>
                  <a:pt x="1427" y="128276"/>
                </a:lnTo>
                <a:lnTo>
                  <a:pt x="3141" y="130840"/>
                </a:lnTo>
                <a:lnTo>
                  <a:pt x="6189" y="132550"/>
                </a:lnTo>
                <a:lnTo>
                  <a:pt x="14655" y="134449"/>
                </a:lnTo>
                <a:lnTo>
                  <a:pt x="18628" y="134003"/>
                </a:lnTo>
                <a:lnTo>
                  <a:pt x="22228" y="132753"/>
                </a:lnTo>
                <a:lnTo>
                  <a:pt x="28769" y="129777"/>
                </a:lnTo>
                <a:lnTo>
                  <a:pt x="34851" y="128454"/>
                </a:lnTo>
                <a:lnTo>
                  <a:pt x="43269" y="127867"/>
                </a:lnTo>
                <a:lnTo>
                  <a:pt x="48181" y="127710"/>
                </a:lnTo>
                <a:lnTo>
                  <a:pt x="53360" y="126653"/>
                </a:lnTo>
                <a:lnTo>
                  <a:pt x="58718" y="124996"/>
                </a:lnTo>
                <a:lnTo>
                  <a:pt x="64195" y="122938"/>
                </a:lnTo>
                <a:lnTo>
                  <a:pt x="69752" y="121567"/>
                </a:lnTo>
                <a:lnTo>
                  <a:pt x="75361" y="120652"/>
                </a:lnTo>
                <a:lnTo>
                  <a:pt x="81006" y="120043"/>
                </a:lnTo>
                <a:lnTo>
                  <a:pt x="87626" y="118684"/>
                </a:lnTo>
                <a:lnTo>
                  <a:pt x="94897" y="116825"/>
                </a:lnTo>
                <a:lnTo>
                  <a:pt x="102602" y="114634"/>
                </a:lnTo>
                <a:lnTo>
                  <a:pt x="109644" y="112220"/>
                </a:lnTo>
                <a:lnTo>
                  <a:pt x="116243" y="109659"/>
                </a:lnTo>
                <a:lnTo>
                  <a:pt x="122548" y="106999"/>
                </a:lnTo>
                <a:lnTo>
                  <a:pt x="128656" y="105225"/>
                </a:lnTo>
                <a:lnTo>
                  <a:pt x="134633" y="104043"/>
                </a:lnTo>
                <a:lnTo>
                  <a:pt x="140523" y="103255"/>
                </a:lnTo>
                <a:lnTo>
                  <a:pt x="147306" y="102729"/>
                </a:lnTo>
                <a:lnTo>
                  <a:pt x="154687" y="102379"/>
                </a:lnTo>
                <a:lnTo>
                  <a:pt x="169554" y="101990"/>
                </a:lnTo>
                <a:lnTo>
                  <a:pt x="182512" y="101817"/>
                </a:lnTo>
                <a:lnTo>
                  <a:pt x="192445" y="100818"/>
                </a:lnTo>
                <a:lnTo>
                  <a:pt x="204781" y="99200"/>
                </a:lnTo>
                <a:lnTo>
                  <a:pt x="289462" y="9310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063"/>
          <p:cNvSpPr/>
          <p:nvPr/>
        </p:nvSpPr>
        <p:spPr>
          <a:xfrm>
            <a:off x="2677830" y="3043237"/>
            <a:ext cx="49815" cy="377191"/>
          </a:xfrm>
          <a:custGeom>
            <a:avLst/>
            <a:gdLst/>
            <a:ahLst/>
            <a:cxnLst/>
            <a:rect l="0" t="0" r="0" b="0"/>
            <a:pathLst>
              <a:path w="49815" h="377191">
                <a:moveTo>
                  <a:pt x="8220" y="0"/>
                </a:moveTo>
                <a:lnTo>
                  <a:pt x="3669" y="13652"/>
                </a:lnTo>
                <a:lnTo>
                  <a:pt x="2328" y="18627"/>
                </a:lnTo>
                <a:lnTo>
                  <a:pt x="839" y="26694"/>
                </a:lnTo>
                <a:lnTo>
                  <a:pt x="441" y="33988"/>
                </a:lnTo>
                <a:lnTo>
                  <a:pt x="0" y="54793"/>
                </a:lnTo>
                <a:lnTo>
                  <a:pt x="835" y="72724"/>
                </a:lnTo>
                <a:lnTo>
                  <a:pt x="4302" y="120587"/>
                </a:lnTo>
                <a:lnTo>
                  <a:pt x="6560" y="140399"/>
                </a:lnTo>
                <a:lnTo>
                  <a:pt x="9019" y="156464"/>
                </a:lnTo>
                <a:lnTo>
                  <a:pt x="11610" y="170032"/>
                </a:lnTo>
                <a:lnTo>
                  <a:pt x="13337" y="181935"/>
                </a:lnTo>
                <a:lnTo>
                  <a:pt x="14489" y="192727"/>
                </a:lnTo>
                <a:lnTo>
                  <a:pt x="15256" y="202780"/>
                </a:lnTo>
                <a:lnTo>
                  <a:pt x="16721" y="212339"/>
                </a:lnTo>
                <a:lnTo>
                  <a:pt x="18650" y="221569"/>
                </a:lnTo>
                <a:lnTo>
                  <a:pt x="20888" y="230580"/>
                </a:lnTo>
                <a:lnTo>
                  <a:pt x="25915" y="253293"/>
                </a:lnTo>
                <a:lnTo>
                  <a:pt x="28589" y="266017"/>
                </a:lnTo>
                <a:lnTo>
                  <a:pt x="32277" y="280215"/>
                </a:lnTo>
                <a:lnTo>
                  <a:pt x="36640" y="295395"/>
                </a:lnTo>
                <a:lnTo>
                  <a:pt x="41454" y="311230"/>
                </a:lnTo>
                <a:lnTo>
                  <a:pt x="44663" y="323692"/>
                </a:lnTo>
                <a:lnTo>
                  <a:pt x="46803" y="333904"/>
                </a:lnTo>
                <a:lnTo>
                  <a:pt x="48229" y="342618"/>
                </a:lnTo>
                <a:lnTo>
                  <a:pt x="49180" y="349380"/>
                </a:lnTo>
                <a:lnTo>
                  <a:pt x="49814" y="354840"/>
                </a:lnTo>
                <a:lnTo>
                  <a:pt x="42509" y="3771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064"/>
          <p:cNvSpPr/>
          <p:nvPr/>
        </p:nvSpPr>
        <p:spPr>
          <a:xfrm>
            <a:off x="3088957" y="2626818"/>
            <a:ext cx="240031" cy="22085"/>
          </a:xfrm>
          <a:custGeom>
            <a:avLst/>
            <a:gdLst/>
            <a:ahLst/>
            <a:cxnLst/>
            <a:rect l="0" t="0" r="0" b="0"/>
            <a:pathLst>
              <a:path w="240031" h="22085">
                <a:moveTo>
                  <a:pt x="0" y="4939"/>
                </a:moveTo>
                <a:lnTo>
                  <a:pt x="18203" y="388"/>
                </a:lnTo>
                <a:lnTo>
                  <a:pt x="25470" y="0"/>
                </a:lnTo>
                <a:lnTo>
                  <a:pt x="32220" y="694"/>
                </a:lnTo>
                <a:lnTo>
                  <a:pt x="38625" y="2109"/>
                </a:lnTo>
                <a:lnTo>
                  <a:pt x="54325" y="4005"/>
                </a:lnTo>
                <a:lnTo>
                  <a:pt x="102250" y="8651"/>
                </a:lnTo>
                <a:lnTo>
                  <a:pt x="136249" y="11351"/>
                </a:lnTo>
                <a:lnTo>
                  <a:pt x="147983" y="12071"/>
                </a:lnTo>
                <a:lnTo>
                  <a:pt x="159615" y="13504"/>
                </a:lnTo>
                <a:lnTo>
                  <a:pt x="171180" y="15412"/>
                </a:lnTo>
                <a:lnTo>
                  <a:pt x="182700" y="17636"/>
                </a:lnTo>
                <a:lnTo>
                  <a:pt x="194190" y="19118"/>
                </a:lnTo>
                <a:lnTo>
                  <a:pt x="205660" y="20107"/>
                </a:lnTo>
                <a:lnTo>
                  <a:pt x="240030" y="2208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065"/>
          <p:cNvSpPr/>
          <p:nvPr/>
        </p:nvSpPr>
        <p:spPr>
          <a:xfrm>
            <a:off x="3200400" y="2503170"/>
            <a:ext cx="25718" cy="17145"/>
          </a:xfrm>
          <a:custGeom>
            <a:avLst/>
            <a:gdLst/>
            <a:ahLst/>
            <a:cxnLst/>
            <a:rect l="0" t="0" r="0" b="0"/>
            <a:pathLst>
              <a:path w="25718" h="17145">
                <a:moveTo>
                  <a:pt x="0" y="17144"/>
                </a:moveTo>
                <a:lnTo>
                  <a:pt x="0" y="9764"/>
                </a:lnTo>
                <a:lnTo>
                  <a:pt x="1904" y="8414"/>
                </a:lnTo>
                <a:lnTo>
                  <a:pt x="5079" y="6562"/>
                </a:lnTo>
                <a:lnTo>
                  <a:pt x="9101" y="4374"/>
                </a:lnTo>
                <a:lnTo>
                  <a:pt x="12735" y="2916"/>
                </a:lnTo>
                <a:lnTo>
                  <a:pt x="16110" y="1944"/>
                </a:lnTo>
                <a:lnTo>
                  <a:pt x="25717"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066"/>
          <p:cNvSpPr/>
          <p:nvPr/>
        </p:nvSpPr>
        <p:spPr>
          <a:xfrm>
            <a:off x="3200400" y="2764234"/>
            <a:ext cx="25229" cy="21829"/>
          </a:xfrm>
          <a:custGeom>
            <a:avLst/>
            <a:gdLst/>
            <a:ahLst/>
            <a:cxnLst/>
            <a:rect l="0" t="0" r="0" b="0"/>
            <a:pathLst>
              <a:path w="25229" h="21829">
                <a:moveTo>
                  <a:pt x="0" y="21828"/>
                </a:moveTo>
                <a:lnTo>
                  <a:pt x="0" y="17277"/>
                </a:lnTo>
                <a:lnTo>
                  <a:pt x="952" y="15936"/>
                </a:lnTo>
                <a:lnTo>
                  <a:pt x="2539" y="15043"/>
                </a:lnTo>
                <a:lnTo>
                  <a:pt x="4550" y="14447"/>
                </a:lnTo>
                <a:lnTo>
                  <a:pt x="6843" y="13098"/>
                </a:lnTo>
                <a:lnTo>
                  <a:pt x="9325" y="11245"/>
                </a:lnTo>
                <a:lnTo>
                  <a:pt x="11931" y="9058"/>
                </a:lnTo>
                <a:lnTo>
                  <a:pt x="14621" y="7599"/>
                </a:lnTo>
                <a:lnTo>
                  <a:pt x="17368" y="6627"/>
                </a:lnTo>
                <a:lnTo>
                  <a:pt x="20150" y="5979"/>
                </a:lnTo>
                <a:lnTo>
                  <a:pt x="22006" y="4595"/>
                </a:lnTo>
                <a:lnTo>
                  <a:pt x="23243" y="2719"/>
                </a:lnTo>
                <a:lnTo>
                  <a:pt x="24068" y="516"/>
                </a:lnTo>
                <a:lnTo>
                  <a:pt x="24617" y="0"/>
                </a:lnTo>
                <a:lnTo>
                  <a:pt x="24984" y="609"/>
                </a:lnTo>
                <a:lnTo>
                  <a:pt x="25228" y="1967"/>
                </a:lnTo>
                <a:lnTo>
                  <a:pt x="24439" y="3825"/>
                </a:lnTo>
                <a:lnTo>
                  <a:pt x="22960" y="6016"/>
                </a:lnTo>
                <a:lnTo>
                  <a:pt x="21021" y="8429"/>
                </a:lnTo>
                <a:lnTo>
                  <a:pt x="19729" y="10990"/>
                </a:lnTo>
                <a:lnTo>
                  <a:pt x="18868" y="13651"/>
                </a:lnTo>
                <a:lnTo>
                  <a:pt x="17144" y="2182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067"/>
          <p:cNvSpPr/>
          <p:nvPr/>
        </p:nvSpPr>
        <p:spPr>
          <a:xfrm>
            <a:off x="3451629" y="2503522"/>
            <a:ext cx="193964" cy="281197"/>
          </a:xfrm>
          <a:custGeom>
            <a:avLst/>
            <a:gdLst/>
            <a:ahLst/>
            <a:cxnLst/>
            <a:rect l="0" t="0" r="0" b="0"/>
            <a:pathLst>
              <a:path w="193964" h="281197">
                <a:moveTo>
                  <a:pt x="168823" y="8220"/>
                </a:moveTo>
                <a:lnTo>
                  <a:pt x="159721" y="3669"/>
                </a:lnTo>
                <a:lnTo>
                  <a:pt x="156087" y="2329"/>
                </a:lnTo>
                <a:lnTo>
                  <a:pt x="152713" y="1435"/>
                </a:lnTo>
                <a:lnTo>
                  <a:pt x="149510" y="839"/>
                </a:lnTo>
                <a:lnTo>
                  <a:pt x="146423" y="442"/>
                </a:lnTo>
                <a:lnTo>
                  <a:pt x="140452" y="0"/>
                </a:lnTo>
                <a:lnTo>
                  <a:pt x="136574" y="835"/>
                </a:lnTo>
                <a:lnTo>
                  <a:pt x="132084" y="2345"/>
                </a:lnTo>
                <a:lnTo>
                  <a:pt x="127185" y="4303"/>
                </a:lnTo>
                <a:lnTo>
                  <a:pt x="88722" y="24259"/>
                </a:lnTo>
                <a:lnTo>
                  <a:pt x="61130" y="38915"/>
                </a:lnTo>
                <a:lnTo>
                  <a:pt x="42736" y="49639"/>
                </a:lnTo>
                <a:lnTo>
                  <a:pt x="30472" y="57740"/>
                </a:lnTo>
                <a:lnTo>
                  <a:pt x="22296" y="64093"/>
                </a:lnTo>
                <a:lnTo>
                  <a:pt x="15893" y="69281"/>
                </a:lnTo>
                <a:lnTo>
                  <a:pt x="10672" y="73693"/>
                </a:lnTo>
                <a:lnTo>
                  <a:pt x="0" y="83065"/>
                </a:lnTo>
                <a:lnTo>
                  <a:pt x="77" y="86692"/>
                </a:lnTo>
                <a:lnTo>
                  <a:pt x="1081" y="91967"/>
                </a:lnTo>
                <a:lnTo>
                  <a:pt x="2702" y="98341"/>
                </a:lnTo>
                <a:lnTo>
                  <a:pt x="3783" y="103544"/>
                </a:lnTo>
                <a:lnTo>
                  <a:pt x="4985" y="111864"/>
                </a:lnTo>
                <a:lnTo>
                  <a:pt x="7210" y="114463"/>
                </a:lnTo>
                <a:lnTo>
                  <a:pt x="10598" y="116196"/>
                </a:lnTo>
                <a:lnTo>
                  <a:pt x="14762" y="117352"/>
                </a:lnTo>
                <a:lnTo>
                  <a:pt x="27009" y="121175"/>
                </a:lnTo>
                <a:lnTo>
                  <a:pt x="34276" y="123529"/>
                </a:lnTo>
                <a:lnTo>
                  <a:pt x="41024" y="126050"/>
                </a:lnTo>
                <a:lnTo>
                  <a:pt x="47429" y="128683"/>
                </a:lnTo>
                <a:lnTo>
                  <a:pt x="53604" y="131391"/>
                </a:lnTo>
                <a:lnTo>
                  <a:pt x="61530" y="134149"/>
                </a:lnTo>
                <a:lnTo>
                  <a:pt x="70624" y="136940"/>
                </a:lnTo>
                <a:lnTo>
                  <a:pt x="80497" y="139754"/>
                </a:lnTo>
                <a:lnTo>
                  <a:pt x="88984" y="142581"/>
                </a:lnTo>
                <a:lnTo>
                  <a:pt x="96547" y="145419"/>
                </a:lnTo>
                <a:lnTo>
                  <a:pt x="103494" y="148264"/>
                </a:lnTo>
                <a:lnTo>
                  <a:pt x="110030" y="151113"/>
                </a:lnTo>
                <a:lnTo>
                  <a:pt x="122373" y="156818"/>
                </a:lnTo>
                <a:lnTo>
                  <a:pt x="140032" y="165385"/>
                </a:lnTo>
                <a:lnTo>
                  <a:pt x="146771" y="170147"/>
                </a:lnTo>
                <a:lnTo>
                  <a:pt x="154122" y="176179"/>
                </a:lnTo>
                <a:lnTo>
                  <a:pt x="161880" y="183057"/>
                </a:lnTo>
                <a:lnTo>
                  <a:pt x="168004" y="189548"/>
                </a:lnTo>
                <a:lnTo>
                  <a:pt x="173040" y="195781"/>
                </a:lnTo>
                <a:lnTo>
                  <a:pt x="177349" y="201840"/>
                </a:lnTo>
                <a:lnTo>
                  <a:pt x="181175" y="207785"/>
                </a:lnTo>
                <a:lnTo>
                  <a:pt x="184677" y="213654"/>
                </a:lnTo>
                <a:lnTo>
                  <a:pt x="187965" y="219471"/>
                </a:lnTo>
                <a:lnTo>
                  <a:pt x="190157" y="225254"/>
                </a:lnTo>
                <a:lnTo>
                  <a:pt x="191618" y="231014"/>
                </a:lnTo>
                <a:lnTo>
                  <a:pt x="192593" y="236759"/>
                </a:lnTo>
                <a:lnTo>
                  <a:pt x="193242" y="241542"/>
                </a:lnTo>
                <a:lnTo>
                  <a:pt x="193963" y="249396"/>
                </a:lnTo>
                <a:lnTo>
                  <a:pt x="193203" y="252824"/>
                </a:lnTo>
                <a:lnTo>
                  <a:pt x="189818" y="259173"/>
                </a:lnTo>
                <a:lnTo>
                  <a:pt x="185139" y="265170"/>
                </a:lnTo>
                <a:lnTo>
                  <a:pt x="182558" y="268103"/>
                </a:lnTo>
                <a:lnTo>
                  <a:pt x="179884" y="270057"/>
                </a:lnTo>
                <a:lnTo>
                  <a:pt x="174374" y="272230"/>
                </a:lnTo>
                <a:lnTo>
                  <a:pt x="170619" y="273761"/>
                </a:lnTo>
                <a:lnTo>
                  <a:pt x="166211" y="275735"/>
                </a:lnTo>
                <a:lnTo>
                  <a:pt x="161366" y="278003"/>
                </a:lnTo>
                <a:lnTo>
                  <a:pt x="157184" y="279516"/>
                </a:lnTo>
                <a:lnTo>
                  <a:pt x="153444" y="280524"/>
                </a:lnTo>
                <a:lnTo>
                  <a:pt x="149998" y="281196"/>
                </a:lnTo>
                <a:lnTo>
                  <a:pt x="146748" y="280691"/>
                </a:lnTo>
                <a:lnTo>
                  <a:pt x="143629" y="279403"/>
                </a:lnTo>
                <a:lnTo>
                  <a:pt x="140597" y="277591"/>
                </a:lnTo>
                <a:lnTo>
                  <a:pt x="134688" y="275578"/>
                </a:lnTo>
                <a:lnTo>
                  <a:pt x="131779" y="275041"/>
                </a:lnTo>
                <a:lnTo>
                  <a:pt x="126006" y="271905"/>
                </a:lnTo>
                <a:lnTo>
                  <a:pt x="120266" y="267336"/>
                </a:lnTo>
                <a:lnTo>
                  <a:pt x="114540" y="262130"/>
                </a:lnTo>
                <a:lnTo>
                  <a:pt x="101410" y="249294"/>
                </a:lnTo>
                <a:lnTo>
                  <a:pt x="97211" y="243231"/>
                </a:lnTo>
                <a:lnTo>
                  <a:pt x="93459" y="236331"/>
                </a:lnTo>
                <a:lnTo>
                  <a:pt x="90005" y="228874"/>
                </a:lnTo>
                <a:lnTo>
                  <a:pt x="87703" y="221998"/>
                </a:lnTo>
                <a:lnTo>
                  <a:pt x="86168" y="215508"/>
                </a:lnTo>
                <a:lnTo>
                  <a:pt x="85145" y="209277"/>
                </a:lnTo>
                <a:lnTo>
                  <a:pt x="84462" y="203218"/>
                </a:lnTo>
                <a:lnTo>
                  <a:pt x="84008" y="197274"/>
                </a:lnTo>
                <a:lnTo>
                  <a:pt x="83704" y="191406"/>
                </a:lnTo>
                <a:lnTo>
                  <a:pt x="83368" y="174726"/>
                </a:lnTo>
                <a:lnTo>
                  <a:pt x="83278" y="164944"/>
                </a:lnTo>
                <a:lnTo>
                  <a:pt x="84171" y="156518"/>
                </a:lnTo>
                <a:lnTo>
                  <a:pt x="85718" y="148995"/>
                </a:lnTo>
                <a:lnTo>
                  <a:pt x="87702" y="142075"/>
                </a:lnTo>
                <a:lnTo>
                  <a:pt x="89977" y="135557"/>
                </a:lnTo>
                <a:lnTo>
                  <a:pt x="92447" y="129306"/>
                </a:lnTo>
                <a:lnTo>
                  <a:pt x="95045" y="123234"/>
                </a:lnTo>
                <a:lnTo>
                  <a:pt x="100473" y="111407"/>
                </a:lnTo>
                <a:lnTo>
                  <a:pt x="111719" y="88293"/>
                </a:lnTo>
                <a:lnTo>
                  <a:pt x="115513" y="83509"/>
                </a:lnTo>
                <a:lnTo>
                  <a:pt x="119948" y="79368"/>
                </a:lnTo>
                <a:lnTo>
                  <a:pt x="124810" y="75654"/>
                </a:lnTo>
                <a:lnTo>
                  <a:pt x="129003" y="71274"/>
                </a:lnTo>
                <a:lnTo>
                  <a:pt x="132751" y="66449"/>
                </a:lnTo>
                <a:lnTo>
                  <a:pt x="136203" y="61327"/>
                </a:lnTo>
                <a:lnTo>
                  <a:pt x="140409" y="56007"/>
                </a:lnTo>
                <a:lnTo>
                  <a:pt x="145118" y="50555"/>
                </a:lnTo>
                <a:lnTo>
                  <a:pt x="150162" y="45016"/>
                </a:lnTo>
                <a:lnTo>
                  <a:pt x="154477" y="41323"/>
                </a:lnTo>
                <a:lnTo>
                  <a:pt x="158307" y="38861"/>
                </a:lnTo>
                <a:lnTo>
                  <a:pt x="161812" y="37220"/>
                </a:lnTo>
                <a:lnTo>
                  <a:pt x="165102" y="36126"/>
                </a:lnTo>
                <a:lnTo>
                  <a:pt x="168247" y="35397"/>
                </a:lnTo>
                <a:lnTo>
                  <a:pt x="177396" y="3393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068"/>
          <p:cNvSpPr/>
          <p:nvPr/>
        </p:nvSpPr>
        <p:spPr>
          <a:xfrm>
            <a:off x="3011804" y="3146107"/>
            <a:ext cx="317184" cy="8574"/>
          </a:xfrm>
          <a:custGeom>
            <a:avLst/>
            <a:gdLst/>
            <a:ahLst/>
            <a:cxnLst/>
            <a:rect l="0" t="0" r="0" b="0"/>
            <a:pathLst>
              <a:path w="317184" h="8574">
                <a:moveTo>
                  <a:pt x="0" y="0"/>
                </a:moveTo>
                <a:lnTo>
                  <a:pt x="222885" y="0"/>
                </a:lnTo>
                <a:lnTo>
                  <a:pt x="234315" y="953"/>
                </a:lnTo>
                <a:lnTo>
                  <a:pt x="247650" y="2540"/>
                </a:lnTo>
                <a:lnTo>
                  <a:pt x="317183"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069"/>
          <p:cNvSpPr/>
          <p:nvPr/>
        </p:nvSpPr>
        <p:spPr>
          <a:xfrm>
            <a:off x="3123247" y="3030072"/>
            <a:ext cx="51436" cy="38884"/>
          </a:xfrm>
          <a:custGeom>
            <a:avLst/>
            <a:gdLst/>
            <a:ahLst/>
            <a:cxnLst/>
            <a:rect l="0" t="0" r="0" b="0"/>
            <a:pathLst>
              <a:path w="51436" h="38884">
                <a:moveTo>
                  <a:pt x="0" y="38883"/>
                </a:moveTo>
                <a:lnTo>
                  <a:pt x="4551" y="29781"/>
                </a:lnTo>
                <a:lnTo>
                  <a:pt x="6844" y="26147"/>
                </a:lnTo>
                <a:lnTo>
                  <a:pt x="9325" y="22773"/>
                </a:lnTo>
                <a:lnTo>
                  <a:pt x="11931" y="19570"/>
                </a:lnTo>
                <a:lnTo>
                  <a:pt x="14622" y="16483"/>
                </a:lnTo>
                <a:lnTo>
                  <a:pt x="17368" y="13472"/>
                </a:lnTo>
                <a:lnTo>
                  <a:pt x="20151" y="10512"/>
                </a:lnTo>
                <a:lnTo>
                  <a:pt x="22959" y="8539"/>
                </a:lnTo>
                <a:lnTo>
                  <a:pt x="25784" y="7224"/>
                </a:lnTo>
                <a:lnTo>
                  <a:pt x="28619" y="6347"/>
                </a:lnTo>
                <a:lnTo>
                  <a:pt x="31462" y="4810"/>
                </a:lnTo>
                <a:lnTo>
                  <a:pt x="34310" y="2832"/>
                </a:lnTo>
                <a:lnTo>
                  <a:pt x="37161" y="561"/>
                </a:lnTo>
                <a:lnTo>
                  <a:pt x="39061" y="0"/>
                </a:lnTo>
                <a:lnTo>
                  <a:pt x="40328" y="579"/>
                </a:lnTo>
                <a:lnTo>
                  <a:pt x="51435" y="459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070"/>
          <p:cNvSpPr/>
          <p:nvPr/>
        </p:nvSpPr>
        <p:spPr>
          <a:xfrm>
            <a:off x="3178316" y="3266122"/>
            <a:ext cx="39229" cy="60008"/>
          </a:xfrm>
          <a:custGeom>
            <a:avLst/>
            <a:gdLst/>
            <a:ahLst/>
            <a:cxnLst/>
            <a:rect l="0" t="0" r="0" b="0"/>
            <a:pathLst>
              <a:path w="39229" h="60008">
                <a:moveTo>
                  <a:pt x="4938" y="60007"/>
                </a:moveTo>
                <a:lnTo>
                  <a:pt x="388" y="46355"/>
                </a:lnTo>
                <a:lnTo>
                  <a:pt x="0" y="42333"/>
                </a:lnTo>
                <a:lnTo>
                  <a:pt x="694" y="39652"/>
                </a:lnTo>
                <a:lnTo>
                  <a:pt x="2109" y="37865"/>
                </a:lnTo>
                <a:lnTo>
                  <a:pt x="4005" y="34768"/>
                </a:lnTo>
                <a:lnTo>
                  <a:pt x="6221" y="30799"/>
                </a:lnTo>
                <a:lnTo>
                  <a:pt x="8651" y="26247"/>
                </a:lnTo>
                <a:lnTo>
                  <a:pt x="11224" y="23214"/>
                </a:lnTo>
                <a:lnTo>
                  <a:pt x="13891" y="21191"/>
                </a:lnTo>
                <a:lnTo>
                  <a:pt x="16622" y="19842"/>
                </a:lnTo>
                <a:lnTo>
                  <a:pt x="18442" y="17991"/>
                </a:lnTo>
                <a:lnTo>
                  <a:pt x="19656" y="15804"/>
                </a:lnTo>
                <a:lnTo>
                  <a:pt x="20465" y="13393"/>
                </a:lnTo>
                <a:lnTo>
                  <a:pt x="21957" y="10834"/>
                </a:lnTo>
                <a:lnTo>
                  <a:pt x="23904" y="8175"/>
                </a:lnTo>
                <a:lnTo>
                  <a:pt x="3922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071"/>
          <p:cNvSpPr/>
          <p:nvPr/>
        </p:nvSpPr>
        <p:spPr>
          <a:xfrm>
            <a:off x="3440582" y="3026092"/>
            <a:ext cx="188333" cy="265622"/>
          </a:xfrm>
          <a:custGeom>
            <a:avLst/>
            <a:gdLst/>
            <a:ahLst/>
            <a:cxnLst/>
            <a:rect l="0" t="0" r="0" b="0"/>
            <a:pathLst>
              <a:path w="188333" h="265622">
                <a:moveTo>
                  <a:pt x="77000" y="17145"/>
                </a:moveTo>
                <a:lnTo>
                  <a:pt x="14589" y="79556"/>
                </a:lnTo>
                <a:lnTo>
                  <a:pt x="11580" y="83517"/>
                </a:lnTo>
                <a:lnTo>
                  <a:pt x="8622" y="88063"/>
                </a:lnTo>
                <a:lnTo>
                  <a:pt x="5697" y="92999"/>
                </a:lnTo>
                <a:lnTo>
                  <a:pt x="2447" y="101023"/>
                </a:lnTo>
                <a:lnTo>
                  <a:pt x="1003" y="107764"/>
                </a:lnTo>
                <a:lnTo>
                  <a:pt x="361" y="113935"/>
                </a:lnTo>
                <a:lnTo>
                  <a:pt x="76" y="119853"/>
                </a:lnTo>
                <a:lnTo>
                  <a:pt x="0" y="122765"/>
                </a:lnTo>
                <a:lnTo>
                  <a:pt x="902" y="124705"/>
                </a:lnTo>
                <a:lnTo>
                  <a:pt x="2455" y="126000"/>
                </a:lnTo>
                <a:lnTo>
                  <a:pt x="4443" y="126862"/>
                </a:lnTo>
                <a:lnTo>
                  <a:pt x="9193" y="130361"/>
                </a:lnTo>
                <a:lnTo>
                  <a:pt x="11792" y="132627"/>
                </a:lnTo>
                <a:lnTo>
                  <a:pt x="14478" y="134138"/>
                </a:lnTo>
                <a:lnTo>
                  <a:pt x="23762" y="137217"/>
                </a:lnTo>
                <a:lnTo>
                  <a:pt x="28173" y="139103"/>
                </a:lnTo>
                <a:lnTo>
                  <a:pt x="33019" y="141313"/>
                </a:lnTo>
                <a:lnTo>
                  <a:pt x="38154" y="142786"/>
                </a:lnTo>
                <a:lnTo>
                  <a:pt x="43483" y="143768"/>
                </a:lnTo>
                <a:lnTo>
                  <a:pt x="48940" y="144423"/>
                </a:lnTo>
                <a:lnTo>
                  <a:pt x="88477" y="149895"/>
                </a:lnTo>
                <a:lnTo>
                  <a:pt x="100844" y="151365"/>
                </a:lnTo>
                <a:lnTo>
                  <a:pt x="110993" y="152345"/>
                </a:lnTo>
                <a:lnTo>
                  <a:pt x="119665" y="152999"/>
                </a:lnTo>
                <a:lnTo>
                  <a:pt x="129255" y="155339"/>
                </a:lnTo>
                <a:lnTo>
                  <a:pt x="139460" y="158805"/>
                </a:lnTo>
                <a:lnTo>
                  <a:pt x="150072" y="163020"/>
                </a:lnTo>
                <a:lnTo>
                  <a:pt x="159052" y="166782"/>
                </a:lnTo>
                <a:lnTo>
                  <a:pt x="174110" y="173503"/>
                </a:lnTo>
                <a:lnTo>
                  <a:pt x="178887" y="177581"/>
                </a:lnTo>
                <a:lnTo>
                  <a:pt x="182073" y="182205"/>
                </a:lnTo>
                <a:lnTo>
                  <a:pt x="184196" y="187193"/>
                </a:lnTo>
                <a:lnTo>
                  <a:pt x="186555" y="195274"/>
                </a:lnTo>
                <a:lnTo>
                  <a:pt x="187604" y="202994"/>
                </a:lnTo>
                <a:lnTo>
                  <a:pt x="187883" y="207719"/>
                </a:lnTo>
                <a:lnTo>
                  <a:pt x="188194" y="217097"/>
                </a:lnTo>
                <a:lnTo>
                  <a:pt x="188332" y="224440"/>
                </a:lnTo>
                <a:lnTo>
                  <a:pt x="186464" y="227732"/>
                </a:lnTo>
                <a:lnTo>
                  <a:pt x="183313" y="230879"/>
                </a:lnTo>
                <a:lnTo>
                  <a:pt x="179308" y="233929"/>
                </a:lnTo>
                <a:lnTo>
                  <a:pt x="175685" y="237868"/>
                </a:lnTo>
                <a:lnTo>
                  <a:pt x="172318" y="242399"/>
                </a:lnTo>
                <a:lnTo>
                  <a:pt x="169120" y="247324"/>
                </a:lnTo>
                <a:lnTo>
                  <a:pt x="165083" y="250608"/>
                </a:lnTo>
                <a:lnTo>
                  <a:pt x="160487" y="252797"/>
                </a:lnTo>
                <a:lnTo>
                  <a:pt x="155518" y="254256"/>
                </a:lnTo>
                <a:lnTo>
                  <a:pt x="151253" y="256182"/>
                </a:lnTo>
                <a:lnTo>
                  <a:pt x="147457" y="258418"/>
                </a:lnTo>
                <a:lnTo>
                  <a:pt x="143974" y="260861"/>
                </a:lnTo>
                <a:lnTo>
                  <a:pt x="139747" y="262490"/>
                </a:lnTo>
                <a:lnTo>
                  <a:pt x="135024" y="263576"/>
                </a:lnTo>
                <a:lnTo>
                  <a:pt x="129970" y="264300"/>
                </a:lnTo>
                <a:lnTo>
                  <a:pt x="124696" y="264783"/>
                </a:lnTo>
                <a:lnTo>
                  <a:pt x="119275" y="265104"/>
                </a:lnTo>
                <a:lnTo>
                  <a:pt x="109124" y="265462"/>
                </a:lnTo>
                <a:lnTo>
                  <a:pt x="101437" y="265621"/>
                </a:lnTo>
                <a:lnTo>
                  <a:pt x="97102" y="264710"/>
                </a:lnTo>
                <a:lnTo>
                  <a:pt x="92306" y="263151"/>
                </a:lnTo>
                <a:lnTo>
                  <a:pt x="87204" y="261159"/>
                </a:lnTo>
                <a:lnTo>
                  <a:pt x="81898" y="259831"/>
                </a:lnTo>
                <a:lnTo>
                  <a:pt x="76455" y="258946"/>
                </a:lnTo>
                <a:lnTo>
                  <a:pt x="70922" y="258355"/>
                </a:lnTo>
                <a:lnTo>
                  <a:pt x="66281" y="257009"/>
                </a:lnTo>
                <a:lnTo>
                  <a:pt x="62234" y="255160"/>
                </a:lnTo>
                <a:lnTo>
                  <a:pt x="58583" y="252974"/>
                </a:lnTo>
                <a:lnTo>
                  <a:pt x="55197" y="249612"/>
                </a:lnTo>
                <a:lnTo>
                  <a:pt x="51987" y="245465"/>
                </a:lnTo>
                <a:lnTo>
                  <a:pt x="48895" y="240796"/>
                </a:lnTo>
                <a:lnTo>
                  <a:pt x="45881" y="236731"/>
                </a:lnTo>
                <a:lnTo>
                  <a:pt x="42919" y="233068"/>
                </a:lnTo>
                <a:lnTo>
                  <a:pt x="37088" y="225506"/>
                </a:lnTo>
                <a:lnTo>
                  <a:pt x="34199" y="220822"/>
                </a:lnTo>
                <a:lnTo>
                  <a:pt x="31321" y="215795"/>
                </a:lnTo>
                <a:lnTo>
                  <a:pt x="29403" y="209586"/>
                </a:lnTo>
                <a:lnTo>
                  <a:pt x="28123" y="202589"/>
                </a:lnTo>
                <a:lnTo>
                  <a:pt x="27271" y="195067"/>
                </a:lnTo>
                <a:lnTo>
                  <a:pt x="26702" y="188147"/>
                </a:lnTo>
                <a:lnTo>
                  <a:pt x="26323" y="181629"/>
                </a:lnTo>
                <a:lnTo>
                  <a:pt x="26070" y="175378"/>
                </a:lnTo>
                <a:lnTo>
                  <a:pt x="26854" y="168354"/>
                </a:lnTo>
                <a:lnTo>
                  <a:pt x="28330" y="160814"/>
                </a:lnTo>
                <a:lnTo>
                  <a:pt x="30266" y="152929"/>
                </a:lnTo>
                <a:lnTo>
                  <a:pt x="33461" y="144815"/>
                </a:lnTo>
                <a:lnTo>
                  <a:pt x="37497" y="136548"/>
                </a:lnTo>
                <a:lnTo>
                  <a:pt x="46108" y="120696"/>
                </a:lnTo>
                <a:lnTo>
                  <a:pt x="59397" y="94997"/>
                </a:lnTo>
                <a:lnTo>
                  <a:pt x="62407" y="89049"/>
                </a:lnTo>
                <a:lnTo>
                  <a:pt x="66319" y="82226"/>
                </a:lnTo>
                <a:lnTo>
                  <a:pt x="70832" y="74820"/>
                </a:lnTo>
                <a:lnTo>
                  <a:pt x="75745" y="67025"/>
                </a:lnTo>
                <a:lnTo>
                  <a:pt x="79974" y="60876"/>
                </a:lnTo>
                <a:lnTo>
                  <a:pt x="83745" y="55824"/>
                </a:lnTo>
                <a:lnTo>
                  <a:pt x="87212" y="51503"/>
                </a:lnTo>
                <a:lnTo>
                  <a:pt x="90476" y="46718"/>
                </a:lnTo>
                <a:lnTo>
                  <a:pt x="93603" y="41623"/>
                </a:lnTo>
                <a:lnTo>
                  <a:pt x="96642" y="36321"/>
                </a:lnTo>
                <a:lnTo>
                  <a:pt x="99620" y="31834"/>
                </a:lnTo>
                <a:lnTo>
                  <a:pt x="105468" y="24309"/>
                </a:lnTo>
                <a:lnTo>
                  <a:pt x="108703" y="17789"/>
                </a:lnTo>
                <a:lnTo>
                  <a:pt x="109565" y="14717"/>
                </a:lnTo>
                <a:lnTo>
                  <a:pt x="113063" y="8763"/>
                </a:lnTo>
                <a:lnTo>
                  <a:pt x="119863"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072"/>
          <p:cNvSpPr/>
          <p:nvPr/>
        </p:nvSpPr>
        <p:spPr>
          <a:xfrm>
            <a:off x="3989070" y="2906077"/>
            <a:ext cx="197168" cy="8574"/>
          </a:xfrm>
          <a:custGeom>
            <a:avLst/>
            <a:gdLst/>
            <a:ahLst/>
            <a:cxnLst/>
            <a:rect l="0" t="0" r="0" b="0"/>
            <a:pathLst>
              <a:path w="197168" h="8574">
                <a:moveTo>
                  <a:pt x="0" y="8573"/>
                </a:moveTo>
                <a:lnTo>
                  <a:pt x="13652" y="4022"/>
                </a:lnTo>
                <a:lnTo>
                  <a:pt x="19579" y="2681"/>
                </a:lnTo>
                <a:lnTo>
                  <a:pt x="25435" y="1787"/>
                </a:lnTo>
                <a:lnTo>
                  <a:pt x="31244" y="1192"/>
                </a:lnTo>
                <a:lnTo>
                  <a:pt x="75798" y="530"/>
                </a:lnTo>
                <a:lnTo>
                  <a:pt x="197167"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073"/>
          <p:cNvSpPr/>
          <p:nvPr/>
        </p:nvSpPr>
        <p:spPr>
          <a:xfrm>
            <a:off x="4014787" y="2957512"/>
            <a:ext cx="222886" cy="25366"/>
          </a:xfrm>
          <a:custGeom>
            <a:avLst/>
            <a:gdLst/>
            <a:ahLst/>
            <a:cxnLst/>
            <a:rect l="0" t="0" r="0" b="0"/>
            <a:pathLst>
              <a:path w="222886" h="25366">
                <a:moveTo>
                  <a:pt x="0" y="17145"/>
                </a:moveTo>
                <a:lnTo>
                  <a:pt x="9102" y="21696"/>
                </a:lnTo>
                <a:lnTo>
                  <a:pt x="13688" y="23037"/>
                </a:lnTo>
                <a:lnTo>
                  <a:pt x="18650" y="23930"/>
                </a:lnTo>
                <a:lnTo>
                  <a:pt x="23864" y="24526"/>
                </a:lnTo>
                <a:lnTo>
                  <a:pt x="34006" y="24923"/>
                </a:lnTo>
                <a:lnTo>
                  <a:pt x="63057" y="25365"/>
                </a:lnTo>
                <a:lnTo>
                  <a:pt x="77280" y="24530"/>
                </a:lnTo>
                <a:lnTo>
                  <a:pt x="90573" y="23021"/>
                </a:lnTo>
                <a:lnTo>
                  <a:pt x="22288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074"/>
          <p:cNvSpPr/>
          <p:nvPr/>
        </p:nvSpPr>
        <p:spPr>
          <a:xfrm>
            <a:off x="4692015" y="2503170"/>
            <a:ext cx="85726" cy="368618"/>
          </a:xfrm>
          <a:custGeom>
            <a:avLst/>
            <a:gdLst/>
            <a:ahLst/>
            <a:cxnLst/>
            <a:rect l="0" t="0" r="0" b="0"/>
            <a:pathLst>
              <a:path w="85726" h="368618">
                <a:moveTo>
                  <a:pt x="0" y="0"/>
                </a:moveTo>
                <a:lnTo>
                  <a:pt x="4551" y="13652"/>
                </a:lnTo>
                <a:lnTo>
                  <a:pt x="6843" y="26246"/>
                </a:lnTo>
                <a:lnTo>
                  <a:pt x="9324" y="43215"/>
                </a:lnTo>
                <a:lnTo>
                  <a:pt x="11931" y="63100"/>
                </a:lnTo>
                <a:lnTo>
                  <a:pt x="14622" y="79214"/>
                </a:lnTo>
                <a:lnTo>
                  <a:pt x="17367" y="92814"/>
                </a:lnTo>
                <a:lnTo>
                  <a:pt x="20150" y="104739"/>
                </a:lnTo>
                <a:lnTo>
                  <a:pt x="22006" y="114593"/>
                </a:lnTo>
                <a:lnTo>
                  <a:pt x="23243" y="123068"/>
                </a:lnTo>
                <a:lnTo>
                  <a:pt x="24068" y="130622"/>
                </a:lnTo>
                <a:lnTo>
                  <a:pt x="24618" y="142326"/>
                </a:lnTo>
                <a:lnTo>
                  <a:pt x="25228" y="173111"/>
                </a:lnTo>
                <a:lnTo>
                  <a:pt x="27296" y="189702"/>
                </a:lnTo>
                <a:lnTo>
                  <a:pt x="30580" y="206478"/>
                </a:lnTo>
                <a:lnTo>
                  <a:pt x="34674" y="223377"/>
                </a:lnTo>
                <a:lnTo>
                  <a:pt x="37403" y="237500"/>
                </a:lnTo>
                <a:lnTo>
                  <a:pt x="39223" y="249773"/>
                </a:lnTo>
                <a:lnTo>
                  <a:pt x="40436" y="260813"/>
                </a:lnTo>
                <a:lnTo>
                  <a:pt x="42197" y="271030"/>
                </a:lnTo>
                <a:lnTo>
                  <a:pt x="44324" y="280699"/>
                </a:lnTo>
                <a:lnTo>
                  <a:pt x="46694" y="290003"/>
                </a:lnTo>
                <a:lnTo>
                  <a:pt x="48274" y="298110"/>
                </a:lnTo>
                <a:lnTo>
                  <a:pt x="49327" y="305420"/>
                </a:lnTo>
                <a:lnTo>
                  <a:pt x="50030" y="312198"/>
                </a:lnTo>
                <a:lnTo>
                  <a:pt x="51451" y="319574"/>
                </a:lnTo>
                <a:lnTo>
                  <a:pt x="53351" y="327349"/>
                </a:lnTo>
                <a:lnTo>
                  <a:pt x="55569" y="335390"/>
                </a:lnTo>
                <a:lnTo>
                  <a:pt x="58001" y="340751"/>
                </a:lnTo>
                <a:lnTo>
                  <a:pt x="60575" y="344324"/>
                </a:lnTo>
                <a:lnTo>
                  <a:pt x="63243" y="346707"/>
                </a:lnTo>
                <a:lnTo>
                  <a:pt x="65022" y="349248"/>
                </a:lnTo>
                <a:lnTo>
                  <a:pt x="66998" y="354611"/>
                </a:lnTo>
                <a:lnTo>
                  <a:pt x="68478" y="357375"/>
                </a:lnTo>
                <a:lnTo>
                  <a:pt x="70417" y="360170"/>
                </a:lnTo>
                <a:lnTo>
                  <a:pt x="75156" y="366114"/>
                </a:lnTo>
                <a:lnTo>
                  <a:pt x="85725" y="3686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075"/>
          <p:cNvSpPr/>
          <p:nvPr/>
        </p:nvSpPr>
        <p:spPr>
          <a:xfrm>
            <a:off x="4460557" y="3017520"/>
            <a:ext cx="694373" cy="42863"/>
          </a:xfrm>
          <a:custGeom>
            <a:avLst/>
            <a:gdLst/>
            <a:ahLst/>
            <a:cxnLst/>
            <a:rect l="0" t="0" r="0" b="0"/>
            <a:pathLst>
              <a:path w="694373" h="42863">
                <a:moveTo>
                  <a:pt x="0" y="42862"/>
                </a:moveTo>
                <a:lnTo>
                  <a:pt x="13652" y="38311"/>
                </a:lnTo>
                <a:lnTo>
                  <a:pt x="20532" y="36971"/>
                </a:lnTo>
                <a:lnTo>
                  <a:pt x="27975" y="36077"/>
                </a:lnTo>
                <a:lnTo>
                  <a:pt x="35795" y="35481"/>
                </a:lnTo>
                <a:lnTo>
                  <a:pt x="62264" y="32279"/>
                </a:lnTo>
                <a:lnTo>
                  <a:pt x="78657" y="30092"/>
                </a:lnTo>
                <a:lnTo>
                  <a:pt x="151787" y="22463"/>
                </a:lnTo>
                <a:lnTo>
                  <a:pt x="352069" y="6412"/>
                </a:lnTo>
                <a:lnTo>
                  <a:pt x="411110" y="2850"/>
                </a:lnTo>
                <a:lnTo>
                  <a:pt x="450051" y="1266"/>
                </a:lnTo>
                <a:lnTo>
                  <a:pt x="493393" y="375"/>
                </a:lnTo>
                <a:lnTo>
                  <a:pt x="69437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076"/>
          <p:cNvSpPr/>
          <p:nvPr/>
        </p:nvSpPr>
        <p:spPr>
          <a:xfrm>
            <a:off x="4537871" y="3137566"/>
            <a:ext cx="290876" cy="291431"/>
          </a:xfrm>
          <a:custGeom>
            <a:avLst/>
            <a:gdLst/>
            <a:ahLst/>
            <a:cxnLst/>
            <a:rect l="0" t="0" r="0" b="0"/>
            <a:pathLst>
              <a:path w="290876" h="291431">
                <a:moveTo>
                  <a:pt x="154144" y="8541"/>
                </a:moveTo>
                <a:lnTo>
                  <a:pt x="145042" y="3990"/>
                </a:lnTo>
                <a:lnTo>
                  <a:pt x="138033" y="1756"/>
                </a:lnTo>
                <a:lnTo>
                  <a:pt x="131743" y="763"/>
                </a:lnTo>
                <a:lnTo>
                  <a:pt x="122848" y="204"/>
                </a:lnTo>
                <a:lnTo>
                  <a:pt x="114179" y="38"/>
                </a:lnTo>
                <a:lnTo>
                  <a:pt x="108441" y="0"/>
                </a:lnTo>
                <a:lnTo>
                  <a:pt x="103673" y="1894"/>
                </a:lnTo>
                <a:lnTo>
                  <a:pt x="97636" y="5062"/>
                </a:lnTo>
                <a:lnTo>
                  <a:pt x="90755" y="9079"/>
                </a:lnTo>
                <a:lnTo>
                  <a:pt x="85215" y="12710"/>
                </a:lnTo>
                <a:lnTo>
                  <a:pt x="76519" y="19284"/>
                </a:lnTo>
                <a:lnTo>
                  <a:pt x="71914" y="22371"/>
                </a:lnTo>
                <a:lnTo>
                  <a:pt x="66939" y="25381"/>
                </a:lnTo>
                <a:lnTo>
                  <a:pt x="61717" y="28340"/>
                </a:lnTo>
                <a:lnTo>
                  <a:pt x="56331" y="32218"/>
                </a:lnTo>
                <a:lnTo>
                  <a:pt x="50835" y="36708"/>
                </a:lnTo>
                <a:lnTo>
                  <a:pt x="45266" y="41607"/>
                </a:lnTo>
                <a:lnTo>
                  <a:pt x="39648" y="45825"/>
                </a:lnTo>
                <a:lnTo>
                  <a:pt x="33999" y="49590"/>
                </a:lnTo>
                <a:lnTo>
                  <a:pt x="28327" y="53052"/>
                </a:lnTo>
                <a:lnTo>
                  <a:pt x="19485" y="61979"/>
                </a:lnTo>
                <a:lnTo>
                  <a:pt x="15794" y="67026"/>
                </a:lnTo>
                <a:lnTo>
                  <a:pt x="12380" y="70391"/>
                </a:lnTo>
                <a:lnTo>
                  <a:pt x="9153" y="72634"/>
                </a:lnTo>
                <a:lnTo>
                  <a:pt x="6048" y="74130"/>
                </a:lnTo>
                <a:lnTo>
                  <a:pt x="3978" y="77032"/>
                </a:lnTo>
                <a:lnTo>
                  <a:pt x="1679" y="85336"/>
                </a:lnTo>
                <a:lnTo>
                  <a:pt x="384" y="91620"/>
                </a:lnTo>
                <a:lnTo>
                  <a:pt x="81" y="100710"/>
                </a:lnTo>
                <a:lnTo>
                  <a:pt x="0" y="107135"/>
                </a:lnTo>
                <a:lnTo>
                  <a:pt x="898" y="113323"/>
                </a:lnTo>
                <a:lnTo>
                  <a:pt x="2451" y="119353"/>
                </a:lnTo>
                <a:lnTo>
                  <a:pt x="4437" y="125278"/>
                </a:lnTo>
                <a:lnTo>
                  <a:pt x="6714" y="130181"/>
                </a:lnTo>
                <a:lnTo>
                  <a:pt x="11784" y="138168"/>
                </a:lnTo>
                <a:lnTo>
                  <a:pt x="16375" y="141632"/>
                </a:lnTo>
                <a:lnTo>
                  <a:pt x="22293" y="144893"/>
                </a:lnTo>
                <a:lnTo>
                  <a:pt x="29095" y="148020"/>
                </a:lnTo>
                <a:lnTo>
                  <a:pt x="34583" y="150105"/>
                </a:lnTo>
                <a:lnTo>
                  <a:pt x="43221" y="152421"/>
                </a:lnTo>
                <a:lnTo>
                  <a:pt x="48762" y="153991"/>
                </a:lnTo>
                <a:lnTo>
                  <a:pt x="62540" y="158275"/>
                </a:lnTo>
                <a:lnTo>
                  <a:pt x="69262" y="159799"/>
                </a:lnTo>
                <a:lnTo>
                  <a:pt x="75648" y="160815"/>
                </a:lnTo>
                <a:lnTo>
                  <a:pt x="81811" y="161492"/>
                </a:lnTo>
                <a:lnTo>
                  <a:pt x="94492" y="163848"/>
                </a:lnTo>
                <a:lnTo>
                  <a:pt x="131442" y="171547"/>
                </a:lnTo>
                <a:lnTo>
                  <a:pt x="146629" y="174362"/>
                </a:lnTo>
                <a:lnTo>
                  <a:pt x="158659" y="176238"/>
                </a:lnTo>
                <a:lnTo>
                  <a:pt x="168584" y="177489"/>
                </a:lnTo>
                <a:lnTo>
                  <a:pt x="177106" y="179276"/>
                </a:lnTo>
                <a:lnTo>
                  <a:pt x="184691" y="181419"/>
                </a:lnTo>
                <a:lnTo>
                  <a:pt x="191654" y="183801"/>
                </a:lnTo>
                <a:lnTo>
                  <a:pt x="200106" y="187293"/>
                </a:lnTo>
                <a:lnTo>
                  <a:pt x="209550" y="191527"/>
                </a:lnTo>
                <a:lnTo>
                  <a:pt x="219656" y="196254"/>
                </a:lnTo>
                <a:lnTo>
                  <a:pt x="227346" y="200358"/>
                </a:lnTo>
                <a:lnTo>
                  <a:pt x="233426" y="204047"/>
                </a:lnTo>
                <a:lnTo>
                  <a:pt x="238431" y="207458"/>
                </a:lnTo>
                <a:lnTo>
                  <a:pt x="246532" y="211249"/>
                </a:lnTo>
                <a:lnTo>
                  <a:pt x="250026" y="212260"/>
                </a:lnTo>
                <a:lnTo>
                  <a:pt x="256448" y="215923"/>
                </a:lnTo>
                <a:lnTo>
                  <a:pt x="263430" y="221678"/>
                </a:lnTo>
                <a:lnTo>
                  <a:pt x="267958" y="225880"/>
                </a:lnTo>
                <a:lnTo>
                  <a:pt x="276166" y="234676"/>
                </a:lnTo>
                <a:lnTo>
                  <a:pt x="279813" y="241761"/>
                </a:lnTo>
                <a:lnTo>
                  <a:pt x="281739" y="244031"/>
                </a:lnTo>
                <a:lnTo>
                  <a:pt x="283974" y="245544"/>
                </a:lnTo>
                <a:lnTo>
                  <a:pt x="286417" y="246553"/>
                </a:lnTo>
                <a:lnTo>
                  <a:pt x="288046" y="249131"/>
                </a:lnTo>
                <a:lnTo>
                  <a:pt x="289856" y="257075"/>
                </a:lnTo>
                <a:lnTo>
                  <a:pt x="290660" y="264416"/>
                </a:lnTo>
                <a:lnTo>
                  <a:pt x="290875" y="267707"/>
                </a:lnTo>
                <a:lnTo>
                  <a:pt x="290065" y="269901"/>
                </a:lnTo>
                <a:lnTo>
                  <a:pt x="288573" y="271363"/>
                </a:lnTo>
                <a:lnTo>
                  <a:pt x="286626" y="272339"/>
                </a:lnTo>
                <a:lnTo>
                  <a:pt x="285327" y="273941"/>
                </a:lnTo>
                <a:lnTo>
                  <a:pt x="284462" y="275962"/>
                </a:lnTo>
                <a:lnTo>
                  <a:pt x="283885" y="278262"/>
                </a:lnTo>
                <a:lnTo>
                  <a:pt x="280704" y="283357"/>
                </a:lnTo>
                <a:lnTo>
                  <a:pt x="278522" y="286049"/>
                </a:lnTo>
                <a:lnTo>
                  <a:pt x="276115" y="287844"/>
                </a:lnTo>
                <a:lnTo>
                  <a:pt x="270901" y="289838"/>
                </a:lnTo>
                <a:lnTo>
                  <a:pt x="262868" y="290725"/>
                </a:lnTo>
                <a:lnTo>
                  <a:pt x="258059" y="290961"/>
                </a:lnTo>
                <a:lnTo>
                  <a:pt x="247636" y="291223"/>
                </a:lnTo>
                <a:lnTo>
                  <a:pt x="183058" y="291430"/>
                </a:lnTo>
                <a:lnTo>
                  <a:pt x="178182" y="290479"/>
                </a:lnTo>
                <a:lnTo>
                  <a:pt x="170225" y="286882"/>
                </a:lnTo>
                <a:lnTo>
                  <a:pt x="163513" y="279568"/>
                </a:lnTo>
                <a:lnTo>
                  <a:pt x="160390" y="274951"/>
                </a:lnTo>
                <a:lnTo>
                  <a:pt x="157355" y="269967"/>
                </a:lnTo>
                <a:lnTo>
                  <a:pt x="154380" y="264741"/>
                </a:lnTo>
                <a:lnTo>
                  <a:pt x="151444" y="259351"/>
                </a:lnTo>
                <a:lnTo>
                  <a:pt x="148181" y="250822"/>
                </a:lnTo>
                <a:lnTo>
                  <a:pt x="146731" y="242904"/>
                </a:lnTo>
                <a:lnTo>
                  <a:pt x="146344" y="238126"/>
                </a:lnTo>
                <a:lnTo>
                  <a:pt x="145915" y="228688"/>
                </a:lnTo>
                <a:lnTo>
                  <a:pt x="145724" y="221320"/>
                </a:lnTo>
                <a:lnTo>
                  <a:pt x="146625" y="218021"/>
                </a:lnTo>
                <a:lnTo>
                  <a:pt x="150167" y="211815"/>
                </a:lnTo>
                <a:lnTo>
                  <a:pt x="152376" y="203343"/>
                </a:lnTo>
                <a:lnTo>
                  <a:pt x="152965" y="198416"/>
                </a:lnTo>
                <a:lnTo>
                  <a:pt x="154310" y="194180"/>
                </a:lnTo>
                <a:lnTo>
                  <a:pt x="158345" y="186932"/>
                </a:lnTo>
                <a:lnTo>
                  <a:pt x="160773" y="177996"/>
                </a:lnTo>
                <a:lnTo>
                  <a:pt x="161421" y="172946"/>
                </a:lnTo>
                <a:lnTo>
                  <a:pt x="163758" y="167674"/>
                </a:lnTo>
                <a:lnTo>
                  <a:pt x="167220" y="162255"/>
                </a:lnTo>
                <a:lnTo>
                  <a:pt x="171434" y="156737"/>
                </a:lnTo>
                <a:lnTo>
                  <a:pt x="176148" y="149248"/>
                </a:lnTo>
                <a:lnTo>
                  <a:pt x="181196" y="140446"/>
                </a:lnTo>
                <a:lnTo>
                  <a:pt x="186466" y="130768"/>
                </a:lnTo>
                <a:lnTo>
                  <a:pt x="190932" y="121458"/>
                </a:lnTo>
                <a:lnTo>
                  <a:pt x="194862" y="112394"/>
                </a:lnTo>
                <a:lnTo>
                  <a:pt x="198434" y="103494"/>
                </a:lnTo>
                <a:lnTo>
                  <a:pt x="200816" y="96608"/>
                </a:lnTo>
                <a:lnTo>
                  <a:pt x="202403" y="91065"/>
                </a:lnTo>
                <a:lnTo>
                  <a:pt x="203462" y="86417"/>
                </a:lnTo>
                <a:lnTo>
                  <a:pt x="207178" y="78713"/>
                </a:lnTo>
                <a:lnTo>
                  <a:pt x="209502" y="75325"/>
                </a:lnTo>
                <a:lnTo>
                  <a:pt x="212085" y="69020"/>
                </a:lnTo>
                <a:lnTo>
                  <a:pt x="212774" y="66005"/>
                </a:lnTo>
                <a:lnTo>
                  <a:pt x="212280" y="62091"/>
                </a:lnTo>
                <a:lnTo>
                  <a:pt x="210999" y="57576"/>
                </a:lnTo>
                <a:lnTo>
                  <a:pt x="209192" y="52661"/>
                </a:lnTo>
                <a:lnTo>
                  <a:pt x="207035" y="47479"/>
                </a:lnTo>
                <a:lnTo>
                  <a:pt x="204644" y="42120"/>
                </a:lnTo>
                <a:lnTo>
                  <a:pt x="202098" y="36642"/>
                </a:lnTo>
                <a:lnTo>
                  <a:pt x="198496" y="32990"/>
                </a:lnTo>
                <a:lnTo>
                  <a:pt x="194189" y="30555"/>
                </a:lnTo>
                <a:lnTo>
                  <a:pt x="185277" y="27850"/>
                </a:lnTo>
                <a:lnTo>
                  <a:pt x="178141" y="26648"/>
                </a:lnTo>
                <a:lnTo>
                  <a:pt x="172999" y="25375"/>
                </a:lnTo>
                <a:lnTo>
                  <a:pt x="166714" y="23573"/>
                </a:lnTo>
                <a:lnTo>
                  <a:pt x="159666" y="21420"/>
                </a:lnTo>
                <a:lnTo>
                  <a:pt x="153063" y="19985"/>
                </a:lnTo>
                <a:lnTo>
                  <a:pt x="146756" y="19028"/>
                </a:lnTo>
                <a:lnTo>
                  <a:pt x="140646" y="18390"/>
                </a:lnTo>
                <a:lnTo>
                  <a:pt x="134667" y="17964"/>
                </a:lnTo>
                <a:lnTo>
                  <a:pt x="128777" y="17681"/>
                </a:lnTo>
                <a:lnTo>
                  <a:pt x="111281" y="1711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077"/>
          <p:cNvSpPr/>
          <p:nvPr/>
        </p:nvSpPr>
        <p:spPr>
          <a:xfrm>
            <a:off x="2617469" y="3660457"/>
            <a:ext cx="17146" cy="394336"/>
          </a:xfrm>
          <a:custGeom>
            <a:avLst/>
            <a:gdLst/>
            <a:ahLst/>
            <a:cxnLst/>
            <a:rect l="0" t="0" r="0" b="0"/>
            <a:pathLst>
              <a:path w="17146" h="394336">
                <a:moveTo>
                  <a:pt x="0" y="0"/>
                </a:moveTo>
                <a:lnTo>
                  <a:pt x="0" y="28371"/>
                </a:lnTo>
                <a:lnTo>
                  <a:pt x="953" y="31297"/>
                </a:lnTo>
                <a:lnTo>
                  <a:pt x="2540" y="34199"/>
                </a:lnTo>
                <a:lnTo>
                  <a:pt x="4551" y="37087"/>
                </a:lnTo>
                <a:lnTo>
                  <a:pt x="5892" y="40917"/>
                </a:lnTo>
                <a:lnTo>
                  <a:pt x="6786" y="45376"/>
                </a:lnTo>
                <a:lnTo>
                  <a:pt x="7381" y="50253"/>
                </a:lnTo>
                <a:lnTo>
                  <a:pt x="6826" y="65887"/>
                </a:lnTo>
                <a:lnTo>
                  <a:pt x="1088" y="164205"/>
                </a:lnTo>
                <a:lnTo>
                  <a:pt x="484" y="198075"/>
                </a:lnTo>
                <a:lnTo>
                  <a:pt x="9" y="304672"/>
                </a:lnTo>
                <a:lnTo>
                  <a:pt x="958" y="310747"/>
                </a:lnTo>
                <a:lnTo>
                  <a:pt x="2544" y="316702"/>
                </a:lnTo>
                <a:lnTo>
                  <a:pt x="4554" y="322577"/>
                </a:lnTo>
                <a:lnTo>
                  <a:pt x="5893" y="328399"/>
                </a:lnTo>
                <a:lnTo>
                  <a:pt x="6787" y="334185"/>
                </a:lnTo>
                <a:lnTo>
                  <a:pt x="7382" y="339948"/>
                </a:lnTo>
                <a:lnTo>
                  <a:pt x="7779" y="344742"/>
                </a:lnTo>
                <a:lnTo>
                  <a:pt x="8220" y="352609"/>
                </a:lnTo>
                <a:lnTo>
                  <a:pt x="8468" y="362393"/>
                </a:lnTo>
                <a:lnTo>
                  <a:pt x="9456" y="365420"/>
                </a:lnTo>
                <a:lnTo>
                  <a:pt x="11067" y="368391"/>
                </a:lnTo>
                <a:lnTo>
                  <a:pt x="13093" y="371324"/>
                </a:lnTo>
                <a:lnTo>
                  <a:pt x="14444" y="374232"/>
                </a:lnTo>
                <a:lnTo>
                  <a:pt x="15344" y="377123"/>
                </a:lnTo>
                <a:lnTo>
                  <a:pt x="15945" y="380003"/>
                </a:lnTo>
                <a:lnTo>
                  <a:pt x="16345" y="382876"/>
                </a:lnTo>
                <a:lnTo>
                  <a:pt x="16612" y="385743"/>
                </a:lnTo>
                <a:lnTo>
                  <a:pt x="17145" y="39433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078"/>
          <p:cNvSpPr/>
          <p:nvPr/>
        </p:nvSpPr>
        <p:spPr>
          <a:xfrm>
            <a:off x="2317432" y="4176094"/>
            <a:ext cx="694373" cy="15859"/>
          </a:xfrm>
          <a:custGeom>
            <a:avLst/>
            <a:gdLst/>
            <a:ahLst/>
            <a:cxnLst/>
            <a:rect l="0" t="0" r="0" b="0"/>
            <a:pathLst>
              <a:path w="694373" h="15859">
                <a:moveTo>
                  <a:pt x="0" y="7285"/>
                </a:moveTo>
                <a:lnTo>
                  <a:pt x="37721" y="7285"/>
                </a:lnTo>
                <a:lnTo>
                  <a:pt x="44197" y="8238"/>
                </a:lnTo>
                <a:lnTo>
                  <a:pt x="50420" y="9826"/>
                </a:lnTo>
                <a:lnTo>
                  <a:pt x="56473" y="11836"/>
                </a:lnTo>
                <a:lnTo>
                  <a:pt x="62414" y="13177"/>
                </a:lnTo>
                <a:lnTo>
                  <a:pt x="68279" y="14071"/>
                </a:lnTo>
                <a:lnTo>
                  <a:pt x="74094" y="14666"/>
                </a:lnTo>
                <a:lnTo>
                  <a:pt x="82734" y="14111"/>
                </a:lnTo>
                <a:lnTo>
                  <a:pt x="93256" y="12789"/>
                </a:lnTo>
                <a:lnTo>
                  <a:pt x="105033" y="10954"/>
                </a:lnTo>
                <a:lnTo>
                  <a:pt x="125267" y="9731"/>
                </a:lnTo>
                <a:lnTo>
                  <a:pt x="256872" y="5229"/>
                </a:lnTo>
                <a:lnTo>
                  <a:pt x="299835" y="3057"/>
                </a:lnTo>
                <a:lnTo>
                  <a:pt x="380593" y="644"/>
                </a:lnTo>
                <a:lnTo>
                  <a:pt x="419464" y="0"/>
                </a:lnTo>
                <a:lnTo>
                  <a:pt x="458712" y="524"/>
                </a:lnTo>
                <a:lnTo>
                  <a:pt x="632207" y="6806"/>
                </a:lnTo>
                <a:lnTo>
                  <a:pt x="641499" y="6966"/>
                </a:lnTo>
                <a:lnTo>
                  <a:pt x="648646" y="8025"/>
                </a:lnTo>
                <a:lnTo>
                  <a:pt x="654363" y="9683"/>
                </a:lnTo>
                <a:lnTo>
                  <a:pt x="659127" y="11742"/>
                </a:lnTo>
                <a:lnTo>
                  <a:pt x="665161" y="13114"/>
                </a:lnTo>
                <a:lnTo>
                  <a:pt x="672040" y="14029"/>
                </a:lnTo>
                <a:lnTo>
                  <a:pt x="694372" y="1585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079"/>
          <p:cNvSpPr/>
          <p:nvPr/>
        </p:nvSpPr>
        <p:spPr>
          <a:xfrm>
            <a:off x="2446019" y="4278101"/>
            <a:ext cx="368466" cy="376357"/>
          </a:xfrm>
          <a:custGeom>
            <a:avLst/>
            <a:gdLst/>
            <a:ahLst/>
            <a:cxnLst/>
            <a:rect l="0" t="0" r="0" b="0"/>
            <a:pathLst>
              <a:path w="368466" h="376357">
                <a:moveTo>
                  <a:pt x="8573" y="68156"/>
                </a:moveTo>
                <a:lnTo>
                  <a:pt x="15954" y="60775"/>
                </a:lnTo>
                <a:lnTo>
                  <a:pt x="25894" y="55386"/>
                </a:lnTo>
                <a:lnTo>
                  <a:pt x="68209" y="34104"/>
                </a:lnTo>
                <a:lnTo>
                  <a:pt x="82621" y="27357"/>
                </a:lnTo>
                <a:lnTo>
                  <a:pt x="95086" y="21907"/>
                </a:lnTo>
                <a:lnTo>
                  <a:pt x="106253" y="17321"/>
                </a:lnTo>
                <a:lnTo>
                  <a:pt x="116556" y="14264"/>
                </a:lnTo>
                <a:lnTo>
                  <a:pt x="126281" y="12225"/>
                </a:lnTo>
                <a:lnTo>
                  <a:pt x="135623" y="10866"/>
                </a:lnTo>
                <a:lnTo>
                  <a:pt x="144708" y="9008"/>
                </a:lnTo>
                <a:lnTo>
                  <a:pt x="153622" y="6816"/>
                </a:lnTo>
                <a:lnTo>
                  <a:pt x="162422" y="4403"/>
                </a:lnTo>
                <a:lnTo>
                  <a:pt x="170194" y="2794"/>
                </a:lnTo>
                <a:lnTo>
                  <a:pt x="177280" y="1721"/>
                </a:lnTo>
                <a:lnTo>
                  <a:pt x="183910" y="1006"/>
                </a:lnTo>
                <a:lnTo>
                  <a:pt x="191187" y="530"/>
                </a:lnTo>
                <a:lnTo>
                  <a:pt x="198895" y="212"/>
                </a:lnTo>
                <a:lnTo>
                  <a:pt x="206892" y="0"/>
                </a:lnTo>
                <a:lnTo>
                  <a:pt x="216033" y="811"/>
                </a:lnTo>
                <a:lnTo>
                  <a:pt x="225937" y="2304"/>
                </a:lnTo>
                <a:lnTo>
                  <a:pt x="236350" y="4252"/>
                </a:lnTo>
                <a:lnTo>
                  <a:pt x="245197" y="5551"/>
                </a:lnTo>
                <a:lnTo>
                  <a:pt x="253000" y="6417"/>
                </a:lnTo>
                <a:lnTo>
                  <a:pt x="260107" y="6994"/>
                </a:lnTo>
                <a:lnTo>
                  <a:pt x="270543" y="10176"/>
                </a:lnTo>
                <a:lnTo>
                  <a:pt x="274660" y="12358"/>
                </a:lnTo>
                <a:lnTo>
                  <a:pt x="277404" y="14764"/>
                </a:lnTo>
                <a:lnTo>
                  <a:pt x="279234" y="17322"/>
                </a:lnTo>
                <a:lnTo>
                  <a:pt x="281267" y="22703"/>
                </a:lnTo>
                <a:lnTo>
                  <a:pt x="282411" y="32993"/>
                </a:lnTo>
                <a:lnTo>
                  <a:pt x="282679" y="45861"/>
                </a:lnTo>
                <a:lnTo>
                  <a:pt x="281798" y="51387"/>
                </a:lnTo>
                <a:lnTo>
                  <a:pt x="278279" y="60068"/>
                </a:lnTo>
                <a:lnTo>
                  <a:pt x="271000" y="69642"/>
                </a:lnTo>
                <a:lnTo>
                  <a:pt x="261415" y="79294"/>
                </a:lnTo>
                <a:lnTo>
                  <a:pt x="250805" y="86759"/>
                </a:lnTo>
                <a:lnTo>
                  <a:pt x="244356" y="91988"/>
                </a:lnTo>
                <a:lnTo>
                  <a:pt x="237199" y="98331"/>
                </a:lnTo>
                <a:lnTo>
                  <a:pt x="229570" y="105418"/>
                </a:lnTo>
                <a:lnTo>
                  <a:pt x="222580" y="111095"/>
                </a:lnTo>
                <a:lnTo>
                  <a:pt x="216014" y="115832"/>
                </a:lnTo>
                <a:lnTo>
                  <a:pt x="204591" y="122683"/>
                </a:lnTo>
                <a:lnTo>
                  <a:pt x="196340" y="125728"/>
                </a:lnTo>
                <a:lnTo>
                  <a:pt x="186958" y="129621"/>
                </a:lnTo>
                <a:lnTo>
                  <a:pt x="177390" y="134526"/>
                </a:lnTo>
                <a:lnTo>
                  <a:pt x="166649" y="141690"/>
                </a:lnTo>
                <a:lnTo>
                  <a:pt x="160426" y="143701"/>
                </a:lnTo>
                <a:lnTo>
                  <a:pt x="151568" y="144832"/>
                </a:lnTo>
                <a:lnTo>
                  <a:pt x="149623" y="144038"/>
                </a:lnTo>
                <a:lnTo>
                  <a:pt x="148327" y="142557"/>
                </a:lnTo>
                <a:lnTo>
                  <a:pt x="147462" y="140616"/>
                </a:lnTo>
                <a:lnTo>
                  <a:pt x="147838" y="139323"/>
                </a:lnTo>
                <a:lnTo>
                  <a:pt x="149041" y="138461"/>
                </a:lnTo>
                <a:lnTo>
                  <a:pt x="150796" y="137886"/>
                </a:lnTo>
                <a:lnTo>
                  <a:pt x="157826" y="137247"/>
                </a:lnTo>
                <a:lnTo>
                  <a:pt x="162367" y="137077"/>
                </a:lnTo>
                <a:lnTo>
                  <a:pt x="172494" y="134347"/>
                </a:lnTo>
                <a:lnTo>
                  <a:pt x="177861" y="132286"/>
                </a:lnTo>
                <a:lnTo>
                  <a:pt x="186201" y="129959"/>
                </a:lnTo>
                <a:lnTo>
                  <a:pt x="196525" y="127456"/>
                </a:lnTo>
                <a:lnTo>
                  <a:pt x="208169" y="124834"/>
                </a:lnTo>
                <a:lnTo>
                  <a:pt x="220694" y="123087"/>
                </a:lnTo>
                <a:lnTo>
                  <a:pt x="233807" y="121921"/>
                </a:lnTo>
                <a:lnTo>
                  <a:pt x="258220" y="120627"/>
                </a:lnTo>
                <a:lnTo>
                  <a:pt x="275420" y="120051"/>
                </a:lnTo>
                <a:lnTo>
                  <a:pt x="282673" y="120851"/>
                </a:lnTo>
                <a:lnTo>
                  <a:pt x="289414" y="122336"/>
                </a:lnTo>
                <a:lnTo>
                  <a:pt x="295813" y="124278"/>
                </a:lnTo>
                <a:lnTo>
                  <a:pt x="301984" y="125574"/>
                </a:lnTo>
                <a:lnTo>
                  <a:pt x="308003" y="126437"/>
                </a:lnTo>
                <a:lnTo>
                  <a:pt x="313920" y="127013"/>
                </a:lnTo>
                <a:lnTo>
                  <a:pt x="319770" y="128349"/>
                </a:lnTo>
                <a:lnTo>
                  <a:pt x="325575" y="130192"/>
                </a:lnTo>
                <a:lnTo>
                  <a:pt x="336153" y="134780"/>
                </a:lnTo>
                <a:lnTo>
                  <a:pt x="347463" y="142718"/>
                </a:lnTo>
                <a:lnTo>
                  <a:pt x="356846" y="151103"/>
                </a:lnTo>
                <a:lnTo>
                  <a:pt x="362751" y="156774"/>
                </a:lnTo>
                <a:lnTo>
                  <a:pt x="364707" y="160572"/>
                </a:lnTo>
                <a:lnTo>
                  <a:pt x="366880" y="169872"/>
                </a:lnTo>
                <a:lnTo>
                  <a:pt x="367845" y="180356"/>
                </a:lnTo>
                <a:lnTo>
                  <a:pt x="368275" y="191365"/>
                </a:lnTo>
                <a:lnTo>
                  <a:pt x="368465" y="202608"/>
                </a:lnTo>
                <a:lnTo>
                  <a:pt x="366010" y="213955"/>
                </a:lnTo>
                <a:lnTo>
                  <a:pt x="356673" y="241313"/>
                </a:lnTo>
                <a:lnTo>
                  <a:pt x="352082" y="248364"/>
                </a:lnTo>
                <a:lnTo>
                  <a:pt x="346164" y="254969"/>
                </a:lnTo>
                <a:lnTo>
                  <a:pt x="339361" y="261278"/>
                </a:lnTo>
                <a:lnTo>
                  <a:pt x="331016" y="270247"/>
                </a:lnTo>
                <a:lnTo>
                  <a:pt x="321642" y="280988"/>
                </a:lnTo>
                <a:lnTo>
                  <a:pt x="311583" y="292912"/>
                </a:lnTo>
                <a:lnTo>
                  <a:pt x="302972" y="301813"/>
                </a:lnTo>
                <a:lnTo>
                  <a:pt x="295327" y="308700"/>
                </a:lnTo>
                <a:lnTo>
                  <a:pt x="288325" y="314244"/>
                </a:lnTo>
                <a:lnTo>
                  <a:pt x="280799" y="319845"/>
                </a:lnTo>
                <a:lnTo>
                  <a:pt x="264817" y="331148"/>
                </a:lnTo>
                <a:lnTo>
                  <a:pt x="254650" y="336829"/>
                </a:lnTo>
                <a:lnTo>
                  <a:pt x="243109" y="342521"/>
                </a:lnTo>
                <a:lnTo>
                  <a:pt x="230653" y="348221"/>
                </a:lnTo>
                <a:lnTo>
                  <a:pt x="219491" y="352974"/>
                </a:lnTo>
                <a:lnTo>
                  <a:pt x="209193" y="357094"/>
                </a:lnTo>
                <a:lnTo>
                  <a:pt x="199470" y="360794"/>
                </a:lnTo>
                <a:lnTo>
                  <a:pt x="191082" y="363261"/>
                </a:lnTo>
                <a:lnTo>
                  <a:pt x="183586" y="364905"/>
                </a:lnTo>
                <a:lnTo>
                  <a:pt x="176683" y="366001"/>
                </a:lnTo>
                <a:lnTo>
                  <a:pt x="169224" y="367684"/>
                </a:lnTo>
                <a:lnTo>
                  <a:pt x="161394" y="369759"/>
                </a:lnTo>
                <a:lnTo>
                  <a:pt x="153316" y="372095"/>
                </a:lnTo>
                <a:lnTo>
                  <a:pt x="143168" y="373652"/>
                </a:lnTo>
                <a:lnTo>
                  <a:pt x="131641" y="374690"/>
                </a:lnTo>
                <a:lnTo>
                  <a:pt x="108990" y="375843"/>
                </a:lnTo>
                <a:lnTo>
                  <a:pt x="92573" y="376356"/>
                </a:lnTo>
                <a:lnTo>
                  <a:pt x="83623" y="375540"/>
                </a:lnTo>
                <a:lnTo>
                  <a:pt x="73846" y="374044"/>
                </a:lnTo>
                <a:lnTo>
                  <a:pt x="63519" y="372094"/>
                </a:lnTo>
                <a:lnTo>
                  <a:pt x="53776" y="369841"/>
                </a:lnTo>
                <a:lnTo>
                  <a:pt x="44423" y="367387"/>
                </a:lnTo>
                <a:lnTo>
                  <a:pt x="35331" y="364798"/>
                </a:lnTo>
                <a:lnTo>
                  <a:pt x="28316" y="363073"/>
                </a:lnTo>
                <a:lnTo>
                  <a:pt x="17983" y="361155"/>
                </a:lnTo>
                <a:lnTo>
                  <a:pt x="10215" y="360303"/>
                </a:lnTo>
                <a:lnTo>
                  <a:pt x="0" y="35962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080"/>
          <p:cNvSpPr/>
          <p:nvPr/>
        </p:nvSpPr>
        <p:spPr>
          <a:xfrm>
            <a:off x="3200400" y="4091821"/>
            <a:ext cx="317183" cy="31552"/>
          </a:xfrm>
          <a:custGeom>
            <a:avLst/>
            <a:gdLst/>
            <a:ahLst/>
            <a:cxnLst/>
            <a:rect l="0" t="0" r="0" b="0"/>
            <a:pathLst>
              <a:path w="317183" h="31552">
                <a:moveTo>
                  <a:pt x="0" y="31551"/>
                </a:moveTo>
                <a:lnTo>
                  <a:pt x="4550" y="27000"/>
                </a:lnTo>
                <a:lnTo>
                  <a:pt x="7796" y="25660"/>
                </a:lnTo>
                <a:lnTo>
                  <a:pt x="11865" y="24766"/>
                </a:lnTo>
                <a:lnTo>
                  <a:pt x="16482" y="24170"/>
                </a:lnTo>
                <a:lnTo>
                  <a:pt x="22418" y="23773"/>
                </a:lnTo>
                <a:lnTo>
                  <a:pt x="29232" y="23508"/>
                </a:lnTo>
                <a:lnTo>
                  <a:pt x="49936" y="23135"/>
                </a:lnTo>
                <a:lnTo>
                  <a:pt x="56150" y="23084"/>
                </a:lnTo>
                <a:lnTo>
                  <a:pt x="63151" y="22096"/>
                </a:lnTo>
                <a:lnTo>
                  <a:pt x="70675" y="20485"/>
                </a:lnTo>
                <a:lnTo>
                  <a:pt x="78549" y="18459"/>
                </a:lnTo>
                <a:lnTo>
                  <a:pt x="115238" y="11127"/>
                </a:lnTo>
                <a:lnTo>
                  <a:pt x="139690" y="6505"/>
                </a:lnTo>
                <a:lnTo>
                  <a:pt x="161707" y="3424"/>
                </a:lnTo>
                <a:lnTo>
                  <a:pt x="182099" y="1370"/>
                </a:lnTo>
                <a:lnTo>
                  <a:pt x="201409" y="0"/>
                </a:lnTo>
                <a:lnTo>
                  <a:pt x="220950" y="40"/>
                </a:lnTo>
                <a:lnTo>
                  <a:pt x="240645" y="1019"/>
                </a:lnTo>
                <a:lnTo>
                  <a:pt x="284979" y="4407"/>
                </a:lnTo>
                <a:lnTo>
                  <a:pt x="317182" y="583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081"/>
          <p:cNvSpPr/>
          <p:nvPr/>
        </p:nvSpPr>
        <p:spPr>
          <a:xfrm>
            <a:off x="3191827" y="4192087"/>
            <a:ext cx="325756" cy="17002"/>
          </a:xfrm>
          <a:custGeom>
            <a:avLst/>
            <a:gdLst/>
            <a:ahLst/>
            <a:cxnLst/>
            <a:rect l="0" t="0" r="0" b="0"/>
            <a:pathLst>
              <a:path w="325756" h="17002">
                <a:moveTo>
                  <a:pt x="0" y="8438"/>
                </a:moveTo>
                <a:lnTo>
                  <a:pt x="9102" y="12988"/>
                </a:lnTo>
                <a:lnTo>
                  <a:pt x="12735" y="14329"/>
                </a:lnTo>
                <a:lnTo>
                  <a:pt x="16110" y="15223"/>
                </a:lnTo>
                <a:lnTo>
                  <a:pt x="19313" y="15818"/>
                </a:lnTo>
                <a:lnTo>
                  <a:pt x="25258" y="16216"/>
                </a:lnTo>
                <a:lnTo>
                  <a:pt x="33031" y="16480"/>
                </a:lnTo>
                <a:lnTo>
                  <a:pt x="64714" y="16853"/>
                </a:lnTo>
                <a:lnTo>
                  <a:pt x="145534" y="17001"/>
                </a:lnTo>
                <a:lnTo>
                  <a:pt x="156077" y="16051"/>
                </a:lnTo>
                <a:lnTo>
                  <a:pt x="165012" y="14466"/>
                </a:lnTo>
                <a:lnTo>
                  <a:pt x="172873" y="12457"/>
                </a:lnTo>
                <a:lnTo>
                  <a:pt x="194308" y="7684"/>
                </a:lnTo>
                <a:lnTo>
                  <a:pt x="206691" y="5077"/>
                </a:lnTo>
                <a:lnTo>
                  <a:pt x="217804" y="3340"/>
                </a:lnTo>
                <a:lnTo>
                  <a:pt x="228070" y="2182"/>
                </a:lnTo>
                <a:lnTo>
                  <a:pt x="237772" y="1410"/>
                </a:lnTo>
                <a:lnTo>
                  <a:pt x="249002" y="895"/>
                </a:lnTo>
                <a:lnTo>
                  <a:pt x="283751" y="170"/>
                </a:lnTo>
                <a:lnTo>
                  <a:pt x="296927" y="0"/>
                </a:lnTo>
                <a:lnTo>
                  <a:pt x="302726" y="908"/>
                </a:lnTo>
                <a:lnTo>
                  <a:pt x="308498" y="2465"/>
                </a:lnTo>
                <a:lnTo>
                  <a:pt x="325755" y="843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082"/>
          <p:cNvSpPr/>
          <p:nvPr/>
        </p:nvSpPr>
        <p:spPr>
          <a:xfrm>
            <a:off x="4211954" y="3644662"/>
            <a:ext cx="338009" cy="332827"/>
          </a:xfrm>
          <a:custGeom>
            <a:avLst/>
            <a:gdLst/>
            <a:ahLst/>
            <a:cxnLst/>
            <a:rect l="0" t="0" r="0" b="0"/>
            <a:pathLst>
              <a:path w="338009" h="332827">
                <a:moveTo>
                  <a:pt x="0" y="75803"/>
                </a:moveTo>
                <a:lnTo>
                  <a:pt x="19313" y="56490"/>
                </a:lnTo>
                <a:lnTo>
                  <a:pt x="27951" y="50392"/>
                </a:lnTo>
                <a:lnTo>
                  <a:pt x="32922" y="47432"/>
                </a:lnTo>
                <a:lnTo>
                  <a:pt x="46065" y="39063"/>
                </a:lnTo>
                <a:lnTo>
                  <a:pt x="53570" y="34165"/>
                </a:lnTo>
                <a:lnTo>
                  <a:pt x="61431" y="29947"/>
                </a:lnTo>
                <a:lnTo>
                  <a:pt x="69529" y="26182"/>
                </a:lnTo>
                <a:lnTo>
                  <a:pt x="77786" y="22720"/>
                </a:lnTo>
                <a:lnTo>
                  <a:pt x="86147" y="19459"/>
                </a:lnTo>
                <a:lnTo>
                  <a:pt x="103058" y="13296"/>
                </a:lnTo>
                <a:lnTo>
                  <a:pt x="112521" y="11272"/>
                </a:lnTo>
                <a:lnTo>
                  <a:pt x="122639" y="9922"/>
                </a:lnTo>
                <a:lnTo>
                  <a:pt x="133195" y="9022"/>
                </a:lnTo>
                <a:lnTo>
                  <a:pt x="143089" y="7470"/>
                </a:lnTo>
                <a:lnTo>
                  <a:pt x="152543" y="5482"/>
                </a:lnTo>
                <a:lnTo>
                  <a:pt x="161703" y="3205"/>
                </a:lnTo>
                <a:lnTo>
                  <a:pt x="169714" y="1687"/>
                </a:lnTo>
                <a:lnTo>
                  <a:pt x="176961" y="674"/>
                </a:lnTo>
                <a:lnTo>
                  <a:pt x="183697" y="0"/>
                </a:lnTo>
                <a:lnTo>
                  <a:pt x="190092" y="502"/>
                </a:lnTo>
                <a:lnTo>
                  <a:pt x="196261" y="1790"/>
                </a:lnTo>
                <a:lnTo>
                  <a:pt x="202278" y="3601"/>
                </a:lnTo>
                <a:lnTo>
                  <a:pt x="211504" y="8153"/>
                </a:lnTo>
                <a:lnTo>
                  <a:pt x="222054" y="16071"/>
                </a:lnTo>
                <a:lnTo>
                  <a:pt x="225188" y="18837"/>
                </a:lnTo>
                <a:lnTo>
                  <a:pt x="227278" y="22585"/>
                </a:lnTo>
                <a:lnTo>
                  <a:pt x="229600" y="31830"/>
                </a:lnTo>
                <a:lnTo>
                  <a:pt x="229267" y="36963"/>
                </a:lnTo>
                <a:lnTo>
                  <a:pt x="228093" y="42289"/>
                </a:lnTo>
                <a:lnTo>
                  <a:pt x="226357" y="47745"/>
                </a:lnTo>
                <a:lnTo>
                  <a:pt x="224248" y="53288"/>
                </a:lnTo>
                <a:lnTo>
                  <a:pt x="221888" y="58888"/>
                </a:lnTo>
                <a:lnTo>
                  <a:pt x="219363" y="64526"/>
                </a:lnTo>
                <a:lnTo>
                  <a:pt x="215775" y="70190"/>
                </a:lnTo>
                <a:lnTo>
                  <a:pt x="211477" y="75871"/>
                </a:lnTo>
                <a:lnTo>
                  <a:pt x="206708" y="81563"/>
                </a:lnTo>
                <a:lnTo>
                  <a:pt x="201623" y="87263"/>
                </a:lnTo>
                <a:lnTo>
                  <a:pt x="190893" y="98676"/>
                </a:lnTo>
                <a:lnTo>
                  <a:pt x="182507" y="106291"/>
                </a:lnTo>
                <a:lnTo>
                  <a:pt x="160489" y="124913"/>
                </a:lnTo>
                <a:lnTo>
                  <a:pt x="137369" y="143349"/>
                </a:lnTo>
                <a:lnTo>
                  <a:pt x="125869" y="152267"/>
                </a:lnTo>
                <a:lnTo>
                  <a:pt x="116298" y="159163"/>
                </a:lnTo>
                <a:lnTo>
                  <a:pt x="108012" y="164714"/>
                </a:lnTo>
                <a:lnTo>
                  <a:pt x="100583" y="169367"/>
                </a:lnTo>
                <a:lnTo>
                  <a:pt x="94678" y="172469"/>
                </a:lnTo>
                <a:lnTo>
                  <a:pt x="85577" y="175916"/>
                </a:lnTo>
                <a:lnTo>
                  <a:pt x="75098" y="177856"/>
                </a:lnTo>
                <a:lnTo>
                  <a:pt x="73878" y="177176"/>
                </a:lnTo>
                <a:lnTo>
                  <a:pt x="74017" y="175769"/>
                </a:lnTo>
                <a:lnTo>
                  <a:pt x="75063" y="173880"/>
                </a:lnTo>
                <a:lnTo>
                  <a:pt x="81304" y="169240"/>
                </a:lnTo>
                <a:lnTo>
                  <a:pt x="90428" y="163050"/>
                </a:lnTo>
                <a:lnTo>
                  <a:pt x="100833" y="153949"/>
                </a:lnTo>
                <a:lnTo>
                  <a:pt x="106275" y="149808"/>
                </a:lnTo>
                <a:lnTo>
                  <a:pt x="111808" y="146094"/>
                </a:lnTo>
                <a:lnTo>
                  <a:pt x="117401" y="142666"/>
                </a:lnTo>
                <a:lnTo>
                  <a:pt x="123988" y="140381"/>
                </a:lnTo>
                <a:lnTo>
                  <a:pt x="131236" y="138857"/>
                </a:lnTo>
                <a:lnTo>
                  <a:pt x="138926" y="137842"/>
                </a:lnTo>
                <a:lnTo>
                  <a:pt x="147862" y="136212"/>
                </a:lnTo>
                <a:lnTo>
                  <a:pt x="157630" y="134173"/>
                </a:lnTo>
                <a:lnTo>
                  <a:pt x="167952" y="131861"/>
                </a:lnTo>
                <a:lnTo>
                  <a:pt x="177691" y="130320"/>
                </a:lnTo>
                <a:lnTo>
                  <a:pt x="187041" y="129292"/>
                </a:lnTo>
                <a:lnTo>
                  <a:pt x="196131" y="128608"/>
                </a:lnTo>
                <a:lnTo>
                  <a:pt x="206002" y="128151"/>
                </a:lnTo>
                <a:lnTo>
                  <a:pt x="227129" y="127644"/>
                </a:lnTo>
                <a:lnTo>
                  <a:pt x="237145" y="128461"/>
                </a:lnTo>
                <a:lnTo>
                  <a:pt x="246679" y="129958"/>
                </a:lnTo>
                <a:lnTo>
                  <a:pt x="255893" y="131909"/>
                </a:lnTo>
                <a:lnTo>
                  <a:pt x="264893" y="134161"/>
                </a:lnTo>
                <a:lnTo>
                  <a:pt x="273751" y="136616"/>
                </a:lnTo>
                <a:lnTo>
                  <a:pt x="282513" y="139205"/>
                </a:lnTo>
                <a:lnTo>
                  <a:pt x="290259" y="142836"/>
                </a:lnTo>
                <a:lnTo>
                  <a:pt x="297329" y="147161"/>
                </a:lnTo>
                <a:lnTo>
                  <a:pt x="303947" y="151950"/>
                </a:lnTo>
                <a:lnTo>
                  <a:pt x="313840" y="159811"/>
                </a:lnTo>
                <a:lnTo>
                  <a:pt x="317812" y="163241"/>
                </a:lnTo>
                <a:lnTo>
                  <a:pt x="324765" y="172132"/>
                </a:lnTo>
                <a:lnTo>
                  <a:pt x="331031" y="182433"/>
                </a:lnTo>
                <a:lnTo>
                  <a:pt x="334034" y="187847"/>
                </a:lnTo>
                <a:lnTo>
                  <a:pt x="336990" y="193361"/>
                </a:lnTo>
                <a:lnTo>
                  <a:pt x="338008" y="198943"/>
                </a:lnTo>
                <a:lnTo>
                  <a:pt x="337734" y="204568"/>
                </a:lnTo>
                <a:lnTo>
                  <a:pt x="336598" y="210224"/>
                </a:lnTo>
                <a:lnTo>
                  <a:pt x="334889" y="215900"/>
                </a:lnTo>
                <a:lnTo>
                  <a:pt x="332797" y="221588"/>
                </a:lnTo>
                <a:lnTo>
                  <a:pt x="330450" y="227285"/>
                </a:lnTo>
                <a:lnTo>
                  <a:pt x="326980" y="232988"/>
                </a:lnTo>
                <a:lnTo>
                  <a:pt x="322762" y="238696"/>
                </a:lnTo>
                <a:lnTo>
                  <a:pt x="318045" y="244406"/>
                </a:lnTo>
                <a:lnTo>
                  <a:pt x="312042" y="251069"/>
                </a:lnTo>
                <a:lnTo>
                  <a:pt x="297753" y="266094"/>
                </a:lnTo>
                <a:lnTo>
                  <a:pt x="290895" y="272196"/>
                </a:lnTo>
                <a:lnTo>
                  <a:pt x="284418" y="277217"/>
                </a:lnTo>
                <a:lnTo>
                  <a:pt x="255783" y="296669"/>
                </a:lnTo>
                <a:lnTo>
                  <a:pt x="247675" y="301152"/>
                </a:lnTo>
                <a:lnTo>
                  <a:pt x="239412" y="305093"/>
                </a:lnTo>
                <a:lnTo>
                  <a:pt x="231046" y="308673"/>
                </a:lnTo>
                <a:lnTo>
                  <a:pt x="222611" y="312012"/>
                </a:lnTo>
                <a:lnTo>
                  <a:pt x="205618" y="318262"/>
                </a:lnTo>
                <a:lnTo>
                  <a:pt x="179987" y="327136"/>
                </a:lnTo>
                <a:lnTo>
                  <a:pt x="171426" y="329083"/>
                </a:lnTo>
                <a:lnTo>
                  <a:pt x="162862" y="330381"/>
                </a:lnTo>
                <a:lnTo>
                  <a:pt x="154294" y="331247"/>
                </a:lnTo>
                <a:lnTo>
                  <a:pt x="145726" y="331824"/>
                </a:lnTo>
                <a:lnTo>
                  <a:pt x="137156" y="332208"/>
                </a:lnTo>
                <a:lnTo>
                  <a:pt x="118108" y="332636"/>
                </a:lnTo>
                <a:lnTo>
                  <a:pt x="93768" y="332826"/>
                </a:lnTo>
                <a:lnTo>
                  <a:pt x="83467" y="331924"/>
                </a:lnTo>
                <a:lnTo>
                  <a:pt x="74695" y="330370"/>
                </a:lnTo>
                <a:lnTo>
                  <a:pt x="66942" y="328382"/>
                </a:lnTo>
                <a:lnTo>
                  <a:pt x="59868" y="327056"/>
                </a:lnTo>
                <a:lnTo>
                  <a:pt x="53248" y="326173"/>
                </a:lnTo>
                <a:lnTo>
                  <a:pt x="46929" y="325584"/>
                </a:lnTo>
                <a:lnTo>
                  <a:pt x="37368" y="322389"/>
                </a:lnTo>
                <a:lnTo>
                  <a:pt x="33484" y="320204"/>
                </a:lnTo>
                <a:lnTo>
                  <a:pt x="24090" y="317775"/>
                </a:lnTo>
                <a:lnTo>
                  <a:pt x="0" y="30726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083"/>
          <p:cNvSpPr/>
          <p:nvPr/>
        </p:nvSpPr>
        <p:spPr>
          <a:xfrm>
            <a:off x="3971925" y="4123413"/>
            <a:ext cx="814388" cy="34250"/>
          </a:xfrm>
          <a:custGeom>
            <a:avLst/>
            <a:gdLst/>
            <a:ahLst/>
            <a:cxnLst/>
            <a:rect l="0" t="0" r="0" b="0"/>
            <a:pathLst>
              <a:path w="814388" h="34250">
                <a:moveTo>
                  <a:pt x="0" y="34249"/>
                </a:moveTo>
                <a:lnTo>
                  <a:pt x="9102" y="29699"/>
                </a:lnTo>
                <a:lnTo>
                  <a:pt x="12735" y="28358"/>
                </a:lnTo>
                <a:lnTo>
                  <a:pt x="16109" y="27464"/>
                </a:lnTo>
                <a:lnTo>
                  <a:pt x="19312" y="26868"/>
                </a:lnTo>
                <a:lnTo>
                  <a:pt x="23352" y="25519"/>
                </a:lnTo>
                <a:lnTo>
                  <a:pt x="27951" y="23666"/>
                </a:lnTo>
                <a:lnTo>
                  <a:pt x="32921" y="21479"/>
                </a:lnTo>
                <a:lnTo>
                  <a:pt x="38139" y="20020"/>
                </a:lnTo>
                <a:lnTo>
                  <a:pt x="43524" y="19048"/>
                </a:lnTo>
                <a:lnTo>
                  <a:pt x="62206" y="17016"/>
                </a:lnTo>
                <a:lnTo>
                  <a:pt x="146731" y="7950"/>
                </a:lnTo>
                <a:lnTo>
                  <a:pt x="169258" y="5286"/>
                </a:lnTo>
                <a:lnTo>
                  <a:pt x="191896" y="3511"/>
                </a:lnTo>
                <a:lnTo>
                  <a:pt x="214608" y="2327"/>
                </a:lnTo>
                <a:lnTo>
                  <a:pt x="263021" y="1011"/>
                </a:lnTo>
                <a:lnTo>
                  <a:pt x="542494" y="0"/>
                </a:lnTo>
                <a:lnTo>
                  <a:pt x="562640" y="939"/>
                </a:lnTo>
                <a:lnTo>
                  <a:pt x="579881" y="2517"/>
                </a:lnTo>
                <a:lnTo>
                  <a:pt x="595184" y="4522"/>
                </a:lnTo>
                <a:lnTo>
                  <a:pt x="618722" y="5859"/>
                </a:lnTo>
                <a:lnTo>
                  <a:pt x="680435" y="7344"/>
                </a:lnTo>
                <a:lnTo>
                  <a:pt x="705083" y="8692"/>
                </a:lnTo>
                <a:lnTo>
                  <a:pt x="724373" y="10543"/>
                </a:lnTo>
                <a:lnTo>
                  <a:pt x="740090" y="12731"/>
                </a:lnTo>
                <a:lnTo>
                  <a:pt x="753426" y="14189"/>
                </a:lnTo>
                <a:lnTo>
                  <a:pt x="765174" y="15160"/>
                </a:lnTo>
                <a:lnTo>
                  <a:pt x="783942" y="16240"/>
                </a:lnTo>
                <a:lnTo>
                  <a:pt x="803752" y="16933"/>
                </a:lnTo>
                <a:lnTo>
                  <a:pt x="814387" y="2567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084"/>
          <p:cNvSpPr/>
          <p:nvPr/>
        </p:nvSpPr>
        <p:spPr>
          <a:xfrm>
            <a:off x="4083538" y="4252013"/>
            <a:ext cx="351303" cy="497882"/>
          </a:xfrm>
          <a:custGeom>
            <a:avLst/>
            <a:gdLst/>
            <a:ahLst/>
            <a:cxnLst/>
            <a:rect l="0" t="0" r="0" b="0"/>
            <a:pathLst>
              <a:path w="351303" h="497882">
                <a:moveTo>
                  <a:pt x="299866" y="68527"/>
                </a:moveTo>
                <a:lnTo>
                  <a:pt x="262779" y="31440"/>
                </a:lnTo>
                <a:lnTo>
                  <a:pt x="251951" y="23151"/>
                </a:lnTo>
                <a:lnTo>
                  <a:pt x="245063" y="18274"/>
                </a:lnTo>
                <a:lnTo>
                  <a:pt x="236661" y="14070"/>
                </a:lnTo>
                <a:lnTo>
                  <a:pt x="227249" y="10315"/>
                </a:lnTo>
                <a:lnTo>
                  <a:pt x="217164" y="6859"/>
                </a:lnTo>
                <a:lnTo>
                  <a:pt x="206632" y="4555"/>
                </a:lnTo>
                <a:lnTo>
                  <a:pt x="195800" y="3019"/>
                </a:lnTo>
                <a:lnTo>
                  <a:pt x="184769" y="1994"/>
                </a:lnTo>
                <a:lnTo>
                  <a:pt x="175510" y="1312"/>
                </a:lnTo>
                <a:lnTo>
                  <a:pt x="167432" y="857"/>
                </a:lnTo>
                <a:lnTo>
                  <a:pt x="153377" y="351"/>
                </a:lnTo>
                <a:lnTo>
                  <a:pt x="134754" y="66"/>
                </a:lnTo>
                <a:lnTo>
                  <a:pt x="122978" y="0"/>
                </a:lnTo>
                <a:lnTo>
                  <a:pt x="117171" y="935"/>
                </a:lnTo>
                <a:lnTo>
                  <a:pt x="111395" y="2511"/>
                </a:lnTo>
                <a:lnTo>
                  <a:pt x="105638" y="4513"/>
                </a:lnTo>
                <a:lnTo>
                  <a:pt x="99896" y="6801"/>
                </a:lnTo>
                <a:lnTo>
                  <a:pt x="94163" y="9279"/>
                </a:lnTo>
                <a:lnTo>
                  <a:pt x="88436" y="11883"/>
                </a:lnTo>
                <a:lnTo>
                  <a:pt x="82713" y="15524"/>
                </a:lnTo>
                <a:lnTo>
                  <a:pt x="76992" y="19856"/>
                </a:lnTo>
                <a:lnTo>
                  <a:pt x="71274" y="24650"/>
                </a:lnTo>
                <a:lnTo>
                  <a:pt x="65556" y="29750"/>
                </a:lnTo>
                <a:lnTo>
                  <a:pt x="54124" y="40498"/>
                </a:lnTo>
                <a:lnTo>
                  <a:pt x="32426" y="61809"/>
                </a:lnTo>
                <a:lnTo>
                  <a:pt x="26323" y="69763"/>
                </a:lnTo>
                <a:lnTo>
                  <a:pt x="21302" y="77924"/>
                </a:lnTo>
                <a:lnTo>
                  <a:pt x="6399" y="107001"/>
                </a:lnTo>
                <a:lnTo>
                  <a:pt x="2749" y="119281"/>
                </a:lnTo>
                <a:lnTo>
                  <a:pt x="1127" y="131090"/>
                </a:lnTo>
                <a:lnTo>
                  <a:pt x="406" y="142687"/>
                </a:lnTo>
                <a:lnTo>
                  <a:pt x="85" y="154192"/>
                </a:lnTo>
                <a:lnTo>
                  <a:pt x="0" y="159927"/>
                </a:lnTo>
                <a:lnTo>
                  <a:pt x="2445" y="171379"/>
                </a:lnTo>
                <a:lnTo>
                  <a:pt x="6707" y="182819"/>
                </a:lnTo>
                <a:lnTo>
                  <a:pt x="11776" y="194253"/>
                </a:lnTo>
                <a:lnTo>
                  <a:pt x="19985" y="206850"/>
                </a:lnTo>
                <a:lnTo>
                  <a:pt x="28449" y="216615"/>
                </a:lnTo>
                <a:lnTo>
                  <a:pt x="36679" y="222609"/>
                </a:lnTo>
                <a:lnTo>
                  <a:pt x="46687" y="228448"/>
                </a:lnTo>
                <a:lnTo>
                  <a:pt x="57485" y="234217"/>
                </a:lnTo>
                <a:lnTo>
                  <a:pt x="63031" y="236137"/>
                </a:lnTo>
                <a:lnTo>
                  <a:pt x="68634" y="237417"/>
                </a:lnTo>
                <a:lnTo>
                  <a:pt x="74274" y="238270"/>
                </a:lnTo>
                <a:lnTo>
                  <a:pt x="79939" y="238839"/>
                </a:lnTo>
                <a:lnTo>
                  <a:pt x="85621" y="239219"/>
                </a:lnTo>
                <a:lnTo>
                  <a:pt x="91313" y="239471"/>
                </a:lnTo>
                <a:lnTo>
                  <a:pt x="96061" y="238687"/>
                </a:lnTo>
                <a:lnTo>
                  <a:pt x="103876" y="235276"/>
                </a:lnTo>
                <a:lnTo>
                  <a:pt x="111104" y="232081"/>
                </a:lnTo>
                <a:lnTo>
                  <a:pt x="131835" y="223450"/>
                </a:lnTo>
                <a:lnTo>
                  <a:pt x="141173" y="218481"/>
                </a:lnTo>
                <a:lnTo>
                  <a:pt x="149303" y="213264"/>
                </a:lnTo>
                <a:lnTo>
                  <a:pt x="156628" y="207881"/>
                </a:lnTo>
                <a:lnTo>
                  <a:pt x="163417" y="202387"/>
                </a:lnTo>
                <a:lnTo>
                  <a:pt x="169848" y="196820"/>
                </a:lnTo>
                <a:lnTo>
                  <a:pt x="176040" y="191203"/>
                </a:lnTo>
                <a:lnTo>
                  <a:pt x="182072" y="186506"/>
                </a:lnTo>
                <a:lnTo>
                  <a:pt x="188000" y="182422"/>
                </a:lnTo>
                <a:lnTo>
                  <a:pt x="193856" y="178747"/>
                </a:lnTo>
                <a:lnTo>
                  <a:pt x="200618" y="173439"/>
                </a:lnTo>
                <a:lnTo>
                  <a:pt x="207983" y="167044"/>
                </a:lnTo>
                <a:lnTo>
                  <a:pt x="215751" y="159922"/>
                </a:lnTo>
                <a:lnTo>
                  <a:pt x="221882" y="153270"/>
                </a:lnTo>
                <a:lnTo>
                  <a:pt x="236015" y="134805"/>
                </a:lnTo>
                <a:lnTo>
                  <a:pt x="246405" y="123066"/>
                </a:lnTo>
                <a:lnTo>
                  <a:pt x="257373" y="108959"/>
                </a:lnTo>
                <a:lnTo>
                  <a:pt x="267646" y="95069"/>
                </a:lnTo>
                <a:lnTo>
                  <a:pt x="275387" y="85721"/>
                </a:lnTo>
                <a:lnTo>
                  <a:pt x="285099" y="75103"/>
                </a:lnTo>
                <a:lnTo>
                  <a:pt x="287164" y="71958"/>
                </a:lnTo>
                <a:lnTo>
                  <a:pt x="290070" y="64887"/>
                </a:lnTo>
                <a:lnTo>
                  <a:pt x="290478" y="65147"/>
                </a:lnTo>
                <a:lnTo>
                  <a:pt x="290750" y="66274"/>
                </a:lnTo>
                <a:lnTo>
                  <a:pt x="295684" y="72410"/>
                </a:lnTo>
                <a:lnTo>
                  <a:pt x="297078" y="75878"/>
                </a:lnTo>
                <a:lnTo>
                  <a:pt x="298627" y="84811"/>
                </a:lnTo>
                <a:lnTo>
                  <a:pt x="300945" y="93670"/>
                </a:lnTo>
                <a:lnTo>
                  <a:pt x="304396" y="105292"/>
                </a:lnTo>
                <a:lnTo>
                  <a:pt x="308601" y="118754"/>
                </a:lnTo>
                <a:lnTo>
                  <a:pt x="311404" y="134397"/>
                </a:lnTo>
                <a:lnTo>
                  <a:pt x="313274" y="151493"/>
                </a:lnTo>
                <a:lnTo>
                  <a:pt x="314519" y="169557"/>
                </a:lnTo>
                <a:lnTo>
                  <a:pt x="316303" y="185411"/>
                </a:lnTo>
                <a:lnTo>
                  <a:pt x="318444" y="199789"/>
                </a:lnTo>
                <a:lnTo>
                  <a:pt x="320824" y="213185"/>
                </a:lnTo>
                <a:lnTo>
                  <a:pt x="323363" y="233546"/>
                </a:lnTo>
                <a:lnTo>
                  <a:pt x="328724" y="286649"/>
                </a:lnTo>
                <a:lnTo>
                  <a:pt x="331487" y="308238"/>
                </a:lnTo>
                <a:lnTo>
                  <a:pt x="334283" y="325490"/>
                </a:lnTo>
                <a:lnTo>
                  <a:pt x="337098" y="339848"/>
                </a:lnTo>
                <a:lnTo>
                  <a:pt x="338975" y="352277"/>
                </a:lnTo>
                <a:lnTo>
                  <a:pt x="340226" y="363421"/>
                </a:lnTo>
                <a:lnTo>
                  <a:pt x="341060" y="373708"/>
                </a:lnTo>
                <a:lnTo>
                  <a:pt x="341617" y="384376"/>
                </a:lnTo>
                <a:lnTo>
                  <a:pt x="342234" y="406389"/>
                </a:lnTo>
                <a:lnTo>
                  <a:pt x="343352" y="419498"/>
                </a:lnTo>
                <a:lnTo>
                  <a:pt x="345049" y="433953"/>
                </a:lnTo>
                <a:lnTo>
                  <a:pt x="348523" y="460491"/>
                </a:lnTo>
                <a:lnTo>
                  <a:pt x="350067" y="475460"/>
                </a:lnTo>
                <a:lnTo>
                  <a:pt x="350752" y="487829"/>
                </a:lnTo>
                <a:lnTo>
                  <a:pt x="351139" y="497881"/>
                </a:lnTo>
                <a:lnTo>
                  <a:pt x="351302" y="49715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085"/>
          <p:cNvSpPr/>
          <p:nvPr/>
        </p:nvSpPr>
        <p:spPr>
          <a:xfrm>
            <a:off x="5060632" y="4029075"/>
            <a:ext cx="231459" cy="8573"/>
          </a:xfrm>
          <a:custGeom>
            <a:avLst/>
            <a:gdLst/>
            <a:ahLst/>
            <a:cxnLst/>
            <a:rect l="0" t="0" r="0" b="0"/>
            <a:pathLst>
              <a:path w="231459" h="8573">
                <a:moveTo>
                  <a:pt x="0" y="0"/>
                </a:moveTo>
                <a:lnTo>
                  <a:pt x="13652" y="4550"/>
                </a:lnTo>
                <a:lnTo>
                  <a:pt x="18627" y="5891"/>
                </a:lnTo>
                <a:lnTo>
                  <a:pt x="22895" y="6785"/>
                </a:lnTo>
                <a:lnTo>
                  <a:pt x="26694" y="7380"/>
                </a:lnTo>
                <a:lnTo>
                  <a:pt x="33988" y="6825"/>
                </a:lnTo>
                <a:lnTo>
                  <a:pt x="43614" y="5503"/>
                </a:lnTo>
                <a:lnTo>
                  <a:pt x="54794" y="3668"/>
                </a:lnTo>
                <a:lnTo>
                  <a:pt x="66057" y="2445"/>
                </a:lnTo>
                <a:lnTo>
                  <a:pt x="77375" y="1630"/>
                </a:lnTo>
                <a:lnTo>
                  <a:pt x="88731" y="1087"/>
                </a:lnTo>
                <a:lnTo>
                  <a:pt x="124209" y="483"/>
                </a:lnTo>
                <a:lnTo>
                  <a:pt x="204133" y="42"/>
                </a:lnTo>
                <a:lnTo>
                  <a:pt x="231458" y="857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086"/>
          <p:cNvSpPr/>
          <p:nvPr/>
        </p:nvSpPr>
        <p:spPr>
          <a:xfrm>
            <a:off x="5034915" y="4107078"/>
            <a:ext cx="274320" cy="42013"/>
          </a:xfrm>
          <a:custGeom>
            <a:avLst/>
            <a:gdLst/>
            <a:ahLst/>
            <a:cxnLst/>
            <a:rect l="0" t="0" r="0" b="0"/>
            <a:pathLst>
              <a:path w="274320" h="42013">
                <a:moveTo>
                  <a:pt x="0" y="42012"/>
                </a:moveTo>
                <a:lnTo>
                  <a:pt x="35795" y="30080"/>
                </a:lnTo>
                <a:lnTo>
                  <a:pt x="47676" y="27390"/>
                </a:lnTo>
                <a:lnTo>
                  <a:pt x="62264" y="24644"/>
                </a:lnTo>
                <a:lnTo>
                  <a:pt x="78656" y="21861"/>
                </a:lnTo>
                <a:lnTo>
                  <a:pt x="119731" y="13688"/>
                </a:lnTo>
                <a:lnTo>
                  <a:pt x="142685" y="8842"/>
                </a:lnTo>
                <a:lnTo>
                  <a:pt x="160846" y="5611"/>
                </a:lnTo>
                <a:lnTo>
                  <a:pt x="175811" y="3457"/>
                </a:lnTo>
                <a:lnTo>
                  <a:pt x="188644" y="2021"/>
                </a:lnTo>
                <a:lnTo>
                  <a:pt x="199106" y="1064"/>
                </a:lnTo>
                <a:lnTo>
                  <a:pt x="207984" y="426"/>
                </a:lnTo>
                <a:lnTo>
                  <a:pt x="215809" y="0"/>
                </a:lnTo>
                <a:lnTo>
                  <a:pt x="225787" y="669"/>
                </a:lnTo>
                <a:lnTo>
                  <a:pt x="237202" y="2067"/>
                </a:lnTo>
                <a:lnTo>
                  <a:pt x="274319" y="772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087"/>
          <p:cNvSpPr/>
          <p:nvPr/>
        </p:nvSpPr>
        <p:spPr>
          <a:xfrm>
            <a:off x="5420677" y="3737791"/>
            <a:ext cx="437199" cy="334147"/>
          </a:xfrm>
          <a:custGeom>
            <a:avLst/>
            <a:gdLst/>
            <a:ahLst/>
            <a:cxnLst/>
            <a:rect l="0" t="0" r="0" b="0"/>
            <a:pathLst>
              <a:path w="437199" h="334147">
                <a:moveTo>
                  <a:pt x="0" y="111261"/>
                </a:moveTo>
                <a:lnTo>
                  <a:pt x="4551" y="102160"/>
                </a:lnTo>
                <a:lnTo>
                  <a:pt x="6785" y="95151"/>
                </a:lnTo>
                <a:lnTo>
                  <a:pt x="7381" y="91948"/>
                </a:lnTo>
                <a:lnTo>
                  <a:pt x="13123" y="83310"/>
                </a:lnTo>
                <a:lnTo>
                  <a:pt x="17321" y="78340"/>
                </a:lnTo>
                <a:lnTo>
                  <a:pt x="23930" y="72169"/>
                </a:lnTo>
                <a:lnTo>
                  <a:pt x="32146" y="65197"/>
                </a:lnTo>
                <a:lnTo>
                  <a:pt x="41433" y="57692"/>
                </a:lnTo>
                <a:lnTo>
                  <a:pt x="49529" y="51736"/>
                </a:lnTo>
                <a:lnTo>
                  <a:pt x="56833" y="46812"/>
                </a:lnTo>
                <a:lnTo>
                  <a:pt x="70026" y="38802"/>
                </a:lnTo>
                <a:lnTo>
                  <a:pt x="82240" y="32067"/>
                </a:lnTo>
                <a:lnTo>
                  <a:pt x="91022" y="27985"/>
                </a:lnTo>
                <a:lnTo>
                  <a:pt x="113479" y="18370"/>
                </a:lnTo>
                <a:lnTo>
                  <a:pt x="125183" y="14091"/>
                </a:lnTo>
                <a:lnTo>
                  <a:pt x="136795" y="10286"/>
                </a:lnTo>
                <a:lnTo>
                  <a:pt x="148347" y="6797"/>
                </a:lnTo>
                <a:lnTo>
                  <a:pt x="157953" y="4471"/>
                </a:lnTo>
                <a:lnTo>
                  <a:pt x="166262" y="2920"/>
                </a:lnTo>
                <a:lnTo>
                  <a:pt x="173706" y="1886"/>
                </a:lnTo>
                <a:lnTo>
                  <a:pt x="181527" y="1197"/>
                </a:lnTo>
                <a:lnTo>
                  <a:pt x="189598" y="738"/>
                </a:lnTo>
                <a:lnTo>
                  <a:pt x="205233" y="227"/>
                </a:lnTo>
                <a:lnTo>
                  <a:pt x="218532" y="0"/>
                </a:lnTo>
                <a:lnTo>
                  <a:pt x="230793" y="2440"/>
                </a:lnTo>
                <a:lnTo>
                  <a:pt x="242592" y="6699"/>
                </a:lnTo>
                <a:lnTo>
                  <a:pt x="254186" y="11766"/>
                </a:lnTo>
                <a:lnTo>
                  <a:pt x="266873" y="19974"/>
                </a:lnTo>
                <a:lnTo>
                  <a:pt x="276665" y="28439"/>
                </a:lnTo>
                <a:lnTo>
                  <a:pt x="278740" y="32234"/>
                </a:lnTo>
                <a:lnTo>
                  <a:pt x="281047" y="41531"/>
                </a:lnTo>
                <a:lnTo>
                  <a:pt x="281662" y="46676"/>
                </a:lnTo>
                <a:lnTo>
                  <a:pt x="282072" y="52012"/>
                </a:lnTo>
                <a:lnTo>
                  <a:pt x="282346" y="57474"/>
                </a:lnTo>
                <a:lnTo>
                  <a:pt x="282650" y="68623"/>
                </a:lnTo>
                <a:lnTo>
                  <a:pt x="282731" y="74263"/>
                </a:lnTo>
                <a:lnTo>
                  <a:pt x="280880" y="80881"/>
                </a:lnTo>
                <a:lnTo>
                  <a:pt x="277741" y="88150"/>
                </a:lnTo>
                <a:lnTo>
                  <a:pt x="273743" y="95854"/>
                </a:lnTo>
                <a:lnTo>
                  <a:pt x="269173" y="102895"/>
                </a:lnTo>
                <a:lnTo>
                  <a:pt x="264221" y="109493"/>
                </a:lnTo>
                <a:lnTo>
                  <a:pt x="259015" y="115798"/>
                </a:lnTo>
                <a:lnTo>
                  <a:pt x="253639" y="122858"/>
                </a:lnTo>
                <a:lnTo>
                  <a:pt x="242586" y="138323"/>
                </a:lnTo>
                <a:lnTo>
                  <a:pt x="234114" y="148352"/>
                </a:lnTo>
                <a:lnTo>
                  <a:pt x="223704" y="159801"/>
                </a:lnTo>
                <a:lnTo>
                  <a:pt x="191378" y="193588"/>
                </a:lnTo>
                <a:lnTo>
                  <a:pt x="132100" y="253359"/>
                </a:lnTo>
                <a:lnTo>
                  <a:pt x="116642" y="267906"/>
                </a:lnTo>
                <a:lnTo>
                  <a:pt x="103479" y="279508"/>
                </a:lnTo>
                <a:lnTo>
                  <a:pt x="91846" y="289149"/>
                </a:lnTo>
                <a:lnTo>
                  <a:pt x="84090" y="296528"/>
                </a:lnTo>
                <a:lnTo>
                  <a:pt x="78921" y="302400"/>
                </a:lnTo>
                <a:lnTo>
                  <a:pt x="75473" y="307267"/>
                </a:lnTo>
                <a:lnTo>
                  <a:pt x="74128" y="311464"/>
                </a:lnTo>
                <a:lnTo>
                  <a:pt x="74184" y="315215"/>
                </a:lnTo>
                <a:lnTo>
                  <a:pt x="75173" y="318667"/>
                </a:lnTo>
                <a:lnTo>
                  <a:pt x="76786" y="320970"/>
                </a:lnTo>
                <a:lnTo>
                  <a:pt x="78813" y="322504"/>
                </a:lnTo>
                <a:lnTo>
                  <a:pt x="81117" y="323528"/>
                </a:lnTo>
                <a:lnTo>
                  <a:pt x="91297" y="322124"/>
                </a:lnTo>
                <a:lnTo>
                  <a:pt x="98012" y="320417"/>
                </a:lnTo>
                <a:lnTo>
                  <a:pt x="110109" y="318325"/>
                </a:lnTo>
                <a:lnTo>
                  <a:pt x="196616" y="305369"/>
                </a:lnTo>
                <a:lnTo>
                  <a:pt x="212040" y="303532"/>
                </a:lnTo>
                <a:lnTo>
                  <a:pt x="226132" y="302306"/>
                </a:lnTo>
                <a:lnTo>
                  <a:pt x="239337" y="301490"/>
                </a:lnTo>
                <a:lnTo>
                  <a:pt x="264170" y="300582"/>
                </a:lnTo>
                <a:lnTo>
                  <a:pt x="276126" y="300340"/>
                </a:lnTo>
                <a:lnTo>
                  <a:pt x="289812" y="301131"/>
                </a:lnTo>
                <a:lnTo>
                  <a:pt x="304650" y="302611"/>
                </a:lnTo>
                <a:lnTo>
                  <a:pt x="320257" y="304551"/>
                </a:lnTo>
                <a:lnTo>
                  <a:pt x="333520" y="305843"/>
                </a:lnTo>
                <a:lnTo>
                  <a:pt x="345219" y="306705"/>
                </a:lnTo>
                <a:lnTo>
                  <a:pt x="364886" y="307663"/>
                </a:lnTo>
                <a:lnTo>
                  <a:pt x="379977" y="308088"/>
                </a:lnTo>
                <a:lnTo>
                  <a:pt x="393034" y="310817"/>
                </a:lnTo>
                <a:lnTo>
                  <a:pt x="405187" y="315205"/>
                </a:lnTo>
                <a:lnTo>
                  <a:pt x="411094" y="317709"/>
                </a:lnTo>
                <a:lnTo>
                  <a:pt x="437198" y="33414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088"/>
          <p:cNvSpPr/>
          <p:nvPr/>
        </p:nvSpPr>
        <p:spPr>
          <a:xfrm>
            <a:off x="5429887" y="4191952"/>
            <a:ext cx="255234" cy="401529"/>
          </a:xfrm>
          <a:custGeom>
            <a:avLst/>
            <a:gdLst/>
            <a:ahLst/>
            <a:cxnLst/>
            <a:rect l="0" t="0" r="0" b="0"/>
            <a:pathLst>
              <a:path w="255234" h="401529">
                <a:moveTo>
                  <a:pt x="67942" y="0"/>
                </a:moveTo>
                <a:lnTo>
                  <a:pt x="63392" y="9102"/>
                </a:lnTo>
                <a:lnTo>
                  <a:pt x="61099" y="15593"/>
                </a:lnTo>
                <a:lnTo>
                  <a:pt x="58617" y="23730"/>
                </a:lnTo>
                <a:lnTo>
                  <a:pt x="56011" y="32965"/>
                </a:lnTo>
                <a:lnTo>
                  <a:pt x="50574" y="50846"/>
                </a:lnTo>
                <a:lnTo>
                  <a:pt x="47792" y="59615"/>
                </a:lnTo>
                <a:lnTo>
                  <a:pt x="44031" y="70223"/>
                </a:lnTo>
                <a:lnTo>
                  <a:pt x="29637" y="108861"/>
                </a:lnTo>
                <a:lnTo>
                  <a:pt x="18850" y="139823"/>
                </a:lnTo>
                <a:lnTo>
                  <a:pt x="14259" y="158938"/>
                </a:lnTo>
                <a:lnTo>
                  <a:pt x="10246" y="180253"/>
                </a:lnTo>
                <a:lnTo>
                  <a:pt x="6619" y="203037"/>
                </a:lnTo>
                <a:lnTo>
                  <a:pt x="4200" y="225845"/>
                </a:lnTo>
                <a:lnTo>
                  <a:pt x="2587" y="248671"/>
                </a:lnTo>
                <a:lnTo>
                  <a:pt x="318" y="301963"/>
                </a:lnTo>
                <a:lnTo>
                  <a:pt x="0" y="312751"/>
                </a:lnTo>
                <a:lnTo>
                  <a:pt x="1693" y="322801"/>
                </a:lnTo>
                <a:lnTo>
                  <a:pt x="4725" y="332358"/>
                </a:lnTo>
                <a:lnTo>
                  <a:pt x="8653" y="341587"/>
                </a:lnTo>
                <a:lnTo>
                  <a:pt x="12224" y="348692"/>
                </a:lnTo>
                <a:lnTo>
                  <a:pt x="18731" y="359127"/>
                </a:lnTo>
                <a:lnTo>
                  <a:pt x="22753" y="364196"/>
                </a:lnTo>
                <a:lnTo>
                  <a:pt x="27338" y="369480"/>
                </a:lnTo>
                <a:lnTo>
                  <a:pt x="32300" y="374907"/>
                </a:lnTo>
                <a:lnTo>
                  <a:pt x="37514" y="379478"/>
                </a:lnTo>
                <a:lnTo>
                  <a:pt x="42894" y="383478"/>
                </a:lnTo>
                <a:lnTo>
                  <a:pt x="48386" y="387097"/>
                </a:lnTo>
                <a:lnTo>
                  <a:pt x="53953" y="389510"/>
                </a:lnTo>
                <a:lnTo>
                  <a:pt x="59568" y="391118"/>
                </a:lnTo>
                <a:lnTo>
                  <a:pt x="65217" y="392191"/>
                </a:lnTo>
                <a:lnTo>
                  <a:pt x="69935" y="393858"/>
                </a:lnTo>
                <a:lnTo>
                  <a:pt x="77719" y="398250"/>
                </a:lnTo>
                <a:lnTo>
                  <a:pt x="82080" y="399803"/>
                </a:lnTo>
                <a:lnTo>
                  <a:pt x="86892" y="400838"/>
                </a:lnTo>
                <a:lnTo>
                  <a:pt x="92006" y="401528"/>
                </a:lnTo>
                <a:lnTo>
                  <a:pt x="98272" y="401035"/>
                </a:lnTo>
                <a:lnTo>
                  <a:pt x="105308" y="399755"/>
                </a:lnTo>
                <a:lnTo>
                  <a:pt x="112855" y="397948"/>
                </a:lnTo>
                <a:lnTo>
                  <a:pt x="119791" y="396743"/>
                </a:lnTo>
                <a:lnTo>
                  <a:pt x="126321" y="395941"/>
                </a:lnTo>
                <a:lnTo>
                  <a:pt x="132579" y="395405"/>
                </a:lnTo>
                <a:lnTo>
                  <a:pt x="138656" y="394097"/>
                </a:lnTo>
                <a:lnTo>
                  <a:pt x="144613" y="392271"/>
                </a:lnTo>
                <a:lnTo>
                  <a:pt x="150489" y="390102"/>
                </a:lnTo>
                <a:lnTo>
                  <a:pt x="156310" y="386751"/>
                </a:lnTo>
                <a:lnTo>
                  <a:pt x="162097" y="382611"/>
                </a:lnTo>
                <a:lnTo>
                  <a:pt x="167860" y="377947"/>
                </a:lnTo>
                <a:lnTo>
                  <a:pt x="172654" y="373884"/>
                </a:lnTo>
                <a:lnTo>
                  <a:pt x="180521" y="366831"/>
                </a:lnTo>
                <a:lnTo>
                  <a:pt x="216659" y="331258"/>
                </a:lnTo>
                <a:lnTo>
                  <a:pt x="221379" y="326567"/>
                </a:lnTo>
                <a:lnTo>
                  <a:pt x="227383" y="319629"/>
                </a:lnTo>
                <a:lnTo>
                  <a:pt x="234244" y="311193"/>
                </a:lnTo>
                <a:lnTo>
                  <a:pt x="241675" y="301760"/>
                </a:lnTo>
                <a:lnTo>
                  <a:pt x="246629" y="292613"/>
                </a:lnTo>
                <a:lnTo>
                  <a:pt x="249932" y="283658"/>
                </a:lnTo>
                <a:lnTo>
                  <a:pt x="252134" y="274830"/>
                </a:lnTo>
                <a:lnTo>
                  <a:pt x="254580" y="262482"/>
                </a:lnTo>
                <a:lnTo>
                  <a:pt x="255233" y="257855"/>
                </a:lnTo>
                <a:lnTo>
                  <a:pt x="253418" y="247635"/>
                </a:lnTo>
                <a:lnTo>
                  <a:pt x="251600" y="242242"/>
                </a:lnTo>
                <a:lnTo>
                  <a:pt x="249436" y="238647"/>
                </a:lnTo>
                <a:lnTo>
                  <a:pt x="247040" y="236251"/>
                </a:lnTo>
                <a:lnTo>
                  <a:pt x="244491" y="234653"/>
                </a:lnTo>
                <a:lnTo>
                  <a:pt x="239119" y="232878"/>
                </a:lnTo>
                <a:lnTo>
                  <a:pt x="232603" y="232089"/>
                </a:lnTo>
                <a:lnTo>
                  <a:pt x="228199" y="231878"/>
                </a:lnTo>
                <a:lnTo>
                  <a:pt x="215438" y="231582"/>
                </a:lnTo>
                <a:lnTo>
                  <a:pt x="211993" y="231541"/>
                </a:lnTo>
                <a:lnTo>
                  <a:pt x="207791" y="232465"/>
                </a:lnTo>
                <a:lnTo>
                  <a:pt x="203085" y="234034"/>
                </a:lnTo>
                <a:lnTo>
                  <a:pt x="198043" y="236033"/>
                </a:lnTo>
                <a:lnTo>
                  <a:pt x="193728" y="238318"/>
                </a:lnTo>
                <a:lnTo>
                  <a:pt x="186394" y="243397"/>
                </a:lnTo>
                <a:lnTo>
                  <a:pt x="182153" y="247037"/>
                </a:lnTo>
                <a:lnTo>
                  <a:pt x="177421" y="251369"/>
                </a:lnTo>
                <a:lnTo>
                  <a:pt x="172360" y="256162"/>
                </a:lnTo>
                <a:lnTo>
                  <a:pt x="167082" y="260310"/>
                </a:lnTo>
                <a:lnTo>
                  <a:pt x="161658" y="264027"/>
                </a:lnTo>
                <a:lnTo>
                  <a:pt x="156137" y="267458"/>
                </a:lnTo>
                <a:lnTo>
                  <a:pt x="151504" y="271651"/>
                </a:lnTo>
                <a:lnTo>
                  <a:pt x="143816" y="281388"/>
                </a:lnTo>
                <a:lnTo>
                  <a:pt x="125031" y="306683"/>
                </a:lnTo>
                <a:lnTo>
                  <a:pt x="118384" y="316850"/>
                </a:lnTo>
                <a:lnTo>
                  <a:pt x="112047" y="327439"/>
                </a:lnTo>
                <a:lnTo>
                  <a:pt x="105919" y="338308"/>
                </a:lnTo>
                <a:lnTo>
                  <a:pt x="101832" y="347458"/>
                </a:lnTo>
                <a:lnTo>
                  <a:pt x="99108" y="355464"/>
                </a:lnTo>
                <a:lnTo>
                  <a:pt x="97292" y="362706"/>
                </a:lnTo>
                <a:lnTo>
                  <a:pt x="97034" y="369439"/>
                </a:lnTo>
                <a:lnTo>
                  <a:pt x="97814" y="375833"/>
                </a:lnTo>
                <a:lnTo>
                  <a:pt x="99287" y="382000"/>
                </a:lnTo>
                <a:lnTo>
                  <a:pt x="101221" y="386112"/>
                </a:lnTo>
                <a:lnTo>
                  <a:pt x="103464" y="388853"/>
                </a:lnTo>
                <a:lnTo>
                  <a:pt x="110805" y="39433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089"/>
          <p:cNvSpPr/>
          <p:nvPr/>
        </p:nvSpPr>
        <p:spPr>
          <a:xfrm>
            <a:off x="5352097" y="4084782"/>
            <a:ext cx="677229" cy="68829"/>
          </a:xfrm>
          <a:custGeom>
            <a:avLst/>
            <a:gdLst/>
            <a:ahLst/>
            <a:cxnLst/>
            <a:rect l="0" t="0" r="0" b="0"/>
            <a:pathLst>
              <a:path w="677229" h="68829">
                <a:moveTo>
                  <a:pt x="0" y="55735"/>
                </a:moveTo>
                <a:lnTo>
                  <a:pt x="4551" y="55735"/>
                </a:lnTo>
                <a:lnTo>
                  <a:pt x="6844" y="56688"/>
                </a:lnTo>
                <a:lnTo>
                  <a:pt x="9325" y="58275"/>
                </a:lnTo>
                <a:lnTo>
                  <a:pt x="11932" y="60286"/>
                </a:lnTo>
                <a:lnTo>
                  <a:pt x="14622" y="61626"/>
                </a:lnTo>
                <a:lnTo>
                  <a:pt x="20151" y="63116"/>
                </a:lnTo>
                <a:lnTo>
                  <a:pt x="36850" y="64151"/>
                </a:lnTo>
                <a:lnTo>
                  <a:pt x="48763" y="65191"/>
                </a:lnTo>
                <a:lnTo>
                  <a:pt x="57273" y="66801"/>
                </a:lnTo>
                <a:lnTo>
                  <a:pt x="66758" y="68828"/>
                </a:lnTo>
                <a:lnTo>
                  <a:pt x="84915" y="68539"/>
                </a:lnTo>
                <a:lnTo>
                  <a:pt x="93758" y="67128"/>
                </a:lnTo>
                <a:lnTo>
                  <a:pt x="105367" y="66188"/>
                </a:lnTo>
                <a:lnTo>
                  <a:pt x="118822" y="65561"/>
                </a:lnTo>
                <a:lnTo>
                  <a:pt x="133507" y="65143"/>
                </a:lnTo>
                <a:lnTo>
                  <a:pt x="146155" y="63912"/>
                </a:lnTo>
                <a:lnTo>
                  <a:pt x="157444" y="62139"/>
                </a:lnTo>
                <a:lnTo>
                  <a:pt x="167828" y="60004"/>
                </a:lnTo>
                <a:lnTo>
                  <a:pt x="183323" y="57629"/>
                </a:lnTo>
                <a:lnTo>
                  <a:pt x="223399" y="52449"/>
                </a:lnTo>
                <a:lnTo>
                  <a:pt x="241325" y="49735"/>
                </a:lnTo>
                <a:lnTo>
                  <a:pt x="257086" y="46972"/>
                </a:lnTo>
                <a:lnTo>
                  <a:pt x="289521" y="40411"/>
                </a:lnTo>
                <a:lnTo>
                  <a:pt x="332511" y="31144"/>
                </a:lnTo>
                <a:lnTo>
                  <a:pt x="364549" y="26006"/>
                </a:lnTo>
                <a:lnTo>
                  <a:pt x="445867" y="15217"/>
                </a:lnTo>
                <a:lnTo>
                  <a:pt x="478219" y="11578"/>
                </a:lnTo>
                <a:lnTo>
                  <a:pt x="503598" y="9152"/>
                </a:lnTo>
                <a:lnTo>
                  <a:pt x="524328" y="7535"/>
                </a:lnTo>
                <a:lnTo>
                  <a:pt x="543861" y="5504"/>
                </a:lnTo>
                <a:lnTo>
                  <a:pt x="580806" y="708"/>
                </a:lnTo>
                <a:lnTo>
                  <a:pt x="598659" y="0"/>
                </a:lnTo>
                <a:lnTo>
                  <a:pt x="616276" y="481"/>
                </a:lnTo>
                <a:lnTo>
                  <a:pt x="655675" y="3169"/>
                </a:lnTo>
                <a:lnTo>
                  <a:pt x="677228" y="430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090"/>
          <p:cNvSpPr/>
          <p:nvPr/>
        </p:nvSpPr>
        <p:spPr>
          <a:xfrm>
            <a:off x="6912292" y="2228850"/>
            <a:ext cx="102871" cy="1645921"/>
          </a:xfrm>
          <a:custGeom>
            <a:avLst/>
            <a:gdLst/>
            <a:ahLst/>
            <a:cxnLst/>
            <a:rect l="0" t="0" r="0" b="0"/>
            <a:pathLst>
              <a:path w="102871" h="1645921">
                <a:moveTo>
                  <a:pt x="8573" y="0"/>
                </a:moveTo>
                <a:lnTo>
                  <a:pt x="7620" y="22436"/>
                </a:lnTo>
                <a:lnTo>
                  <a:pt x="6033" y="33055"/>
                </a:lnTo>
                <a:lnTo>
                  <a:pt x="4022" y="44896"/>
                </a:lnTo>
                <a:lnTo>
                  <a:pt x="1192" y="70664"/>
                </a:lnTo>
                <a:lnTo>
                  <a:pt x="235" y="114112"/>
                </a:lnTo>
                <a:lnTo>
                  <a:pt x="0" y="284484"/>
                </a:lnTo>
                <a:lnTo>
                  <a:pt x="2540" y="322652"/>
                </a:lnTo>
                <a:lnTo>
                  <a:pt x="4551" y="340831"/>
                </a:lnTo>
                <a:lnTo>
                  <a:pt x="7381" y="384620"/>
                </a:lnTo>
                <a:lnTo>
                  <a:pt x="8338" y="427658"/>
                </a:lnTo>
                <a:lnTo>
                  <a:pt x="8542" y="483166"/>
                </a:lnTo>
                <a:lnTo>
                  <a:pt x="11099" y="508428"/>
                </a:lnTo>
                <a:lnTo>
                  <a:pt x="13114" y="521832"/>
                </a:lnTo>
                <a:lnTo>
                  <a:pt x="15354" y="559585"/>
                </a:lnTo>
                <a:lnTo>
                  <a:pt x="16615" y="616335"/>
                </a:lnTo>
                <a:lnTo>
                  <a:pt x="17040" y="669644"/>
                </a:lnTo>
                <a:lnTo>
                  <a:pt x="19639" y="696082"/>
                </a:lnTo>
                <a:lnTo>
                  <a:pt x="21665" y="709800"/>
                </a:lnTo>
                <a:lnTo>
                  <a:pt x="23969" y="732280"/>
                </a:lnTo>
                <a:lnTo>
                  <a:pt x="29068" y="792817"/>
                </a:lnTo>
                <a:lnTo>
                  <a:pt x="31969" y="841313"/>
                </a:lnTo>
                <a:lnTo>
                  <a:pt x="32742" y="860913"/>
                </a:lnTo>
                <a:lnTo>
                  <a:pt x="51659" y="1091371"/>
                </a:lnTo>
                <a:lnTo>
                  <a:pt x="56297" y="1182918"/>
                </a:lnTo>
                <a:lnTo>
                  <a:pt x="58908" y="1266058"/>
                </a:lnTo>
                <a:lnTo>
                  <a:pt x="62059" y="1304055"/>
                </a:lnTo>
                <a:lnTo>
                  <a:pt x="64233" y="1320855"/>
                </a:lnTo>
                <a:lnTo>
                  <a:pt x="87510" y="1554842"/>
                </a:lnTo>
                <a:lnTo>
                  <a:pt x="90726" y="1578534"/>
                </a:lnTo>
                <a:lnTo>
                  <a:pt x="102870" y="164592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091"/>
          <p:cNvSpPr/>
          <p:nvPr/>
        </p:nvSpPr>
        <p:spPr>
          <a:xfrm>
            <a:off x="6886575" y="2203168"/>
            <a:ext cx="1850459" cy="1636086"/>
          </a:xfrm>
          <a:custGeom>
            <a:avLst/>
            <a:gdLst/>
            <a:ahLst/>
            <a:cxnLst/>
            <a:rect l="0" t="0" r="0" b="0"/>
            <a:pathLst>
              <a:path w="1850459" h="1636086">
                <a:moveTo>
                  <a:pt x="0" y="25682"/>
                </a:moveTo>
                <a:lnTo>
                  <a:pt x="22895" y="32467"/>
                </a:lnTo>
                <a:lnTo>
                  <a:pt x="57019" y="34097"/>
                </a:lnTo>
                <a:lnTo>
                  <a:pt x="84605" y="34223"/>
                </a:lnTo>
                <a:lnTo>
                  <a:pt x="111962" y="39187"/>
                </a:lnTo>
                <a:lnTo>
                  <a:pt x="165706" y="35765"/>
                </a:lnTo>
                <a:lnTo>
                  <a:pt x="265953" y="41150"/>
                </a:lnTo>
                <a:lnTo>
                  <a:pt x="318226" y="41129"/>
                </a:lnTo>
                <a:lnTo>
                  <a:pt x="521461" y="35348"/>
                </a:lnTo>
                <a:lnTo>
                  <a:pt x="586407" y="32200"/>
                </a:lnTo>
                <a:lnTo>
                  <a:pt x="651150" y="28579"/>
                </a:lnTo>
                <a:lnTo>
                  <a:pt x="695800" y="26969"/>
                </a:lnTo>
                <a:lnTo>
                  <a:pt x="743161" y="26063"/>
                </a:lnTo>
                <a:lnTo>
                  <a:pt x="785875" y="25794"/>
                </a:lnTo>
                <a:lnTo>
                  <a:pt x="1054861" y="12126"/>
                </a:lnTo>
                <a:lnTo>
                  <a:pt x="1091860" y="10930"/>
                </a:lnTo>
                <a:lnTo>
                  <a:pt x="1125099" y="9180"/>
                </a:lnTo>
                <a:lnTo>
                  <a:pt x="1210932" y="3118"/>
                </a:lnTo>
                <a:lnTo>
                  <a:pt x="1257647" y="1366"/>
                </a:lnTo>
                <a:lnTo>
                  <a:pt x="1527564" y="0"/>
                </a:lnTo>
                <a:lnTo>
                  <a:pt x="1586414" y="6754"/>
                </a:lnTo>
                <a:lnTo>
                  <a:pt x="1637238" y="10207"/>
                </a:lnTo>
                <a:lnTo>
                  <a:pt x="1687411" y="29517"/>
                </a:lnTo>
                <a:lnTo>
                  <a:pt x="1690727" y="32049"/>
                </a:lnTo>
                <a:lnTo>
                  <a:pt x="1692936" y="34689"/>
                </a:lnTo>
                <a:lnTo>
                  <a:pt x="1696342" y="40162"/>
                </a:lnTo>
                <a:lnTo>
                  <a:pt x="1701033" y="45770"/>
                </a:lnTo>
                <a:lnTo>
                  <a:pt x="1702665" y="48599"/>
                </a:lnTo>
                <a:lnTo>
                  <a:pt x="1705912" y="57131"/>
                </a:lnTo>
                <a:lnTo>
                  <a:pt x="1711531" y="65692"/>
                </a:lnTo>
                <a:lnTo>
                  <a:pt x="1713181" y="71404"/>
                </a:lnTo>
                <a:lnTo>
                  <a:pt x="1719406" y="107714"/>
                </a:lnTo>
                <a:lnTo>
                  <a:pt x="1729227" y="158726"/>
                </a:lnTo>
                <a:lnTo>
                  <a:pt x="1731432" y="206534"/>
                </a:lnTo>
                <a:lnTo>
                  <a:pt x="1734090" y="220678"/>
                </a:lnTo>
                <a:lnTo>
                  <a:pt x="1737494" y="234267"/>
                </a:lnTo>
                <a:lnTo>
                  <a:pt x="1739979" y="283106"/>
                </a:lnTo>
                <a:lnTo>
                  <a:pt x="1741099" y="318173"/>
                </a:lnTo>
                <a:lnTo>
                  <a:pt x="1746087" y="397037"/>
                </a:lnTo>
                <a:lnTo>
                  <a:pt x="1747588" y="443459"/>
                </a:lnTo>
                <a:lnTo>
                  <a:pt x="1752985" y="488875"/>
                </a:lnTo>
                <a:lnTo>
                  <a:pt x="1760496" y="553808"/>
                </a:lnTo>
                <a:lnTo>
                  <a:pt x="1765166" y="597793"/>
                </a:lnTo>
                <a:lnTo>
                  <a:pt x="1769233" y="630927"/>
                </a:lnTo>
                <a:lnTo>
                  <a:pt x="1776290" y="677902"/>
                </a:lnTo>
                <a:lnTo>
                  <a:pt x="1780458" y="720528"/>
                </a:lnTo>
                <a:lnTo>
                  <a:pt x="1793522" y="892279"/>
                </a:lnTo>
                <a:lnTo>
                  <a:pt x="1797246" y="955984"/>
                </a:lnTo>
                <a:lnTo>
                  <a:pt x="1801441" y="999537"/>
                </a:lnTo>
                <a:lnTo>
                  <a:pt x="1811894" y="1079955"/>
                </a:lnTo>
                <a:lnTo>
                  <a:pt x="1815748" y="1123871"/>
                </a:lnTo>
                <a:lnTo>
                  <a:pt x="1821440" y="1191388"/>
                </a:lnTo>
                <a:lnTo>
                  <a:pt x="1829159" y="1241344"/>
                </a:lnTo>
                <a:lnTo>
                  <a:pt x="1832135" y="1276858"/>
                </a:lnTo>
                <a:lnTo>
                  <a:pt x="1836349" y="1326993"/>
                </a:lnTo>
                <a:lnTo>
                  <a:pt x="1841092" y="1365025"/>
                </a:lnTo>
                <a:lnTo>
                  <a:pt x="1842824" y="1414165"/>
                </a:lnTo>
                <a:lnTo>
                  <a:pt x="1843962" y="1435410"/>
                </a:lnTo>
                <a:lnTo>
                  <a:pt x="1850458" y="1477644"/>
                </a:lnTo>
                <a:lnTo>
                  <a:pt x="1848585" y="1490466"/>
                </a:lnTo>
                <a:lnTo>
                  <a:pt x="1844716" y="1505854"/>
                </a:lnTo>
                <a:lnTo>
                  <a:pt x="1844173" y="1509668"/>
                </a:lnTo>
                <a:lnTo>
                  <a:pt x="1841906" y="1512211"/>
                </a:lnTo>
                <a:lnTo>
                  <a:pt x="1838490" y="1513906"/>
                </a:lnTo>
                <a:lnTo>
                  <a:pt x="1834308" y="1515036"/>
                </a:lnTo>
                <a:lnTo>
                  <a:pt x="1796565" y="1516627"/>
                </a:lnTo>
                <a:lnTo>
                  <a:pt x="1651640" y="1517238"/>
                </a:lnTo>
                <a:lnTo>
                  <a:pt x="1608774" y="1522350"/>
                </a:lnTo>
                <a:lnTo>
                  <a:pt x="1558925" y="1530020"/>
                </a:lnTo>
                <a:lnTo>
                  <a:pt x="1508196" y="1536604"/>
                </a:lnTo>
                <a:lnTo>
                  <a:pt x="1440950" y="1547639"/>
                </a:lnTo>
                <a:lnTo>
                  <a:pt x="1389975" y="1555618"/>
                </a:lnTo>
                <a:lnTo>
                  <a:pt x="1345188" y="1563364"/>
                </a:lnTo>
                <a:lnTo>
                  <a:pt x="1290852" y="1568624"/>
                </a:lnTo>
                <a:lnTo>
                  <a:pt x="1236412" y="1575973"/>
                </a:lnTo>
                <a:lnTo>
                  <a:pt x="1185051" y="1583914"/>
                </a:lnTo>
                <a:lnTo>
                  <a:pt x="1130916" y="1590040"/>
                </a:lnTo>
                <a:lnTo>
                  <a:pt x="1089043" y="1597694"/>
                </a:lnTo>
                <a:lnTo>
                  <a:pt x="1046629" y="1603194"/>
                </a:lnTo>
                <a:lnTo>
                  <a:pt x="996663" y="1608813"/>
                </a:lnTo>
                <a:lnTo>
                  <a:pt x="952231" y="1614486"/>
                </a:lnTo>
                <a:lnTo>
                  <a:pt x="907935" y="1618484"/>
                </a:lnTo>
                <a:lnTo>
                  <a:pt x="742933" y="1626730"/>
                </a:lnTo>
                <a:lnTo>
                  <a:pt x="692569" y="1628144"/>
                </a:lnTo>
                <a:lnTo>
                  <a:pt x="643355" y="1631103"/>
                </a:lnTo>
                <a:lnTo>
                  <a:pt x="595498" y="1634552"/>
                </a:lnTo>
                <a:lnTo>
                  <a:pt x="526603" y="1636085"/>
                </a:lnTo>
                <a:lnTo>
                  <a:pt x="473758" y="1634227"/>
                </a:lnTo>
                <a:lnTo>
                  <a:pt x="430586" y="1631178"/>
                </a:lnTo>
                <a:lnTo>
                  <a:pt x="382824" y="1629823"/>
                </a:lnTo>
                <a:lnTo>
                  <a:pt x="321647" y="1628953"/>
                </a:lnTo>
                <a:lnTo>
                  <a:pt x="273764" y="1628834"/>
                </a:lnTo>
                <a:lnTo>
                  <a:pt x="232798" y="1626242"/>
                </a:lnTo>
                <a:lnTo>
                  <a:pt x="188039" y="1621967"/>
                </a:lnTo>
                <a:lnTo>
                  <a:pt x="145732" y="162016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092"/>
          <p:cNvSpPr/>
          <p:nvPr/>
        </p:nvSpPr>
        <p:spPr>
          <a:xfrm>
            <a:off x="6929437" y="2675170"/>
            <a:ext cx="1723073" cy="170901"/>
          </a:xfrm>
          <a:custGeom>
            <a:avLst/>
            <a:gdLst/>
            <a:ahLst/>
            <a:cxnLst/>
            <a:rect l="0" t="0" r="0" b="0"/>
            <a:pathLst>
              <a:path w="1723073" h="170901">
                <a:moveTo>
                  <a:pt x="0" y="170900"/>
                </a:moveTo>
                <a:lnTo>
                  <a:pt x="18204" y="166349"/>
                </a:lnTo>
                <a:lnTo>
                  <a:pt x="32221" y="161574"/>
                </a:lnTo>
                <a:lnTo>
                  <a:pt x="38626" y="158968"/>
                </a:lnTo>
                <a:lnTo>
                  <a:pt x="50516" y="155325"/>
                </a:lnTo>
                <a:lnTo>
                  <a:pt x="84047" y="146198"/>
                </a:lnTo>
                <a:lnTo>
                  <a:pt x="111649" y="140871"/>
                </a:lnTo>
                <a:lnTo>
                  <a:pt x="137252" y="136599"/>
                </a:lnTo>
                <a:lnTo>
                  <a:pt x="153414" y="132792"/>
                </a:lnTo>
                <a:lnTo>
                  <a:pt x="170856" y="128350"/>
                </a:lnTo>
                <a:lnTo>
                  <a:pt x="197856" y="120874"/>
                </a:lnTo>
                <a:lnTo>
                  <a:pt x="209056" y="117546"/>
                </a:lnTo>
                <a:lnTo>
                  <a:pt x="243023" y="112864"/>
                </a:lnTo>
                <a:lnTo>
                  <a:pt x="375689" y="99133"/>
                </a:lnTo>
                <a:lnTo>
                  <a:pt x="397144" y="96385"/>
                </a:lnTo>
                <a:lnTo>
                  <a:pt x="415258" y="93601"/>
                </a:lnTo>
                <a:lnTo>
                  <a:pt x="431143" y="90792"/>
                </a:lnTo>
                <a:lnTo>
                  <a:pt x="466499" y="87015"/>
                </a:lnTo>
                <a:lnTo>
                  <a:pt x="697537" y="66355"/>
                </a:lnTo>
                <a:lnTo>
                  <a:pt x="727915" y="64056"/>
                </a:lnTo>
                <a:lnTo>
                  <a:pt x="882129" y="55512"/>
                </a:lnTo>
                <a:lnTo>
                  <a:pt x="913841" y="53017"/>
                </a:lnTo>
                <a:lnTo>
                  <a:pt x="964316" y="47705"/>
                </a:lnTo>
                <a:lnTo>
                  <a:pt x="1422791" y="12062"/>
                </a:lnTo>
                <a:lnTo>
                  <a:pt x="1451447" y="10715"/>
                </a:lnTo>
                <a:lnTo>
                  <a:pt x="1504242" y="9219"/>
                </a:lnTo>
                <a:lnTo>
                  <a:pt x="1549933" y="8554"/>
                </a:lnTo>
                <a:lnTo>
                  <a:pt x="1597544" y="5719"/>
                </a:lnTo>
                <a:lnTo>
                  <a:pt x="1640611" y="2236"/>
                </a:lnTo>
                <a:lnTo>
                  <a:pt x="1688863" y="0"/>
                </a:lnTo>
                <a:lnTo>
                  <a:pt x="1707869" y="647"/>
                </a:lnTo>
                <a:lnTo>
                  <a:pt x="1712937" y="2153"/>
                </a:lnTo>
                <a:lnTo>
                  <a:pt x="1723072" y="802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093"/>
          <p:cNvSpPr/>
          <p:nvPr/>
        </p:nvSpPr>
        <p:spPr>
          <a:xfrm>
            <a:off x="6946582" y="3158383"/>
            <a:ext cx="1697356" cy="176320"/>
          </a:xfrm>
          <a:custGeom>
            <a:avLst/>
            <a:gdLst/>
            <a:ahLst/>
            <a:cxnLst/>
            <a:rect l="0" t="0" r="0" b="0"/>
            <a:pathLst>
              <a:path w="1697356" h="176320">
                <a:moveTo>
                  <a:pt x="0" y="176319"/>
                </a:moveTo>
                <a:lnTo>
                  <a:pt x="11932" y="176319"/>
                </a:lnTo>
                <a:lnTo>
                  <a:pt x="29803" y="170428"/>
                </a:lnTo>
                <a:lnTo>
                  <a:pt x="68652" y="165364"/>
                </a:lnTo>
                <a:lnTo>
                  <a:pt x="80995" y="160972"/>
                </a:lnTo>
                <a:lnTo>
                  <a:pt x="96005" y="155846"/>
                </a:lnTo>
                <a:lnTo>
                  <a:pt x="115970" y="152156"/>
                </a:lnTo>
                <a:lnTo>
                  <a:pt x="126844" y="149732"/>
                </a:lnTo>
                <a:lnTo>
                  <a:pt x="156705" y="141960"/>
                </a:lnTo>
                <a:lnTo>
                  <a:pt x="184582" y="137236"/>
                </a:lnTo>
                <a:lnTo>
                  <a:pt x="213481" y="133231"/>
                </a:lnTo>
                <a:lnTo>
                  <a:pt x="231855" y="129496"/>
                </a:lnTo>
                <a:lnTo>
                  <a:pt x="320648" y="109814"/>
                </a:lnTo>
                <a:lnTo>
                  <a:pt x="395558" y="96279"/>
                </a:lnTo>
                <a:lnTo>
                  <a:pt x="531948" y="73408"/>
                </a:lnTo>
                <a:lnTo>
                  <a:pt x="558467" y="69612"/>
                </a:lnTo>
                <a:lnTo>
                  <a:pt x="613333" y="62854"/>
                </a:lnTo>
                <a:lnTo>
                  <a:pt x="722808" y="54135"/>
                </a:lnTo>
                <a:lnTo>
                  <a:pt x="1005563" y="34287"/>
                </a:lnTo>
                <a:lnTo>
                  <a:pt x="1037088" y="31149"/>
                </a:lnTo>
                <a:lnTo>
                  <a:pt x="1084816" y="26074"/>
                </a:lnTo>
                <a:lnTo>
                  <a:pt x="1210515" y="17998"/>
                </a:lnTo>
                <a:lnTo>
                  <a:pt x="1244207" y="16479"/>
                </a:lnTo>
                <a:lnTo>
                  <a:pt x="1337664" y="14341"/>
                </a:lnTo>
                <a:lnTo>
                  <a:pt x="1451647" y="13494"/>
                </a:lnTo>
                <a:lnTo>
                  <a:pt x="1518011" y="13452"/>
                </a:lnTo>
                <a:lnTo>
                  <a:pt x="1562401" y="10906"/>
                </a:lnTo>
                <a:lnTo>
                  <a:pt x="1611659" y="7552"/>
                </a:lnTo>
                <a:lnTo>
                  <a:pt x="1664024" y="5399"/>
                </a:lnTo>
                <a:lnTo>
                  <a:pt x="1678731" y="4152"/>
                </a:lnTo>
                <a:lnTo>
                  <a:pt x="1688442" y="423"/>
                </a:lnTo>
                <a:lnTo>
                  <a:pt x="1691414" y="0"/>
                </a:lnTo>
                <a:lnTo>
                  <a:pt x="1693394" y="670"/>
                </a:lnTo>
                <a:lnTo>
                  <a:pt x="1697355" y="486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094"/>
          <p:cNvSpPr/>
          <p:nvPr/>
        </p:nvSpPr>
        <p:spPr>
          <a:xfrm>
            <a:off x="7015162" y="3392942"/>
            <a:ext cx="154306" cy="298784"/>
          </a:xfrm>
          <a:custGeom>
            <a:avLst/>
            <a:gdLst/>
            <a:ahLst/>
            <a:cxnLst/>
            <a:rect l="0" t="0" r="0" b="0"/>
            <a:pathLst>
              <a:path w="154306" h="298784">
                <a:moveTo>
                  <a:pt x="0" y="224653"/>
                </a:moveTo>
                <a:lnTo>
                  <a:pt x="0" y="242856"/>
                </a:lnTo>
                <a:lnTo>
                  <a:pt x="953" y="252028"/>
                </a:lnTo>
                <a:lnTo>
                  <a:pt x="2540" y="261953"/>
                </a:lnTo>
                <a:lnTo>
                  <a:pt x="4551" y="272380"/>
                </a:lnTo>
                <a:lnTo>
                  <a:pt x="6845" y="280283"/>
                </a:lnTo>
                <a:lnTo>
                  <a:pt x="9326" y="286505"/>
                </a:lnTo>
                <a:lnTo>
                  <a:pt x="15601" y="298783"/>
                </a:lnTo>
                <a:lnTo>
                  <a:pt x="17068" y="297885"/>
                </a:lnTo>
                <a:lnTo>
                  <a:pt x="21239" y="291808"/>
                </a:lnTo>
                <a:lnTo>
                  <a:pt x="23684" y="285615"/>
                </a:lnTo>
                <a:lnTo>
                  <a:pt x="26267" y="277677"/>
                </a:lnTo>
                <a:lnTo>
                  <a:pt x="28942" y="268575"/>
                </a:lnTo>
                <a:lnTo>
                  <a:pt x="30724" y="255839"/>
                </a:lnTo>
                <a:lnTo>
                  <a:pt x="31913" y="240681"/>
                </a:lnTo>
                <a:lnTo>
                  <a:pt x="32706" y="223908"/>
                </a:lnTo>
                <a:lnTo>
                  <a:pt x="34186" y="209869"/>
                </a:lnTo>
                <a:lnTo>
                  <a:pt x="36126" y="197652"/>
                </a:lnTo>
                <a:lnTo>
                  <a:pt x="38371" y="186649"/>
                </a:lnTo>
                <a:lnTo>
                  <a:pt x="50634" y="116555"/>
                </a:lnTo>
                <a:lnTo>
                  <a:pt x="55663" y="93533"/>
                </a:lnTo>
                <a:lnTo>
                  <a:pt x="60922" y="73422"/>
                </a:lnTo>
                <a:lnTo>
                  <a:pt x="66332" y="55252"/>
                </a:lnTo>
                <a:lnTo>
                  <a:pt x="70892" y="41234"/>
                </a:lnTo>
                <a:lnTo>
                  <a:pt x="74884" y="29983"/>
                </a:lnTo>
                <a:lnTo>
                  <a:pt x="78498" y="20578"/>
                </a:lnTo>
                <a:lnTo>
                  <a:pt x="81859" y="13355"/>
                </a:lnTo>
                <a:lnTo>
                  <a:pt x="85053" y="7588"/>
                </a:lnTo>
                <a:lnTo>
                  <a:pt x="88134" y="2790"/>
                </a:lnTo>
                <a:lnTo>
                  <a:pt x="91142" y="545"/>
                </a:lnTo>
                <a:lnTo>
                  <a:pt x="94098" y="0"/>
                </a:lnTo>
                <a:lnTo>
                  <a:pt x="97023" y="589"/>
                </a:lnTo>
                <a:lnTo>
                  <a:pt x="98971" y="2887"/>
                </a:lnTo>
                <a:lnTo>
                  <a:pt x="100271" y="6324"/>
                </a:lnTo>
                <a:lnTo>
                  <a:pt x="101137" y="10520"/>
                </a:lnTo>
                <a:lnTo>
                  <a:pt x="102100" y="78682"/>
                </a:lnTo>
                <a:lnTo>
                  <a:pt x="102719" y="220902"/>
                </a:lnTo>
                <a:lnTo>
                  <a:pt x="103722" y="237392"/>
                </a:lnTo>
                <a:lnTo>
                  <a:pt x="105342" y="249338"/>
                </a:lnTo>
                <a:lnTo>
                  <a:pt x="107376" y="258254"/>
                </a:lnTo>
                <a:lnTo>
                  <a:pt x="109635" y="265622"/>
                </a:lnTo>
                <a:lnTo>
                  <a:pt x="110237" y="266253"/>
                </a:lnTo>
                <a:lnTo>
                  <a:pt x="111592" y="265721"/>
                </a:lnTo>
                <a:lnTo>
                  <a:pt x="115636" y="262590"/>
                </a:lnTo>
                <a:lnTo>
                  <a:pt x="117096" y="258517"/>
                </a:lnTo>
                <a:lnTo>
                  <a:pt x="118069" y="252944"/>
                </a:lnTo>
                <a:lnTo>
                  <a:pt x="118718" y="246371"/>
                </a:lnTo>
                <a:lnTo>
                  <a:pt x="120103" y="238179"/>
                </a:lnTo>
                <a:lnTo>
                  <a:pt x="121979" y="228908"/>
                </a:lnTo>
                <a:lnTo>
                  <a:pt x="124182" y="218917"/>
                </a:lnTo>
                <a:lnTo>
                  <a:pt x="126603" y="204636"/>
                </a:lnTo>
                <a:lnTo>
                  <a:pt x="131833" y="168449"/>
                </a:lnTo>
                <a:lnTo>
                  <a:pt x="134561" y="152893"/>
                </a:lnTo>
                <a:lnTo>
                  <a:pt x="137333" y="139666"/>
                </a:lnTo>
                <a:lnTo>
                  <a:pt x="140133" y="127989"/>
                </a:lnTo>
                <a:lnTo>
                  <a:pt x="142952" y="118301"/>
                </a:lnTo>
                <a:lnTo>
                  <a:pt x="145784" y="109936"/>
                </a:lnTo>
                <a:lnTo>
                  <a:pt x="154305" y="8749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095"/>
          <p:cNvSpPr/>
          <p:nvPr/>
        </p:nvSpPr>
        <p:spPr>
          <a:xfrm>
            <a:off x="7220902" y="3372790"/>
            <a:ext cx="240031" cy="328666"/>
          </a:xfrm>
          <a:custGeom>
            <a:avLst/>
            <a:gdLst/>
            <a:ahLst/>
            <a:cxnLst/>
            <a:rect l="0" t="0" r="0" b="0"/>
            <a:pathLst>
              <a:path w="240031" h="328666">
                <a:moveTo>
                  <a:pt x="0" y="13347"/>
                </a:moveTo>
                <a:lnTo>
                  <a:pt x="4551" y="22449"/>
                </a:lnTo>
                <a:lnTo>
                  <a:pt x="6785" y="31997"/>
                </a:lnTo>
                <a:lnTo>
                  <a:pt x="7381" y="37211"/>
                </a:lnTo>
                <a:lnTo>
                  <a:pt x="7778" y="44496"/>
                </a:lnTo>
                <a:lnTo>
                  <a:pt x="8220" y="62751"/>
                </a:lnTo>
                <a:lnTo>
                  <a:pt x="7385" y="77716"/>
                </a:lnTo>
                <a:lnTo>
                  <a:pt x="2612" y="134972"/>
                </a:lnTo>
                <a:lnTo>
                  <a:pt x="1741" y="150628"/>
                </a:lnTo>
                <a:lnTo>
                  <a:pt x="1161" y="164875"/>
                </a:lnTo>
                <a:lnTo>
                  <a:pt x="1726" y="184851"/>
                </a:lnTo>
                <a:lnTo>
                  <a:pt x="7483" y="281159"/>
                </a:lnTo>
                <a:lnTo>
                  <a:pt x="8799" y="289996"/>
                </a:lnTo>
                <a:lnTo>
                  <a:pt x="10628" y="296840"/>
                </a:lnTo>
                <a:lnTo>
                  <a:pt x="12801" y="302355"/>
                </a:lnTo>
                <a:lnTo>
                  <a:pt x="15202" y="304127"/>
                </a:lnTo>
                <a:lnTo>
                  <a:pt x="17754" y="303403"/>
                </a:lnTo>
                <a:lnTo>
                  <a:pt x="20409" y="301015"/>
                </a:lnTo>
                <a:lnTo>
                  <a:pt x="25898" y="293282"/>
                </a:lnTo>
                <a:lnTo>
                  <a:pt x="28695" y="288553"/>
                </a:lnTo>
                <a:lnTo>
                  <a:pt x="31513" y="282543"/>
                </a:lnTo>
                <a:lnTo>
                  <a:pt x="34343" y="275678"/>
                </a:lnTo>
                <a:lnTo>
                  <a:pt x="37183" y="268245"/>
                </a:lnTo>
                <a:lnTo>
                  <a:pt x="41934" y="249001"/>
                </a:lnTo>
                <a:lnTo>
                  <a:pt x="54832" y="189520"/>
                </a:lnTo>
                <a:lnTo>
                  <a:pt x="61320" y="163180"/>
                </a:lnTo>
                <a:lnTo>
                  <a:pt x="67550" y="140859"/>
                </a:lnTo>
                <a:lnTo>
                  <a:pt x="73609" y="121215"/>
                </a:lnTo>
                <a:lnTo>
                  <a:pt x="79553" y="103357"/>
                </a:lnTo>
                <a:lnTo>
                  <a:pt x="91236" y="70814"/>
                </a:lnTo>
                <a:lnTo>
                  <a:pt x="97019" y="57373"/>
                </a:lnTo>
                <a:lnTo>
                  <a:pt x="102779" y="45555"/>
                </a:lnTo>
                <a:lnTo>
                  <a:pt x="108525" y="34819"/>
                </a:lnTo>
                <a:lnTo>
                  <a:pt x="114260" y="25757"/>
                </a:lnTo>
                <a:lnTo>
                  <a:pt x="119988" y="17810"/>
                </a:lnTo>
                <a:lnTo>
                  <a:pt x="125712" y="10608"/>
                </a:lnTo>
                <a:lnTo>
                  <a:pt x="130481" y="5806"/>
                </a:lnTo>
                <a:lnTo>
                  <a:pt x="134612" y="2605"/>
                </a:lnTo>
                <a:lnTo>
                  <a:pt x="138319" y="470"/>
                </a:lnTo>
                <a:lnTo>
                  <a:pt x="141743" y="0"/>
                </a:lnTo>
                <a:lnTo>
                  <a:pt x="144977" y="639"/>
                </a:lnTo>
                <a:lnTo>
                  <a:pt x="148087" y="2017"/>
                </a:lnTo>
                <a:lnTo>
                  <a:pt x="151113" y="4842"/>
                </a:lnTo>
                <a:lnTo>
                  <a:pt x="157014" y="13059"/>
                </a:lnTo>
                <a:lnTo>
                  <a:pt x="158969" y="19823"/>
                </a:lnTo>
                <a:lnTo>
                  <a:pt x="160271" y="28142"/>
                </a:lnTo>
                <a:lnTo>
                  <a:pt x="161140" y="37498"/>
                </a:lnTo>
                <a:lnTo>
                  <a:pt x="160767" y="52308"/>
                </a:lnTo>
                <a:lnTo>
                  <a:pt x="159566" y="70753"/>
                </a:lnTo>
                <a:lnTo>
                  <a:pt x="157811" y="91623"/>
                </a:lnTo>
                <a:lnTo>
                  <a:pt x="156643" y="116013"/>
                </a:lnTo>
                <a:lnTo>
                  <a:pt x="155344" y="171054"/>
                </a:lnTo>
                <a:lnTo>
                  <a:pt x="154613" y="233642"/>
                </a:lnTo>
                <a:lnTo>
                  <a:pt x="155463" y="249745"/>
                </a:lnTo>
                <a:lnTo>
                  <a:pt x="156982" y="264291"/>
                </a:lnTo>
                <a:lnTo>
                  <a:pt x="158947" y="277798"/>
                </a:lnTo>
                <a:lnTo>
                  <a:pt x="161210" y="288708"/>
                </a:lnTo>
                <a:lnTo>
                  <a:pt x="163671" y="297886"/>
                </a:lnTo>
                <a:lnTo>
                  <a:pt x="166264" y="305909"/>
                </a:lnTo>
                <a:lnTo>
                  <a:pt x="168946" y="313164"/>
                </a:lnTo>
                <a:lnTo>
                  <a:pt x="171686" y="319905"/>
                </a:lnTo>
                <a:lnTo>
                  <a:pt x="174465" y="326304"/>
                </a:lnTo>
                <a:lnTo>
                  <a:pt x="176317" y="328665"/>
                </a:lnTo>
                <a:lnTo>
                  <a:pt x="177552" y="328334"/>
                </a:lnTo>
                <a:lnTo>
                  <a:pt x="181831" y="318767"/>
                </a:lnTo>
                <a:lnTo>
                  <a:pt x="184085" y="314115"/>
                </a:lnTo>
                <a:lnTo>
                  <a:pt x="186541" y="307204"/>
                </a:lnTo>
                <a:lnTo>
                  <a:pt x="189130" y="298787"/>
                </a:lnTo>
                <a:lnTo>
                  <a:pt x="194548" y="279274"/>
                </a:lnTo>
                <a:lnTo>
                  <a:pt x="200131" y="257902"/>
                </a:lnTo>
                <a:lnTo>
                  <a:pt x="203906" y="239249"/>
                </a:lnTo>
                <a:lnTo>
                  <a:pt x="224560" y="126810"/>
                </a:lnTo>
                <a:lnTo>
                  <a:pt x="227812" y="111849"/>
                </a:lnTo>
                <a:lnTo>
                  <a:pt x="230933" y="99017"/>
                </a:lnTo>
                <a:lnTo>
                  <a:pt x="240030" y="6478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096"/>
          <p:cNvSpPr/>
          <p:nvPr/>
        </p:nvSpPr>
        <p:spPr>
          <a:xfrm>
            <a:off x="7522131" y="3289654"/>
            <a:ext cx="1036082" cy="370415"/>
          </a:xfrm>
          <a:custGeom>
            <a:avLst/>
            <a:gdLst/>
            <a:ahLst/>
            <a:cxnLst/>
            <a:rect l="0" t="0" r="0" b="0"/>
            <a:pathLst>
              <a:path w="1036082" h="370415">
                <a:moveTo>
                  <a:pt x="7381" y="45048"/>
                </a:moveTo>
                <a:lnTo>
                  <a:pt x="7381" y="103597"/>
                </a:lnTo>
                <a:lnTo>
                  <a:pt x="4842" y="164097"/>
                </a:lnTo>
                <a:lnTo>
                  <a:pt x="1490" y="231309"/>
                </a:lnTo>
                <a:lnTo>
                  <a:pt x="0" y="277056"/>
                </a:lnTo>
                <a:lnTo>
                  <a:pt x="556" y="296875"/>
                </a:lnTo>
                <a:lnTo>
                  <a:pt x="1878" y="315803"/>
                </a:lnTo>
                <a:lnTo>
                  <a:pt x="3713" y="334136"/>
                </a:lnTo>
                <a:lnTo>
                  <a:pt x="5888" y="347311"/>
                </a:lnTo>
                <a:lnTo>
                  <a:pt x="8291" y="357047"/>
                </a:lnTo>
                <a:lnTo>
                  <a:pt x="10845" y="364490"/>
                </a:lnTo>
                <a:lnTo>
                  <a:pt x="13501" y="368499"/>
                </a:lnTo>
                <a:lnTo>
                  <a:pt x="16223" y="370220"/>
                </a:lnTo>
                <a:lnTo>
                  <a:pt x="18991" y="370414"/>
                </a:lnTo>
                <a:lnTo>
                  <a:pt x="21789" y="369591"/>
                </a:lnTo>
                <a:lnTo>
                  <a:pt x="27436" y="366137"/>
                </a:lnTo>
                <a:lnTo>
                  <a:pt x="33123" y="356347"/>
                </a:lnTo>
                <a:lnTo>
                  <a:pt x="35972" y="349735"/>
                </a:lnTo>
                <a:lnTo>
                  <a:pt x="37872" y="340565"/>
                </a:lnTo>
                <a:lnTo>
                  <a:pt x="39138" y="329690"/>
                </a:lnTo>
                <a:lnTo>
                  <a:pt x="39983" y="317677"/>
                </a:lnTo>
                <a:lnTo>
                  <a:pt x="41498" y="304906"/>
                </a:lnTo>
                <a:lnTo>
                  <a:pt x="43460" y="291629"/>
                </a:lnTo>
                <a:lnTo>
                  <a:pt x="45722" y="278015"/>
                </a:lnTo>
                <a:lnTo>
                  <a:pt x="51039" y="257510"/>
                </a:lnTo>
                <a:lnTo>
                  <a:pt x="58394" y="232409"/>
                </a:lnTo>
                <a:lnTo>
                  <a:pt x="67107" y="204245"/>
                </a:lnTo>
                <a:lnTo>
                  <a:pt x="75773" y="179755"/>
                </a:lnTo>
                <a:lnTo>
                  <a:pt x="84409" y="157713"/>
                </a:lnTo>
                <a:lnTo>
                  <a:pt x="93023" y="137303"/>
                </a:lnTo>
                <a:lnTo>
                  <a:pt x="101623" y="118934"/>
                </a:lnTo>
                <a:lnTo>
                  <a:pt x="110214" y="101925"/>
                </a:lnTo>
                <a:lnTo>
                  <a:pt x="133417" y="57773"/>
                </a:lnTo>
                <a:lnTo>
                  <a:pt x="139983" y="44959"/>
                </a:lnTo>
                <a:lnTo>
                  <a:pt x="146265" y="34511"/>
                </a:lnTo>
                <a:lnTo>
                  <a:pt x="152358" y="25641"/>
                </a:lnTo>
                <a:lnTo>
                  <a:pt x="158324" y="17822"/>
                </a:lnTo>
                <a:lnTo>
                  <a:pt x="170035" y="6595"/>
                </a:lnTo>
                <a:lnTo>
                  <a:pt x="175824" y="2268"/>
                </a:lnTo>
                <a:lnTo>
                  <a:pt x="180636" y="335"/>
                </a:lnTo>
                <a:lnTo>
                  <a:pt x="184797" y="0"/>
                </a:lnTo>
                <a:lnTo>
                  <a:pt x="188523" y="728"/>
                </a:lnTo>
                <a:lnTo>
                  <a:pt x="191008" y="3119"/>
                </a:lnTo>
                <a:lnTo>
                  <a:pt x="192664" y="6618"/>
                </a:lnTo>
                <a:lnTo>
                  <a:pt x="194504" y="17491"/>
                </a:lnTo>
                <a:lnTo>
                  <a:pt x="194994" y="25724"/>
                </a:lnTo>
                <a:lnTo>
                  <a:pt x="195322" y="35023"/>
                </a:lnTo>
                <a:lnTo>
                  <a:pt x="194587" y="45032"/>
                </a:lnTo>
                <a:lnTo>
                  <a:pt x="193146" y="55515"/>
                </a:lnTo>
                <a:lnTo>
                  <a:pt x="183986" y="108816"/>
                </a:lnTo>
                <a:lnTo>
                  <a:pt x="182268" y="124708"/>
                </a:lnTo>
                <a:lnTo>
                  <a:pt x="181123" y="141017"/>
                </a:lnTo>
                <a:lnTo>
                  <a:pt x="180358" y="157605"/>
                </a:lnTo>
                <a:lnTo>
                  <a:pt x="178897" y="173426"/>
                </a:lnTo>
                <a:lnTo>
                  <a:pt x="176970" y="188736"/>
                </a:lnTo>
                <a:lnTo>
                  <a:pt x="174733" y="203705"/>
                </a:lnTo>
                <a:lnTo>
                  <a:pt x="173241" y="219400"/>
                </a:lnTo>
                <a:lnTo>
                  <a:pt x="172248" y="235577"/>
                </a:lnTo>
                <a:lnTo>
                  <a:pt x="171584" y="252077"/>
                </a:lnTo>
                <a:lnTo>
                  <a:pt x="172095" y="269745"/>
                </a:lnTo>
                <a:lnTo>
                  <a:pt x="173388" y="288191"/>
                </a:lnTo>
                <a:lnTo>
                  <a:pt x="176412" y="321704"/>
                </a:lnTo>
                <a:lnTo>
                  <a:pt x="178512" y="356518"/>
                </a:lnTo>
                <a:lnTo>
                  <a:pt x="180524" y="358422"/>
                </a:lnTo>
                <a:lnTo>
                  <a:pt x="183769" y="359691"/>
                </a:lnTo>
                <a:lnTo>
                  <a:pt x="187838" y="360538"/>
                </a:lnTo>
                <a:lnTo>
                  <a:pt x="190550" y="359197"/>
                </a:lnTo>
                <a:lnTo>
                  <a:pt x="192360" y="356398"/>
                </a:lnTo>
                <a:lnTo>
                  <a:pt x="234975" y="223168"/>
                </a:lnTo>
                <a:lnTo>
                  <a:pt x="250139" y="179775"/>
                </a:lnTo>
                <a:lnTo>
                  <a:pt x="257802" y="161536"/>
                </a:lnTo>
                <a:lnTo>
                  <a:pt x="265768" y="144614"/>
                </a:lnTo>
                <a:lnTo>
                  <a:pt x="273936" y="128571"/>
                </a:lnTo>
                <a:lnTo>
                  <a:pt x="283192" y="113112"/>
                </a:lnTo>
                <a:lnTo>
                  <a:pt x="293173" y="98044"/>
                </a:lnTo>
                <a:lnTo>
                  <a:pt x="303637" y="83237"/>
                </a:lnTo>
                <a:lnTo>
                  <a:pt x="312517" y="72412"/>
                </a:lnTo>
                <a:lnTo>
                  <a:pt x="320343" y="64243"/>
                </a:lnTo>
                <a:lnTo>
                  <a:pt x="327465" y="57845"/>
                </a:lnTo>
                <a:lnTo>
                  <a:pt x="333165" y="54532"/>
                </a:lnTo>
                <a:lnTo>
                  <a:pt x="337917" y="53276"/>
                </a:lnTo>
                <a:lnTo>
                  <a:pt x="342039" y="53391"/>
                </a:lnTo>
                <a:lnTo>
                  <a:pt x="344786" y="55372"/>
                </a:lnTo>
                <a:lnTo>
                  <a:pt x="346618" y="58598"/>
                </a:lnTo>
                <a:lnTo>
                  <a:pt x="347839" y="62654"/>
                </a:lnTo>
                <a:lnTo>
                  <a:pt x="348652" y="69168"/>
                </a:lnTo>
                <a:lnTo>
                  <a:pt x="349196" y="77321"/>
                </a:lnTo>
                <a:lnTo>
                  <a:pt x="349558" y="86566"/>
                </a:lnTo>
                <a:lnTo>
                  <a:pt x="350239" y="221865"/>
                </a:lnTo>
                <a:lnTo>
                  <a:pt x="350276" y="298567"/>
                </a:lnTo>
                <a:lnTo>
                  <a:pt x="351230" y="311216"/>
                </a:lnTo>
                <a:lnTo>
                  <a:pt x="352819" y="322506"/>
                </a:lnTo>
                <a:lnTo>
                  <a:pt x="354830" y="332890"/>
                </a:lnTo>
                <a:lnTo>
                  <a:pt x="356171" y="340765"/>
                </a:lnTo>
                <a:lnTo>
                  <a:pt x="357662" y="352055"/>
                </a:lnTo>
                <a:lnTo>
                  <a:pt x="359011" y="356400"/>
                </a:lnTo>
                <a:lnTo>
                  <a:pt x="363051" y="363767"/>
                </a:lnTo>
                <a:lnTo>
                  <a:pt x="365461" y="365160"/>
                </a:lnTo>
                <a:lnTo>
                  <a:pt x="368022" y="365136"/>
                </a:lnTo>
                <a:lnTo>
                  <a:pt x="370681" y="364167"/>
                </a:lnTo>
                <a:lnTo>
                  <a:pt x="373405" y="361617"/>
                </a:lnTo>
                <a:lnTo>
                  <a:pt x="378974" y="353703"/>
                </a:lnTo>
                <a:lnTo>
                  <a:pt x="381791" y="347020"/>
                </a:lnTo>
                <a:lnTo>
                  <a:pt x="384623" y="338755"/>
                </a:lnTo>
                <a:lnTo>
                  <a:pt x="387463" y="329435"/>
                </a:lnTo>
                <a:lnTo>
                  <a:pt x="390310" y="318460"/>
                </a:lnTo>
                <a:lnTo>
                  <a:pt x="396012" y="293564"/>
                </a:lnTo>
                <a:lnTo>
                  <a:pt x="399818" y="279306"/>
                </a:lnTo>
                <a:lnTo>
                  <a:pt x="409128" y="248223"/>
                </a:lnTo>
                <a:lnTo>
                  <a:pt x="413324" y="231932"/>
                </a:lnTo>
                <a:lnTo>
                  <a:pt x="417075" y="215358"/>
                </a:lnTo>
                <a:lnTo>
                  <a:pt x="420528" y="198593"/>
                </a:lnTo>
                <a:lnTo>
                  <a:pt x="424735" y="180749"/>
                </a:lnTo>
                <a:lnTo>
                  <a:pt x="434490" y="143142"/>
                </a:lnTo>
                <a:lnTo>
                  <a:pt x="440710" y="125684"/>
                </a:lnTo>
                <a:lnTo>
                  <a:pt x="447715" y="109283"/>
                </a:lnTo>
                <a:lnTo>
                  <a:pt x="455242" y="93587"/>
                </a:lnTo>
                <a:lnTo>
                  <a:pt x="462165" y="80265"/>
                </a:lnTo>
                <a:lnTo>
                  <a:pt x="468685" y="68526"/>
                </a:lnTo>
                <a:lnTo>
                  <a:pt x="474937" y="57842"/>
                </a:lnTo>
                <a:lnTo>
                  <a:pt x="481963" y="48815"/>
                </a:lnTo>
                <a:lnTo>
                  <a:pt x="489504" y="40892"/>
                </a:lnTo>
                <a:lnTo>
                  <a:pt x="497388" y="33705"/>
                </a:lnTo>
                <a:lnTo>
                  <a:pt x="508690" y="25719"/>
                </a:lnTo>
                <a:lnTo>
                  <a:pt x="513037" y="23590"/>
                </a:lnTo>
                <a:lnTo>
                  <a:pt x="516888" y="23123"/>
                </a:lnTo>
                <a:lnTo>
                  <a:pt x="520407" y="23763"/>
                </a:lnTo>
                <a:lnTo>
                  <a:pt x="523705" y="25143"/>
                </a:lnTo>
                <a:lnTo>
                  <a:pt x="525905" y="28921"/>
                </a:lnTo>
                <a:lnTo>
                  <a:pt x="527372" y="34296"/>
                </a:lnTo>
                <a:lnTo>
                  <a:pt x="528348" y="40738"/>
                </a:lnTo>
                <a:lnTo>
                  <a:pt x="529000" y="47890"/>
                </a:lnTo>
                <a:lnTo>
                  <a:pt x="529435" y="55515"/>
                </a:lnTo>
                <a:lnTo>
                  <a:pt x="529725" y="63456"/>
                </a:lnTo>
                <a:lnTo>
                  <a:pt x="530132" y="97386"/>
                </a:lnTo>
                <a:lnTo>
                  <a:pt x="529236" y="118041"/>
                </a:lnTo>
                <a:lnTo>
                  <a:pt x="525701" y="174009"/>
                </a:lnTo>
                <a:lnTo>
                  <a:pt x="523425" y="198650"/>
                </a:lnTo>
                <a:lnTo>
                  <a:pt x="520956" y="219839"/>
                </a:lnTo>
                <a:lnTo>
                  <a:pt x="518358" y="238728"/>
                </a:lnTo>
                <a:lnTo>
                  <a:pt x="516624" y="256083"/>
                </a:lnTo>
                <a:lnTo>
                  <a:pt x="515469" y="272416"/>
                </a:lnTo>
                <a:lnTo>
                  <a:pt x="514699" y="288066"/>
                </a:lnTo>
                <a:lnTo>
                  <a:pt x="515138" y="301358"/>
                </a:lnTo>
                <a:lnTo>
                  <a:pt x="516384" y="313076"/>
                </a:lnTo>
                <a:lnTo>
                  <a:pt x="518166" y="323746"/>
                </a:lnTo>
                <a:lnTo>
                  <a:pt x="519354" y="332764"/>
                </a:lnTo>
                <a:lnTo>
                  <a:pt x="520147" y="340681"/>
                </a:lnTo>
                <a:lnTo>
                  <a:pt x="520675" y="347865"/>
                </a:lnTo>
                <a:lnTo>
                  <a:pt x="521979" y="352653"/>
                </a:lnTo>
                <a:lnTo>
                  <a:pt x="523802" y="355846"/>
                </a:lnTo>
                <a:lnTo>
                  <a:pt x="525970" y="357974"/>
                </a:lnTo>
                <a:lnTo>
                  <a:pt x="528366" y="359393"/>
                </a:lnTo>
                <a:lnTo>
                  <a:pt x="533571" y="360969"/>
                </a:lnTo>
                <a:lnTo>
                  <a:pt x="536291" y="358533"/>
                </a:lnTo>
                <a:lnTo>
                  <a:pt x="541855" y="348204"/>
                </a:lnTo>
                <a:lnTo>
                  <a:pt x="545625" y="335735"/>
                </a:lnTo>
                <a:lnTo>
                  <a:pt x="550042" y="318849"/>
                </a:lnTo>
                <a:lnTo>
                  <a:pt x="575372" y="216502"/>
                </a:lnTo>
                <a:lnTo>
                  <a:pt x="583209" y="190783"/>
                </a:lnTo>
                <a:lnTo>
                  <a:pt x="591292" y="167922"/>
                </a:lnTo>
                <a:lnTo>
                  <a:pt x="599538" y="146967"/>
                </a:lnTo>
                <a:lnTo>
                  <a:pt x="607892" y="129186"/>
                </a:lnTo>
                <a:lnTo>
                  <a:pt x="616320" y="113523"/>
                </a:lnTo>
                <a:lnTo>
                  <a:pt x="632350" y="86911"/>
                </a:lnTo>
                <a:lnTo>
                  <a:pt x="645825" y="65559"/>
                </a:lnTo>
                <a:lnTo>
                  <a:pt x="651132" y="57769"/>
                </a:lnTo>
                <a:lnTo>
                  <a:pt x="659571" y="46574"/>
                </a:lnTo>
                <a:lnTo>
                  <a:pt x="664107" y="43208"/>
                </a:lnTo>
                <a:lnTo>
                  <a:pt x="674226" y="39468"/>
                </a:lnTo>
                <a:lnTo>
                  <a:pt x="677687" y="40376"/>
                </a:lnTo>
                <a:lnTo>
                  <a:pt x="679995" y="42885"/>
                </a:lnTo>
                <a:lnTo>
                  <a:pt x="681532" y="46464"/>
                </a:lnTo>
                <a:lnTo>
                  <a:pt x="682558" y="51707"/>
                </a:lnTo>
                <a:lnTo>
                  <a:pt x="683242" y="58060"/>
                </a:lnTo>
                <a:lnTo>
                  <a:pt x="683697" y="65153"/>
                </a:lnTo>
                <a:lnTo>
                  <a:pt x="684000" y="73691"/>
                </a:lnTo>
                <a:lnTo>
                  <a:pt x="684339" y="93338"/>
                </a:lnTo>
                <a:lnTo>
                  <a:pt x="683476" y="110579"/>
                </a:lnTo>
                <a:lnTo>
                  <a:pt x="679978" y="157675"/>
                </a:lnTo>
                <a:lnTo>
                  <a:pt x="678663" y="182998"/>
                </a:lnTo>
                <a:lnTo>
                  <a:pt x="677205" y="233994"/>
                </a:lnTo>
                <a:lnTo>
                  <a:pt x="678720" y="255785"/>
                </a:lnTo>
                <a:lnTo>
                  <a:pt x="681635" y="275074"/>
                </a:lnTo>
                <a:lnTo>
                  <a:pt x="690901" y="317498"/>
                </a:lnTo>
                <a:lnTo>
                  <a:pt x="693565" y="319074"/>
                </a:lnTo>
                <a:lnTo>
                  <a:pt x="697247" y="318219"/>
                </a:lnTo>
                <a:lnTo>
                  <a:pt x="701607" y="315745"/>
                </a:lnTo>
                <a:lnTo>
                  <a:pt x="705466" y="311237"/>
                </a:lnTo>
                <a:lnTo>
                  <a:pt x="708991" y="305375"/>
                </a:lnTo>
                <a:lnTo>
                  <a:pt x="712293" y="298609"/>
                </a:lnTo>
                <a:lnTo>
                  <a:pt x="715447" y="290289"/>
                </a:lnTo>
                <a:lnTo>
                  <a:pt x="718503" y="280932"/>
                </a:lnTo>
                <a:lnTo>
                  <a:pt x="721492" y="270884"/>
                </a:lnTo>
                <a:lnTo>
                  <a:pt x="753004" y="179378"/>
                </a:lnTo>
                <a:lnTo>
                  <a:pt x="763543" y="150794"/>
                </a:lnTo>
                <a:lnTo>
                  <a:pt x="772475" y="127928"/>
                </a:lnTo>
                <a:lnTo>
                  <a:pt x="780333" y="108874"/>
                </a:lnTo>
                <a:lnTo>
                  <a:pt x="788429" y="92361"/>
                </a:lnTo>
                <a:lnTo>
                  <a:pt x="796686" y="77543"/>
                </a:lnTo>
                <a:lnTo>
                  <a:pt x="805046" y="63854"/>
                </a:lnTo>
                <a:lnTo>
                  <a:pt x="811573" y="55680"/>
                </a:lnTo>
                <a:lnTo>
                  <a:pt x="816877" y="51184"/>
                </a:lnTo>
                <a:lnTo>
                  <a:pt x="821365" y="49138"/>
                </a:lnTo>
                <a:lnTo>
                  <a:pt x="824357" y="49680"/>
                </a:lnTo>
                <a:lnTo>
                  <a:pt x="826352" y="51946"/>
                </a:lnTo>
                <a:lnTo>
                  <a:pt x="827681" y="55362"/>
                </a:lnTo>
                <a:lnTo>
                  <a:pt x="828568" y="64306"/>
                </a:lnTo>
                <a:lnTo>
                  <a:pt x="829160" y="76937"/>
                </a:lnTo>
                <a:lnTo>
                  <a:pt x="829553" y="92025"/>
                </a:lnTo>
                <a:lnTo>
                  <a:pt x="828863" y="105893"/>
                </a:lnTo>
                <a:lnTo>
                  <a:pt x="827451" y="118949"/>
                </a:lnTo>
                <a:lnTo>
                  <a:pt x="825557" y="131463"/>
                </a:lnTo>
                <a:lnTo>
                  <a:pt x="824294" y="144568"/>
                </a:lnTo>
                <a:lnTo>
                  <a:pt x="823452" y="158067"/>
                </a:lnTo>
                <a:lnTo>
                  <a:pt x="822892" y="171829"/>
                </a:lnTo>
                <a:lnTo>
                  <a:pt x="823469" y="188624"/>
                </a:lnTo>
                <a:lnTo>
                  <a:pt x="824807" y="207440"/>
                </a:lnTo>
                <a:lnTo>
                  <a:pt x="826652" y="227604"/>
                </a:lnTo>
                <a:lnTo>
                  <a:pt x="828834" y="243905"/>
                </a:lnTo>
                <a:lnTo>
                  <a:pt x="831242" y="257629"/>
                </a:lnTo>
                <a:lnTo>
                  <a:pt x="833799" y="269636"/>
                </a:lnTo>
                <a:lnTo>
                  <a:pt x="836457" y="276689"/>
                </a:lnTo>
                <a:lnTo>
                  <a:pt x="839181" y="280438"/>
                </a:lnTo>
                <a:lnTo>
                  <a:pt x="841949" y="281984"/>
                </a:lnTo>
                <a:lnTo>
                  <a:pt x="844748" y="282063"/>
                </a:lnTo>
                <a:lnTo>
                  <a:pt x="847565" y="281163"/>
                </a:lnTo>
                <a:lnTo>
                  <a:pt x="850396" y="279611"/>
                </a:lnTo>
                <a:lnTo>
                  <a:pt x="852284" y="275718"/>
                </a:lnTo>
                <a:lnTo>
                  <a:pt x="853542" y="270265"/>
                </a:lnTo>
                <a:lnTo>
                  <a:pt x="854381" y="263773"/>
                </a:lnTo>
                <a:lnTo>
                  <a:pt x="857798" y="249920"/>
                </a:lnTo>
                <a:lnTo>
                  <a:pt x="869214" y="209127"/>
                </a:lnTo>
                <a:lnTo>
                  <a:pt x="883814" y="161787"/>
                </a:lnTo>
                <a:lnTo>
                  <a:pt x="891707" y="137162"/>
                </a:lnTo>
                <a:lnTo>
                  <a:pt x="898874" y="117887"/>
                </a:lnTo>
                <a:lnTo>
                  <a:pt x="905558" y="102180"/>
                </a:lnTo>
                <a:lnTo>
                  <a:pt x="911918" y="88851"/>
                </a:lnTo>
                <a:lnTo>
                  <a:pt x="917111" y="79013"/>
                </a:lnTo>
                <a:lnTo>
                  <a:pt x="921525" y="71501"/>
                </a:lnTo>
                <a:lnTo>
                  <a:pt x="925420" y="65541"/>
                </a:lnTo>
                <a:lnTo>
                  <a:pt x="928970" y="61568"/>
                </a:lnTo>
                <a:lnTo>
                  <a:pt x="932289" y="58919"/>
                </a:lnTo>
                <a:lnTo>
                  <a:pt x="935454" y="57152"/>
                </a:lnTo>
                <a:lnTo>
                  <a:pt x="938516" y="56928"/>
                </a:lnTo>
                <a:lnTo>
                  <a:pt x="941511" y="57730"/>
                </a:lnTo>
                <a:lnTo>
                  <a:pt x="944459" y="59218"/>
                </a:lnTo>
                <a:lnTo>
                  <a:pt x="946424" y="62115"/>
                </a:lnTo>
                <a:lnTo>
                  <a:pt x="948609" y="70413"/>
                </a:lnTo>
                <a:lnTo>
                  <a:pt x="948239" y="81961"/>
                </a:lnTo>
                <a:lnTo>
                  <a:pt x="947040" y="98231"/>
                </a:lnTo>
                <a:lnTo>
                  <a:pt x="945287" y="117651"/>
                </a:lnTo>
                <a:lnTo>
                  <a:pt x="944119" y="142980"/>
                </a:lnTo>
                <a:lnTo>
                  <a:pt x="942822" y="204143"/>
                </a:lnTo>
                <a:lnTo>
                  <a:pt x="943429" y="227312"/>
                </a:lnTo>
                <a:lnTo>
                  <a:pt x="944785" y="244662"/>
                </a:lnTo>
                <a:lnTo>
                  <a:pt x="946642" y="258134"/>
                </a:lnTo>
                <a:lnTo>
                  <a:pt x="947880" y="266163"/>
                </a:lnTo>
                <a:lnTo>
                  <a:pt x="949256" y="272544"/>
                </a:lnTo>
                <a:lnTo>
                  <a:pt x="950575" y="272912"/>
                </a:lnTo>
                <a:lnTo>
                  <a:pt x="952407" y="272205"/>
                </a:lnTo>
                <a:lnTo>
                  <a:pt x="954581" y="270781"/>
                </a:lnTo>
                <a:lnTo>
                  <a:pt x="959537" y="261579"/>
                </a:lnTo>
                <a:lnTo>
                  <a:pt x="962192" y="255124"/>
                </a:lnTo>
                <a:lnTo>
                  <a:pt x="966819" y="240344"/>
                </a:lnTo>
                <a:lnTo>
                  <a:pt x="979581" y="195981"/>
                </a:lnTo>
                <a:lnTo>
                  <a:pt x="986031" y="177103"/>
                </a:lnTo>
                <a:lnTo>
                  <a:pt x="992237" y="161660"/>
                </a:lnTo>
                <a:lnTo>
                  <a:pt x="998279" y="148507"/>
                </a:lnTo>
                <a:lnTo>
                  <a:pt x="1003261" y="138785"/>
                </a:lnTo>
                <a:lnTo>
                  <a:pt x="1007533" y="131352"/>
                </a:lnTo>
                <a:lnTo>
                  <a:pt x="1013868" y="122458"/>
                </a:lnTo>
                <a:lnTo>
                  <a:pt x="1015557" y="121419"/>
                </a:lnTo>
                <a:lnTo>
                  <a:pt x="1016684" y="121680"/>
                </a:lnTo>
                <a:lnTo>
                  <a:pt x="1017434" y="122806"/>
                </a:lnTo>
                <a:lnTo>
                  <a:pt x="1018268" y="126597"/>
                </a:lnTo>
                <a:lnTo>
                  <a:pt x="1018640" y="149237"/>
                </a:lnTo>
                <a:lnTo>
                  <a:pt x="1018739" y="165942"/>
                </a:lnTo>
                <a:lnTo>
                  <a:pt x="1020709" y="182794"/>
                </a:lnTo>
                <a:lnTo>
                  <a:pt x="1023929" y="199744"/>
                </a:lnTo>
                <a:lnTo>
                  <a:pt x="1036081" y="25078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097"/>
          <p:cNvSpPr/>
          <p:nvPr/>
        </p:nvSpPr>
        <p:spPr>
          <a:xfrm>
            <a:off x="7589519" y="2241337"/>
            <a:ext cx="325757" cy="1573426"/>
          </a:xfrm>
          <a:custGeom>
            <a:avLst/>
            <a:gdLst/>
            <a:ahLst/>
            <a:cxnLst/>
            <a:rect l="0" t="0" r="0" b="0"/>
            <a:pathLst>
              <a:path w="325757" h="1573426">
                <a:moveTo>
                  <a:pt x="325756" y="1573425"/>
                </a:moveTo>
                <a:lnTo>
                  <a:pt x="325756" y="1564324"/>
                </a:lnTo>
                <a:lnTo>
                  <a:pt x="324804" y="1560690"/>
                </a:lnTo>
                <a:lnTo>
                  <a:pt x="319864" y="1551025"/>
                </a:lnTo>
                <a:lnTo>
                  <a:pt x="317025" y="1542129"/>
                </a:lnTo>
                <a:lnTo>
                  <a:pt x="310575" y="1531555"/>
                </a:lnTo>
                <a:lnTo>
                  <a:pt x="302631" y="1511172"/>
                </a:lnTo>
                <a:lnTo>
                  <a:pt x="291413" y="1478684"/>
                </a:lnTo>
                <a:lnTo>
                  <a:pt x="282877" y="1455819"/>
                </a:lnTo>
                <a:lnTo>
                  <a:pt x="274316" y="1431899"/>
                </a:lnTo>
                <a:lnTo>
                  <a:pt x="265746" y="1404797"/>
                </a:lnTo>
                <a:lnTo>
                  <a:pt x="249238" y="1357827"/>
                </a:lnTo>
                <a:lnTo>
                  <a:pt x="241406" y="1333490"/>
                </a:lnTo>
                <a:lnTo>
                  <a:pt x="234280" y="1309646"/>
                </a:lnTo>
                <a:lnTo>
                  <a:pt x="227624" y="1286130"/>
                </a:lnTo>
                <a:lnTo>
                  <a:pt x="215037" y="1225951"/>
                </a:lnTo>
                <a:lnTo>
                  <a:pt x="206380" y="1198330"/>
                </a:lnTo>
                <a:lnTo>
                  <a:pt x="199898" y="1165106"/>
                </a:lnTo>
                <a:lnTo>
                  <a:pt x="194226" y="1141192"/>
                </a:lnTo>
                <a:lnTo>
                  <a:pt x="161062" y="1012642"/>
                </a:lnTo>
                <a:lnTo>
                  <a:pt x="155953" y="990973"/>
                </a:lnTo>
                <a:lnTo>
                  <a:pt x="145195" y="938955"/>
                </a:lnTo>
                <a:lnTo>
                  <a:pt x="139659" y="910415"/>
                </a:lnTo>
                <a:lnTo>
                  <a:pt x="130969" y="871084"/>
                </a:lnTo>
                <a:lnTo>
                  <a:pt x="122979" y="831696"/>
                </a:lnTo>
                <a:lnTo>
                  <a:pt x="113078" y="763390"/>
                </a:lnTo>
                <a:lnTo>
                  <a:pt x="104867" y="689852"/>
                </a:lnTo>
                <a:lnTo>
                  <a:pt x="101344" y="652906"/>
                </a:lnTo>
                <a:lnTo>
                  <a:pt x="94890" y="606776"/>
                </a:lnTo>
                <a:lnTo>
                  <a:pt x="85901" y="570095"/>
                </a:lnTo>
                <a:lnTo>
                  <a:pt x="82985" y="561639"/>
                </a:lnTo>
                <a:lnTo>
                  <a:pt x="78881" y="513330"/>
                </a:lnTo>
                <a:lnTo>
                  <a:pt x="71604" y="469802"/>
                </a:lnTo>
                <a:lnTo>
                  <a:pt x="68523" y="449077"/>
                </a:lnTo>
                <a:lnTo>
                  <a:pt x="61049" y="424204"/>
                </a:lnTo>
                <a:lnTo>
                  <a:pt x="52216" y="387338"/>
                </a:lnTo>
                <a:lnTo>
                  <a:pt x="47020" y="349998"/>
                </a:lnTo>
                <a:lnTo>
                  <a:pt x="41555" y="307006"/>
                </a:lnTo>
                <a:lnTo>
                  <a:pt x="35726" y="279963"/>
                </a:lnTo>
                <a:lnTo>
                  <a:pt x="29866" y="233728"/>
                </a:lnTo>
                <a:lnTo>
                  <a:pt x="26537" y="190488"/>
                </a:lnTo>
                <a:lnTo>
                  <a:pt x="25826" y="143441"/>
                </a:lnTo>
                <a:lnTo>
                  <a:pt x="23226" y="125712"/>
                </a:lnTo>
                <a:lnTo>
                  <a:pt x="19848" y="113704"/>
                </a:lnTo>
                <a:lnTo>
                  <a:pt x="17304" y="72430"/>
                </a:lnTo>
                <a:lnTo>
                  <a:pt x="17155" y="33526"/>
                </a:lnTo>
                <a:lnTo>
                  <a:pt x="9369" y="14051"/>
                </a:lnTo>
                <a:lnTo>
                  <a:pt x="8604" y="529"/>
                </a:lnTo>
                <a:lnTo>
                  <a:pt x="7641" y="0"/>
                </a:lnTo>
                <a:lnTo>
                  <a:pt x="6047" y="600"/>
                </a:lnTo>
                <a:lnTo>
                  <a:pt x="0" y="465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098"/>
          <p:cNvSpPr/>
          <p:nvPr/>
        </p:nvSpPr>
        <p:spPr>
          <a:xfrm>
            <a:off x="7169467" y="2245995"/>
            <a:ext cx="265749" cy="1568768"/>
          </a:xfrm>
          <a:custGeom>
            <a:avLst/>
            <a:gdLst/>
            <a:ahLst/>
            <a:cxnLst/>
            <a:rect l="0" t="0" r="0" b="0"/>
            <a:pathLst>
              <a:path w="265749" h="1568768">
                <a:moveTo>
                  <a:pt x="0" y="0"/>
                </a:moveTo>
                <a:lnTo>
                  <a:pt x="0" y="19312"/>
                </a:lnTo>
                <a:lnTo>
                  <a:pt x="2540" y="27950"/>
                </a:lnTo>
                <a:lnTo>
                  <a:pt x="9325" y="51144"/>
                </a:lnTo>
                <a:lnTo>
                  <a:pt x="15575" y="79880"/>
                </a:lnTo>
                <a:lnTo>
                  <a:pt x="24702" y="124402"/>
                </a:lnTo>
                <a:lnTo>
                  <a:pt x="32569" y="158160"/>
                </a:lnTo>
                <a:lnTo>
                  <a:pt x="39240" y="193166"/>
                </a:lnTo>
                <a:lnTo>
                  <a:pt x="42352" y="221169"/>
                </a:lnTo>
                <a:lnTo>
                  <a:pt x="45380" y="253173"/>
                </a:lnTo>
                <a:lnTo>
                  <a:pt x="48744" y="298894"/>
                </a:lnTo>
                <a:lnTo>
                  <a:pt x="51192" y="339534"/>
                </a:lnTo>
                <a:lnTo>
                  <a:pt x="55454" y="395696"/>
                </a:lnTo>
                <a:lnTo>
                  <a:pt x="60524" y="438437"/>
                </a:lnTo>
                <a:lnTo>
                  <a:pt x="66905" y="483468"/>
                </a:lnTo>
                <a:lnTo>
                  <a:pt x="76090" y="560632"/>
                </a:lnTo>
                <a:lnTo>
                  <a:pt x="79302" y="591877"/>
                </a:lnTo>
                <a:lnTo>
                  <a:pt x="89431" y="706193"/>
                </a:lnTo>
                <a:lnTo>
                  <a:pt x="92957" y="733685"/>
                </a:lnTo>
                <a:lnTo>
                  <a:pt x="101958" y="794712"/>
                </a:lnTo>
                <a:lnTo>
                  <a:pt x="109767" y="839615"/>
                </a:lnTo>
                <a:lnTo>
                  <a:pt x="116978" y="886315"/>
                </a:lnTo>
                <a:lnTo>
                  <a:pt x="121656" y="934442"/>
                </a:lnTo>
                <a:lnTo>
                  <a:pt x="127412" y="974424"/>
                </a:lnTo>
                <a:lnTo>
                  <a:pt x="131614" y="994421"/>
                </a:lnTo>
                <a:lnTo>
                  <a:pt x="136320" y="1014420"/>
                </a:lnTo>
                <a:lnTo>
                  <a:pt x="144089" y="1051880"/>
                </a:lnTo>
                <a:lnTo>
                  <a:pt x="151278" y="1097481"/>
                </a:lnTo>
                <a:lnTo>
                  <a:pt x="155948" y="1136709"/>
                </a:lnTo>
                <a:lnTo>
                  <a:pt x="160825" y="1176908"/>
                </a:lnTo>
                <a:lnTo>
                  <a:pt x="163870" y="1199345"/>
                </a:lnTo>
                <a:lnTo>
                  <a:pt x="171574" y="1225192"/>
                </a:lnTo>
                <a:lnTo>
                  <a:pt x="179306" y="1265951"/>
                </a:lnTo>
                <a:lnTo>
                  <a:pt x="185419" y="1288967"/>
                </a:lnTo>
                <a:lnTo>
                  <a:pt x="190508" y="1324833"/>
                </a:lnTo>
                <a:lnTo>
                  <a:pt x="197734" y="1344725"/>
                </a:lnTo>
                <a:lnTo>
                  <a:pt x="204086" y="1363466"/>
                </a:lnTo>
                <a:lnTo>
                  <a:pt x="213260" y="1400370"/>
                </a:lnTo>
                <a:lnTo>
                  <a:pt x="220033" y="1432935"/>
                </a:lnTo>
                <a:lnTo>
                  <a:pt x="228213" y="1470146"/>
                </a:lnTo>
                <a:lnTo>
                  <a:pt x="231449" y="1485783"/>
                </a:lnTo>
                <a:lnTo>
                  <a:pt x="238017" y="1498353"/>
                </a:lnTo>
                <a:lnTo>
                  <a:pt x="246229" y="1522156"/>
                </a:lnTo>
                <a:lnTo>
                  <a:pt x="247021" y="1526263"/>
                </a:lnTo>
                <a:lnTo>
                  <a:pt x="250439" y="1533366"/>
                </a:lnTo>
                <a:lnTo>
                  <a:pt x="252685" y="1536594"/>
                </a:lnTo>
                <a:lnTo>
                  <a:pt x="255179" y="1542721"/>
                </a:lnTo>
                <a:lnTo>
                  <a:pt x="256289" y="1549571"/>
                </a:lnTo>
                <a:lnTo>
                  <a:pt x="256584" y="1554065"/>
                </a:lnTo>
                <a:lnTo>
                  <a:pt x="265748" y="156876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099"/>
          <p:cNvSpPr/>
          <p:nvPr/>
        </p:nvSpPr>
        <p:spPr>
          <a:xfrm>
            <a:off x="8129587" y="2220277"/>
            <a:ext cx="248604" cy="1517334"/>
          </a:xfrm>
          <a:custGeom>
            <a:avLst/>
            <a:gdLst/>
            <a:ahLst/>
            <a:cxnLst/>
            <a:rect l="0" t="0" r="0" b="0"/>
            <a:pathLst>
              <a:path w="248604" h="1517334">
                <a:moveTo>
                  <a:pt x="0" y="0"/>
                </a:moveTo>
                <a:lnTo>
                  <a:pt x="6785" y="22895"/>
                </a:lnTo>
                <a:lnTo>
                  <a:pt x="7382" y="26694"/>
                </a:lnTo>
                <a:lnTo>
                  <a:pt x="10583" y="33454"/>
                </a:lnTo>
                <a:lnTo>
                  <a:pt x="12771" y="36590"/>
                </a:lnTo>
                <a:lnTo>
                  <a:pt x="15201" y="45155"/>
                </a:lnTo>
                <a:lnTo>
                  <a:pt x="18022" y="95516"/>
                </a:lnTo>
                <a:lnTo>
                  <a:pt x="24917" y="134057"/>
                </a:lnTo>
                <a:lnTo>
                  <a:pt x="27386" y="159736"/>
                </a:lnTo>
                <a:lnTo>
                  <a:pt x="34714" y="190373"/>
                </a:lnTo>
                <a:lnTo>
                  <a:pt x="40449" y="226905"/>
                </a:lnTo>
                <a:lnTo>
                  <a:pt x="46698" y="278580"/>
                </a:lnTo>
                <a:lnTo>
                  <a:pt x="50032" y="319397"/>
                </a:lnTo>
                <a:lnTo>
                  <a:pt x="52111" y="358789"/>
                </a:lnTo>
                <a:lnTo>
                  <a:pt x="58197" y="392058"/>
                </a:lnTo>
                <a:lnTo>
                  <a:pt x="63330" y="434598"/>
                </a:lnTo>
                <a:lnTo>
                  <a:pt x="68787" y="467475"/>
                </a:lnTo>
                <a:lnTo>
                  <a:pt x="75500" y="511864"/>
                </a:lnTo>
                <a:lnTo>
                  <a:pt x="77778" y="562613"/>
                </a:lnTo>
                <a:lnTo>
                  <a:pt x="81558" y="613905"/>
                </a:lnTo>
                <a:lnTo>
                  <a:pt x="86413" y="651942"/>
                </a:lnTo>
                <a:lnTo>
                  <a:pt x="91746" y="682182"/>
                </a:lnTo>
                <a:lnTo>
                  <a:pt x="97292" y="717847"/>
                </a:lnTo>
                <a:lnTo>
                  <a:pt x="102931" y="745763"/>
                </a:lnTo>
                <a:lnTo>
                  <a:pt x="108920" y="777545"/>
                </a:lnTo>
                <a:lnTo>
                  <a:pt x="113235" y="805059"/>
                </a:lnTo>
                <a:lnTo>
                  <a:pt x="118907" y="838816"/>
                </a:lnTo>
                <a:lnTo>
                  <a:pt x="127777" y="917320"/>
                </a:lnTo>
                <a:lnTo>
                  <a:pt x="132810" y="955399"/>
                </a:lnTo>
                <a:lnTo>
                  <a:pt x="147089" y="1047833"/>
                </a:lnTo>
                <a:lnTo>
                  <a:pt x="151099" y="1082924"/>
                </a:lnTo>
                <a:lnTo>
                  <a:pt x="157906" y="1114193"/>
                </a:lnTo>
                <a:lnTo>
                  <a:pt x="163208" y="1139087"/>
                </a:lnTo>
                <a:lnTo>
                  <a:pt x="174373" y="1197084"/>
                </a:lnTo>
                <a:lnTo>
                  <a:pt x="179860" y="1239761"/>
                </a:lnTo>
                <a:lnTo>
                  <a:pt x="186536" y="1264063"/>
                </a:lnTo>
                <a:lnTo>
                  <a:pt x="207891" y="1354876"/>
                </a:lnTo>
                <a:lnTo>
                  <a:pt x="214315" y="1382097"/>
                </a:lnTo>
                <a:lnTo>
                  <a:pt x="218125" y="1391933"/>
                </a:lnTo>
                <a:lnTo>
                  <a:pt x="225531" y="1410164"/>
                </a:lnTo>
                <a:lnTo>
                  <a:pt x="229701" y="1426736"/>
                </a:lnTo>
                <a:lnTo>
                  <a:pt x="231390" y="1455163"/>
                </a:lnTo>
                <a:lnTo>
                  <a:pt x="238833" y="1471897"/>
                </a:lnTo>
                <a:lnTo>
                  <a:pt x="238279" y="1472755"/>
                </a:lnTo>
                <a:lnTo>
                  <a:pt x="236958" y="1473327"/>
                </a:lnTo>
                <a:lnTo>
                  <a:pt x="235124" y="1473708"/>
                </a:lnTo>
                <a:lnTo>
                  <a:pt x="233902" y="1474914"/>
                </a:lnTo>
                <a:lnTo>
                  <a:pt x="233087" y="1476671"/>
                </a:lnTo>
                <a:lnTo>
                  <a:pt x="232544" y="1478795"/>
                </a:lnTo>
                <a:lnTo>
                  <a:pt x="233134" y="1480211"/>
                </a:lnTo>
                <a:lnTo>
                  <a:pt x="234481" y="1481155"/>
                </a:lnTo>
                <a:lnTo>
                  <a:pt x="236331" y="1481784"/>
                </a:lnTo>
                <a:lnTo>
                  <a:pt x="236611" y="1482203"/>
                </a:lnTo>
                <a:lnTo>
                  <a:pt x="235846" y="1482483"/>
                </a:lnTo>
                <a:lnTo>
                  <a:pt x="234383" y="1482670"/>
                </a:lnTo>
                <a:lnTo>
                  <a:pt x="234360" y="1483746"/>
                </a:lnTo>
                <a:lnTo>
                  <a:pt x="239095" y="1490391"/>
                </a:lnTo>
                <a:lnTo>
                  <a:pt x="239615" y="1493611"/>
                </a:lnTo>
                <a:lnTo>
                  <a:pt x="239948" y="1498889"/>
                </a:lnTo>
                <a:lnTo>
                  <a:pt x="245906" y="1506775"/>
                </a:lnTo>
                <a:lnTo>
                  <a:pt x="248603" y="151733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100"/>
          <p:cNvSpPr/>
          <p:nvPr/>
        </p:nvSpPr>
        <p:spPr>
          <a:xfrm>
            <a:off x="6475107" y="4063389"/>
            <a:ext cx="1890799" cy="2057374"/>
          </a:xfrm>
          <a:custGeom>
            <a:avLst/>
            <a:gdLst/>
            <a:ahLst/>
            <a:cxnLst/>
            <a:rect l="0" t="0" r="0" b="0"/>
            <a:pathLst>
              <a:path w="1890799" h="2057374">
                <a:moveTo>
                  <a:pt x="111430" y="154281"/>
                </a:moveTo>
                <a:lnTo>
                  <a:pt x="104586" y="172907"/>
                </a:lnTo>
                <a:lnTo>
                  <a:pt x="99498" y="180974"/>
                </a:lnTo>
                <a:lnTo>
                  <a:pt x="96602" y="197895"/>
                </a:lnTo>
                <a:lnTo>
                  <a:pt x="92458" y="238434"/>
                </a:lnTo>
                <a:lnTo>
                  <a:pt x="64197" y="472697"/>
                </a:lnTo>
                <a:lnTo>
                  <a:pt x="53727" y="547182"/>
                </a:lnTo>
                <a:lnTo>
                  <a:pt x="23562" y="800240"/>
                </a:lnTo>
                <a:lnTo>
                  <a:pt x="18562" y="848763"/>
                </a:lnTo>
                <a:lnTo>
                  <a:pt x="15228" y="887779"/>
                </a:lnTo>
                <a:lnTo>
                  <a:pt x="5326" y="1025609"/>
                </a:lnTo>
                <a:lnTo>
                  <a:pt x="3547" y="1066637"/>
                </a:lnTo>
                <a:lnTo>
                  <a:pt x="1042" y="1194864"/>
                </a:lnTo>
                <a:lnTo>
                  <a:pt x="0" y="1467319"/>
                </a:lnTo>
                <a:lnTo>
                  <a:pt x="2533" y="1510966"/>
                </a:lnTo>
                <a:lnTo>
                  <a:pt x="5882" y="1557352"/>
                </a:lnTo>
                <a:lnTo>
                  <a:pt x="7370" y="1593843"/>
                </a:lnTo>
                <a:lnTo>
                  <a:pt x="8207" y="1695772"/>
                </a:lnTo>
                <a:lnTo>
                  <a:pt x="9277" y="1730582"/>
                </a:lnTo>
                <a:lnTo>
                  <a:pt x="15910" y="1847653"/>
                </a:lnTo>
                <a:lnTo>
                  <a:pt x="23757" y="1905663"/>
                </a:lnTo>
                <a:lnTo>
                  <a:pt x="26401" y="1945322"/>
                </a:lnTo>
                <a:lnTo>
                  <a:pt x="34413" y="1975932"/>
                </a:lnTo>
                <a:lnTo>
                  <a:pt x="38465" y="1982444"/>
                </a:lnTo>
                <a:lnTo>
                  <a:pt x="61778" y="2007550"/>
                </a:lnTo>
                <a:lnTo>
                  <a:pt x="65946" y="2009872"/>
                </a:lnTo>
                <a:lnTo>
                  <a:pt x="121689" y="2023566"/>
                </a:lnTo>
                <a:lnTo>
                  <a:pt x="164952" y="2031801"/>
                </a:lnTo>
                <a:lnTo>
                  <a:pt x="210465" y="2036484"/>
                </a:lnTo>
                <a:lnTo>
                  <a:pt x="241271" y="2037733"/>
                </a:lnTo>
                <a:lnTo>
                  <a:pt x="275143" y="2038565"/>
                </a:lnTo>
                <a:lnTo>
                  <a:pt x="348339" y="2042030"/>
                </a:lnTo>
                <a:lnTo>
                  <a:pt x="386527" y="2044288"/>
                </a:lnTo>
                <a:lnTo>
                  <a:pt x="464518" y="2046796"/>
                </a:lnTo>
                <a:lnTo>
                  <a:pt x="653238" y="2048685"/>
                </a:lnTo>
                <a:lnTo>
                  <a:pt x="707686" y="2053719"/>
                </a:lnTo>
                <a:lnTo>
                  <a:pt x="760775" y="2052596"/>
                </a:lnTo>
                <a:lnTo>
                  <a:pt x="819805" y="2056746"/>
                </a:lnTo>
                <a:lnTo>
                  <a:pt x="877203" y="2057293"/>
                </a:lnTo>
                <a:lnTo>
                  <a:pt x="1115935" y="2057373"/>
                </a:lnTo>
                <a:lnTo>
                  <a:pt x="1155433" y="2056422"/>
                </a:lnTo>
                <a:lnTo>
                  <a:pt x="1231341" y="2051484"/>
                </a:lnTo>
                <a:lnTo>
                  <a:pt x="1283856" y="2049994"/>
                </a:lnTo>
                <a:lnTo>
                  <a:pt x="1380624" y="2049156"/>
                </a:lnTo>
                <a:lnTo>
                  <a:pt x="1436247" y="2046421"/>
                </a:lnTo>
                <a:lnTo>
                  <a:pt x="1492346" y="2039525"/>
                </a:lnTo>
                <a:lnTo>
                  <a:pt x="1528368" y="2033212"/>
                </a:lnTo>
                <a:lnTo>
                  <a:pt x="1552875" y="2031013"/>
                </a:lnTo>
                <a:lnTo>
                  <a:pt x="1565532" y="2025858"/>
                </a:lnTo>
                <a:lnTo>
                  <a:pt x="1616761" y="2013923"/>
                </a:lnTo>
                <a:lnTo>
                  <a:pt x="1633779" y="2008305"/>
                </a:lnTo>
                <a:lnTo>
                  <a:pt x="1637821" y="2007517"/>
                </a:lnTo>
                <a:lnTo>
                  <a:pt x="1644853" y="2004101"/>
                </a:lnTo>
                <a:lnTo>
                  <a:pt x="1661297" y="1990382"/>
                </a:lnTo>
                <a:lnTo>
                  <a:pt x="1674830" y="1977003"/>
                </a:lnTo>
                <a:lnTo>
                  <a:pt x="1691658" y="1952808"/>
                </a:lnTo>
                <a:lnTo>
                  <a:pt x="1700210" y="1925216"/>
                </a:lnTo>
                <a:lnTo>
                  <a:pt x="1711632" y="1862572"/>
                </a:lnTo>
                <a:lnTo>
                  <a:pt x="1717347" y="1815221"/>
                </a:lnTo>
                <a:lnTo>
                  <a:pt x="1728775" y="1752262"/>
                </a:lnTo>
                <a:lnTo>
                  <a:pt x="1737347" y="1699637"/>
                </a:lnTo>
                <a:lnTo>
                  <a:pt x="1743063" y="1648191"/>
                </a:lnTo>
                <a:lnTo>
                  <a:pt x="1749554" y="1567221"/>
                </a:lnTo>
                <a:lnTo>
                  <a:pt x="1760225" y="1474312"/>
                </a:lnTo>
                <a:lnTo>
                  <a:pt x="1765187" y="1417997"/>
                </a:lnTo>
                <a:lnTo>
                  <a:pt x="1772266" y="1372419"/>
                </a:lnTo>
                <a:lnTo>
                  <a:pt x="1777632" y="1330040"/>
                </a:lnTo>
                <a:lnTo>
                  <a:pt x="1783192" y="1272471"/>
                </a:lnTo>
                <a:lnTo>
                  <a:pt x="1787885" y="1214181"/>
                </a:lnTo>
                <a:lnTo>
                  <a:pt x="1791480" y="1155184"/>
                </a:lnTo>
                <a:lnTo>
                  <a:pt x="1795696" y="1109666"/>
                </a:lnTo>
                <a:lnTo>
                  <a:pt x="1803425" y="1054049"/>
                </a:lnTo>
                <a:lnTo>
                  <a:pt x="1806403" y="1002170"/>
                </a:lnTo>
                <a:lnTo>
                  <a:pt x="1808679" y="945458"/>
                </a:lnTo>
                <a:lnTo>
                  <a:pt x="1815315" y="887708"/>
                </a:lnTo>
                <a:lnTo>
                  <a:pt x="1823314" y="831756"/>
                </a:lnTo>
                <a:lnTo>
                  <a:pt x="1828895" y="753196"/>
                </a:lnTo>
                <a:lnTo>
                  <a:pt x="1832010" y="696055"/>
                </a:lnTo>
                <a:lnTo>
                  <a:pt x="1836305" y="632306"/>
                </a:lnTo>
                <a:lnTo>
                  <a:pt x="1843609" y="575318"/>
                </a:lnTo>
                <a:lnTo>
                  <a:pt x="1854610" y="521929"/>
                </a:lnTo>
                <a:lnTo>
                  <a:pt x="1860065" y="473918"/>
                </a:lnTo>
                <a:lnTo>
                  <a:pt x="1864279" y="427151"/>
                </a:lnTo>
                <a:lnTo>
                  <a:pt x="1873792" y="366508"/>
                </a:lnTo>
                <a:lnTo>
                  <a:pt x="1883941" y="300393"/>
                </a:lnTo>
                <a:lnTo>
                  <a:pt x="1888302" y="245237"/>
                </a:lnTo>
                <a:lnTo>
                  <a:pt x="1890798" y="211850"/>
                </a:lnTo>
                <a:lnTo>
                  <a:pt x="1887180" y="151330"/>
                </a:lnTo>
                <a:lnTo>
                  <a:pt x="1886184" y="128509"/>
                </a:lnTo>
                <a:lnTo>
                  <a:pt x="1885149" y="124717"/>
                </a:lnTo>
                <a:lnTo>
                  <a:pt x="1874028" y="104256"/>
                </a:lnTo>
                <a:lnTo>
                  <a:pt x="1866039" y="96170"/>
                </a:lnTo>
                <a:lnTo>
                  <a:pt x="1846698" y="81188"/>
                </a:lnTo>
                <a:lnTo>
                  <a:pt x="1837587" y="77379"/>
                </a:lnTo>
                <a:lnTo>
                  <a:pt x="1831746" y="73112"/>
                </a:lnTo>
                <a:lnTo>
                  <a:pt x="1827903" y="71593"/>
                </a:lnTo>
                <a:lnTo>
                  <a:pt x="1808047" y="66616"/>
                </a:lnTo>
                <a:lnTo>
                  <a:pt x="1797026" y="62931"/>
                </a:lnTo>
                <a:lnTo>
                  <a:pt x="1750534" y="51270"/>
                </a:lnTo>
                <a:lnTo>
                  <a:pt x="1697125" y="43551"/>
                </a:lnTo>
                <a:lnTo>
                  <a:pt x="1640610" y="31126"/>
                </a:lnTo>
                <a:lnTo>
                  <a:pt x="1587460" y="26409"/>
                </a:lnTo>
                <a:lnTo>
                  <a:pt x="1545404" y="23365"/>
                </a:lnTo>
                <a:lnTo>
                  <a:pt x="1491351" y="18971"/>
                </a:lnTo>
                <a:lnTo>
                  <a:pt x="1455296" y="17943"/>
                </a:lnTo>
                <a:lnTo>
                  <a:pt x="1397996" y="17486"/>
                </a:lnTo>
                <a:lnTo>
                  <a:pt x="1326174" y="14743"/>
                </a:lnTo>
                <a:lnTo>
                  <a:pt x="1235895" y="10384"/>
                </a:lnTo>
                <a:lnTo>
                  <a:pt x="1188508" y="9092"/>
                </a:lnTo>
                <a:lnTo>
                  <a:pt x="1101955" y="8656"/>
                </a:lnTo>
                <a:lnTo>
                  <a:pt x="1048809" y="4029"/>
                </a:lnTo>
                <a:lnTo>
                  <a:pt x="998408" y="5715"/>
                </a:lnTo>
                <a:lnTo>
                  <a:pt x="956639" y="2100"/>
                </a:lnTo>
                <a:lnTo>
                  <a:pt x="908401" y="920"/>
                </a:lnTo>
                <a:lnTo>
                  <a:pt x="591886" y="0"/>
                </a:lnTo>
                <a:lnTo>
                  <a:pt x="558417" y="944"/>
                </a:lnTo>
                <a:lnTo>
                  <a:pt x="493288" y="4534"/>
                </a:lnTo>
                <a:lnTo>
                  <a:pt x="437037" y="9304"/>
                </a:lnTo>
                <a:lnTo>
                  <a:pt x="391399" y="13647"/>
                </a:lnTo>
                <a:lnTo>
                  <a:pt x="333738" y="16434"/>
                </a:lnTo>
                <a:lnTo>
                  <a:pt x="308341" y="17768"/>
                </a:lnTo>
                <a:lnTo>
                  <a:pt x="252737" y="27686"/>
                </a:lnTo>
                <a:lnTo>
                  <a:pt x="173452" y="42982"/>
                </a:lnTo>
                <a:lnTo>
                  <a:pt x="123278" y="59626"/>
                </a:lnTo>
                <a:lnTo>
                  <a:pt x="94285" y="6855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101"/>
          <p:cNvSpPr/>
          <p:nvPr/>
        </p:nvSpPr>
        <p:spPr>
          <a:xfrm>
            <a:off x="6838774" y="3994785"/>
            <a:ext cx="304977" cy="2108482"/>
          </a:xfrm>
          <a:custGeom>
            <a:avLst/>
            <a:gdLst/>
            <a:ahLst/>
            <a:cxnLst/>
            <a:rect l="0" t="0" r="0" b="0"/>
            <a:pathLst>
              <a:path w="304977" h="2108482">
                <a:moveTo>
                  <a:pt x="4938" y="2100262"/>
                </a:moveTo>
                <a:lnTo>
                  <a:pt x="388" y="2104813"/>
                </a:lnTo>
                <a:lnTo>
                  <a:pt x="0" y="2106154"/>
                </a:lnTo>
                <a:lnTo>
                  <a:pt x="693" y="2107047"/>
                </a:lnTo>
                <a:lnTo>
                  <a:pt x="4100" y="2108481"/>
                </a:lnTo>
                <a:lnTo>
                  <a:pt x="4379" y="2107647"/>
                </a:lnTo>
                <a:lnTo>
                  <a:pt x="4689" y="2104179"/>
                </a:lnTo>
                <a:lnTo>
                  <a:pt x="5725" y="2101921"/>
                </a:lnTo>
                <a:lnTo>
                  <a:pt x="11733" y="2094192"/>
                </a:lnTo>
                <a:lnTo>
                  <a:pt x="19546" y="2084917"/>
                </a:lnTo>
                <a:lnTo>
                  <a:pt x="25083" y="2075662"/>
                </a:lnTo>
                <a:lnTo>
                  <a:pt x="33555" y="2041538"/>
                </a:lnTo>
                <a:lnTo>
                  <a:pt x="42098" y="1986131"/>
                </a:lnTo>
                <a:lnTo>
                  <a:pt x="47806" y="1925712"/>
                </a:lnTo>
                <a:lnTo>
                  <a:pt x="73872" y="1574074"/>
                </a:lnTo>
                <a:lnTo>
                  <a:pt x="86217" y="1368304"/>
                </a:lnTo>
                <a:lnTo>
                  <a:pt x="92815" y="1288855"/>
                </a:lnTo>
                <a:lnTo>
                  <a:pt x="98921" y="1231319"/>
                </a:lnTo>
                <a:lnTo>
                  <a:pt x="110604" y="1135504"/>
                </a:lnTo>
                <a:lnTo>
                  <a:pt x="114669" y="1070717"/>
                </a:lnTo>
                <a:lnTo>
                  <a:pt x="120700" y="1027054"/>
                </a:lnTo>
                <a:lnTo>
                  <a:pt x="128778" y="983201"/>
                </a:lnTo>
                <a:lnTo>
                  <a:pt x="135543" y="941486"/>
                </a:lnTo>
                <a:lnTo>
                  <a:pt x="141724" y="882940"/>
                </a:lnTo>
                <a:lnTo>
                  <a:pt x="144707" y="848659"/>
                </a:lnTo>
                <a:lnTo>
                  <a:pt x="148600" y="813423"/>
                </a:lnTo>
                <a:lnTo>
                  <a:pt x="158005" y="741251"/>
                </a:lnTo>
                <a:lnTo>
                  <a:pt x="169460" y="662860"/>
                </a:lnTo>
                <a:lnTo>
                  <a:pt x="192263" y="522331"/>
                </a:lnTo>
                <a:lnTo>
                  <a:pt x="203740" y="457766"/>
                </a:lnTo>
                <a:lnTo>
                  <a:pt x="222995" y="360015"/>
                </a:lnTo>
                <a:lnTo>
                  <a:pt x="238564" y="287646"/>
                </a:lnTo>
                <a:lnTo>
                  <a:pt x="246250" y="254207"/>
                </a:lnTo>
                <a:lnTo>
                  <a:pt x="252840" y="229186"/>
                </a:lnTo>
                <a:lnTo>
                  <a:pt x="261906" y="188874"/>
                </a:lnTo>
                <a:lnTo>
                  <a:pt x="270624" y="139783"/>
                </a:lnTo>
                <a:lnTo>
                  <a:pt x="279240" y="102694"/>
                </a:lnTo>
                <a:lnTo>
                  <a:pt x="285285" y="79640"/>
                </a:lnTo>
                <a:lnTo>
                  <a:pt x="288448" y="49857"/>
                </a:lnTo>
                <a:lnTo>
                  <a:pt x="293623" y="36468"/>
                </a:lnTo>
                <a:lnTo>
                  <a:pt x="296532" y="18108"/>
                </a:lnTo>
                <a:lnTo>
                  <a:pt x="298394" y="14929"/>
                </a:lnTo>
                <a:lnTo>
                  <a:pt x="300587" y="12810"/>
                </a:lnTo>
                <a:lnTo>
                  <a:pt x="302050" y="10445"/>
                </a:lnTo>
                <a:lnTo>
                  <a:pt x="304976"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102"/>
          <p:cNvSpPr/>
          <p:nvPr/>
        </p:nvSpPr>
        <p:spPr>
          <a:xfrm>
            <a:off x="7585707" y="4054792"/>
            <a:ext cx="106684" cy="2091691"/>
          </a:xfrm>
          <a:custGeom>
            <a:avLst/>
            <a:gdLst/>
            <a:ahLst/>
            <a:cxnLst/>
            <a:rect l="0" t="0" r="0" b="0"/>
            <a:pathLst>
              <a:path w="106684" h="2091691">
                <a:moveTo>
                  <a:pt x="106683" y="0"/>
                </a:moveTo>
                <a:lnTo>
                  <a:pt x="102132" y="4551"/>
                </a:lnTo>
                <a:lnTo>
                  <a:pt x="100791" y="6844"/>
                </a:lnTo>
                <a:lnTo>
                  <a:pt x="99302" y="11932"/>
                </a:lnTo>
                <a:lnTo>
                  <a:pt x="97393" y="26769"/>
                </a:lnTo>
                <a:lnTo>
                  <a:pt x="93663" y="46822"/>
                </a:lnTo>
                <a:lnTo>
                  <a:pt x="90760" y="75786"/>
                </a:lnTo>
                <a:lnTo>
                  <a:pt x="87541" y="93690"/>
                </a:lnTo>
                <a:lnTo>
                  <a:pt x="85349" y="102465"/>
                </a:lnTo>
                <a:lnTo>
                  <a:pt x="82935" y="114983"/>
                </a:lnTo>
                <a:lnTo>
                  <a:pt x="77713" y="146671"/>
                </a:lnTo>
                <a:lnTo>
                  <a:pt x="74757" y="172820"/>
                </a:lnTo>
                <a:lnTo>
                  <a:pt x="72491" y="195871"/>
                </a:lnTo>
                <a:lnTo>
                  <a:pt x="70553" y="208686"/>
                </a:lnTo>
                <a:lnTo>
                  <a:pt x="46947" y="349938"/>
                </a:lnTo>
                <a:lnTo>
                  <a:pt x="41142" y="389502"/>
                </a:lnTo>
                <a:lnTo>
                  <a:pt x="37271" y="420641"/>
                </a:lnTo>
                <a:lnTo>
                  <a:pt x="23706" y="557643"/>
                </a:lnTo>
                <a:lnTo>
                  <a:pt x="18052" y="601219"/>
                </a:lnTo>
                <a:lnTo>
                  <a:pt x="9513" y="657881"/>
                </a:lnTo>
                <a:lnTo>
                  <a:pt x="6660" y="693858"/>
                </a:lnTo>
                <a:lnTo>
                  <a:pt x="950" y="797331"/>
                </a:lnTo>
                <a:lnTo>
                  <a:pt x="0" y="870644"/>
                </a:lnTo>
                <a:lnTo>
                  <a:pt x="1483" y="1048623"/>
                </a:lnTo>
                <a:lnTo>
                  <a:pt x="5318" y="1200115"/>
                </a:lnTo>
                <a:lnTo>
                  <a:pt x="10989" y="1385669"/>
                </a:lnTo>
                <a:lnTo>
                  <a:pt x="14305" y="1433416"/>
                </a:lnTo>
                <a:lnTo>
                  <a:pt x="16523" y="1452816"/>
                </a:lnTo>
                <a:lnTo>
                  <a:pt x="18954" y="1470511"/>
                </a:lnTo>
                <a:lnTo>
                  <a:pt x="24195" y="1502873"/>
                </a:lnTo>
                <a:lnTo>
                  <a:pt x="27159" y="1535671"/>
                </a:lnTo>
                <a:lnTo>
                  <a:pt x="30381" y="1584538"/>
                </a:lnTo>
                <a:lnTo>
                  <a:pt x="41001" y="1712717"/>
                </a:lnTo>
                <a:lnTo>
                  <a:pt x="44153" y="1763555"/>
                </a:lnTo>
                <a:lnTo>
                  <a:pt x="46177" y="1826284"/>
                </a:lnTo>
                <a:lnTo>
                  <a:pt x="46655" y="1902774"/>
                </a:lnTo>
                <a:lnTo>
                  <a:pt x="46675" y="2017624"/>
                </a:lnTo>
                <a:lnTo>
                  <a:pt x="44135" y="2040675"/>
                </a:lnTo>
                <a:lnTo>
                  <a:pt x="42124" y="2054822"/>
                </a:lnTo>
                <a:lnTo>
                  <a:pt x="39831" y="2064254"/>
                </a:lnTo>
                <a:lnTo>
                  <a:pt x="37350" y="2070542"/>
                </a:lnTo>
                <a:lnTo>
                  <a:pt x="34744" y="2074734"/>
                </a:lnTo>
                <a:lnTo>
                  <a:pt x="31848" y="2081931"/>
                </a:lnTo>
                <a:lnTo>
                  <a:pt x="29530" y="209169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103"/>
          <p:cNvSpPr/>
          <p:nvPr/>
        </p:nvSpPr>
        <p:spPr>
          <a:xfrm>
            <a:off x="6415087" y="5529262"/>
            <a:ext cx="1920241" cy="162879"/>
          </a:xfrm>
          <a:custGeom>
            <a:avLst/>
            <a:gdLst/>
            <a:ahLst/>
            <a:cxnLst/>
            <a:rect l="0" t="0" r="0" b="0"/>
            <a:pathLst>
              <a:path w="1920241" h="162879">
                <a:moveTo>
                  <a:pt x="0" y="162878"/>
                </a:moveTo>
                <a:lnTo>
                  <a:pt x="65930" y="162878"/>
                </a:lnTo>
                <a:lnTo>
                  <a:pt x="106773" y="160338"/>
                </a:lnTo>
                <a:lnTo>
                  <a:pt x="162447" y="156092"/>
                </a:lnTo>
                <a:lnTo>
                  <a:pt x="215392" y="154658"/>
                </a:lnTo>
                <a:lnTo>
                  <a:pt x="255484" y="149859"/>
                </a:lnTo>
                <a:lnTo>
                  <a:pt x="305807" y="145595"/>
                </a:lnTo>
                <a:lnTo>
                  <a:pt x="351382" y="139130"/>
                </a:lnTo>
                <a:lnTo>
                  <a:pt x="419285" y="131182"/>
                </a:lnTo>
                <a:lnTo>
                  <a:pt x="458763" y="125613"/>
                </a:lnTo>
                <a:lnTo>
                  <a:pt x="508060" y="119963"/>
                </a:lnTo>
                <a:lnTo>
                  <a:pt x="535874" y="117123"/>
                </a:lnTo>
                <a:lnTo>
                  <a:pt x="680491" y="105721"/>
                </a:lnTo>
                <a:lnTo>
                  <a:pt x="707978" y="102865"/>
                </a:lnTo>
                <a:lnTo>
                  <a:pt x="759475" y="98106"/>
                </a:lnTo>
                <a:lnTo>
                  <a:pt x="789209" y="96836"/>
                </a:lnTo>
                <a:lnTo>
                  <a:pt x="851774" y="95426"/>
                </a:lnTo>
                <a:lnTo>
                  <a:pt x="914507" y="94799"/>
                </a:lnTo>
                <a:lnTo>
                  <a:pt x="945904" y="93679"/>
                </a:lnTo>
                <a:lnTo>
                  <a:pt x="1191335" y="79489"/>
                </a:lnTo>
                <a:lnTo>
                  <a:pt x="1234332" y="78191"/>
                </a:lnTo>
                <a:lnTo>
                  <a:pt x="1290076" y="76508"/>
                </a:lnTo>
                <a:lnTo>
                  <a:pt x="1338542" y="72739"/>
                </a:lnTo>
                <a:lnTo>
                  <a:pt x="1379133" y="67888"/>
                </a:lnTo>
                <a:lnTo>
                  <a:pt x="1412095" y="63510"/>
                </a:lnTo>
                <a:lnTo>
                  <a:pt x="1466841" y="60700"/>
                </a:lnTo>
                <a:lnTo>
                  <a:pt x="1506322" y="58410"/>
                </a:lnTo>
                <a:lnTo>
                  <a:pt x="1577845" y="51043"/>
                </a:lnTo>
                <a:lnTo>
                  <a:pt x="1663639" y="40736"/>
                </a:lnTo>
                <a:lnTo>
                  <a:pt x="1854822" y="12714"/>
                </a:lnTo>
                <a:lnTo>
                  <a:pt x="1891584" y="8438"/>
                </a:lnTo>
                <a:lnTo>
                  <a:pt x="1895422" y="6578"/>
                </a:lnTo>
                <a:lnTo>
                  <a:pt x="1897979" y="4385"/>
                </a:lnTo>
                <a:lnTo>
                  <a:pt x="1901589" y="2923"/>
                </a:lnTo>
                <a:lnTo>
                  <a:pt x="192024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104"/>
          <p:cNvSpPr/>
          <p:nvPr/>
        </p:nvSpPr>
        <p:spPr>
          <a:xfrm>
            <a:off x="6500812" y="5066347"/>
            <a:ext cx="1851661" cy="128226"/>
          </a:xfrm>
          <a:custGeom>
            <a:avLst/>
            <a:gdLst/>
            <a:ahLst/>
            <a:cxnLst/>
            <a:rect l="0" t="0" r="0" b="0"/>
            <a:pathLst>
              <a:path w="1851661" h="128226">
                <a:moveTo>
                  <a:pt x="0" y="102870"/>
                </a:moveTo>
                <a:lnTo>
                  <a:pt x="9102" y="107421"/>
                </a:lnTo>
                <a:lnTo>
                  <a:pt x="21191" y="109655"/>
                </a:lnTo>
                <a:lnTo>
                  <a:pt x="35136" y="111601"/>
                </a:lnTo>
                <a:lnTo>
                  <a:pt x="41521" y="113453"/>
                </a:lnTo>
                <a:lnTo>
                  <a:pt x="54649" y="117099"/>
                </a:lnTo>
                <a:lnTo>
                  <a:pt x="130963" y="124453"/>
                </a:lnTo>
                <a:lnTo>
                  <a:pt x="171624" y="127362"/>
                </a:lnTo>
                <a:lnTo>
                  <a:pt x="253311" y="128225"/>
                </a:lnTo>
                <a:lnTo>
                  <a:pt x="298955" y="125886"/>
                </a:lnTo>
                <a:lnTo>
                  <a:pt x="386607" y="116624"/>
                </a:lnTo>
                <a:lnTo>
                  <a:pt x="427413" y="113745"/>
                </a:lnTo>
                <a:lnTo>
                  <a:pt x="467139" y="110561"/>
                </a:lnTo>
                <a:lnTo>
                  <a:pt x="492401" y="107045"/>
                </a:lnTo>
                <a:lnTo>
                  <a:pt x="519720" y="102796"/>
                </a:lnTo>
                <a:lnTo>
                  <a:pt x="608494" y="92995"/>
                </a:lnTo>
                <a:lnTo>
                  <a:pt x="737167" y="81336"/>
                </a:lnTo>
                <a:lnTo>
                  <a:pt x="990474" y="61565"/>
                </a:lnTo>
                <a:lnTo>
                  <a:pt x="1111460" y="53484"/>
                </a:lnTo>
                <a:lnTo>
                  <a:pt x="1138165" y="50896"/>
                </a:lnTo>
                <a:lnTo>
                  <a:pt x="1161685" y="48218"/>
                </a:lnTo>
                <a:lnTo>
                  <a:pt x="1217540" y="44449"/>
                </a:lnTo>
                <a:lnTo>
                  <a:pt x="1264393" y="41028"/>
                </a:lnTo>
                <a:lnTo>
                  <a:pt x="1314428" y="37284"/>
                </a:lnTo>
                <a:lnTo>
                  <a:pt x="1368419" y="35178"/>
                </a:lnTo>
                <a:lnTo>
                  <a:pt x="1423818" y="31926"/>
                </a:lnTo>
                <a:lnTo>
                  <a:pt x="1437844" y="29856"/>
                </a:lnTo>
                <a:lnTo>
                  <a:pt x="1557704" y="17842"/>
                </a:lnTo>
                <a:lnTo>
                  <a:pt x="1621635" y="12692"/>
                </a:lnTo>
                <a:lnTo>
                  <a:pt x="1671323" y="10404"/>
                </a:lnTo>
                <a:lnTo>
                  <a:pt x="1806857" y="8733"/>
                </a:lnTo>
                <a:lnTo>
                  <a:pt x="1832459" y="7668"/>
                </a:lnTo>
                <a:lnTo>
                  <a:pt x="1837906" y="6064"/>
                </a:lnTo>
                <a:lnTo>
                  <a:pt x="185166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105"/>
          <p:cNvSpPr/>
          <p:nvPr/>
        </p:nvSpPr>
        <p:spPr>
          <a:xfrm>
            <a:off x="6535102" y="4620577"/>
            <a:ext cx="1800226" cy="85726"/>
          </a:xfrm>
          <a:custGeom>
            <a:avLst/>
            <a:gdLst/>
            <a:ahLst/>
            <a:cxnLst/>
            <a:rect l="0" t="0" r="0" b="0"/>
            <a:pathLst>
              <a:path w="1800226" h="85726">
                <a:moveTo>
                  <a:pt x="0" y="0"/>
                </a:moveTo>
                <a:lnTo>
                  <a:pt x="48338" y="0"/>
                </a:lnTo>
                <a:lnTo>
                  <a:pt x="84349" y="2540"/>
                </a:lnTo>
                <a:lnTo>
                  <a:pt x="101953" y="4551"/>
                </a:lnTo>
                <a:lnTo>
                  <a:pt x="144372" y="6785"/>
                </a:lnTo>
                <a:lnTo>
                  <a:pt x="214150" y="8219"/>
                </a:lnTo>
                <a:lnTo>
                  <a:pt x="328163" y="8542"/>
                </a:lnTo>
                <a:lnTo>
                  <a:pt x="363555" y="9505"/>
                </a:lnTo>
                <a:lnTo>
                  <a:pt x="438440" y="13114"/>
                </a:lnTo>
                <a:lnTo>
                  <a:pt x="551732" y="15353"/>
                </a:lnTo>
                <a:lnTo>
                  <a:pt x="619282" y="15951"/>
                </a:lnTo>
                <a:lnTo>
                  <a:pt x="688127" y="18254"/>
                </a:lnTo>
                <a:lnTo>
                  <a:pt x="926537" y="30558"/>
                </a:lnTo>
                <a:lnTo>
                  <a:pt x="1014622" y="33185"/>
                </a:lnTo>
                <a:lnTo>
                  <a:pt x="1059591" y="34751"/>
                </a:lnTo>
                <a:lnTo>
                  <a:pt x="1227595" y="43518"/>
                </a:lnTo>
                <a:lnTo>
                  <a:pt x="1418959" y="51345"/>
                </a:lnTo>
                <a:lnTo>
                  <a:pt x="1480279" y="55522"/>
                </a:lnTo>
                <a:lnTo>
                  <a:pt x="1511680" y="57017"/>
                </a:lnTo>
                <a:lnTo>
                  <a:pt x="1574510" y="58679"/>
                </a:lnTo>
                <a:lnTo>
                  <a:pt x="1599266" y="60074"/>
                </a:lnTo>
                <a:lnTo>
                  <a:pt x="1619580" y="61957"/>
                </a:lnTo>
                <a:lnTo>
                  <a:pt x="1636933" y="64164"/>
                </a:lnTo>
                <a:lnTo>
                  <a:pt x="1668914" y="66617"/>
                </a:lnTo>
                <a:lnTo>
                  <a:pt x="1716294" y="69274"/>
                </a:lnTo>
                <a:lnTo>
                  <a:pt x="1722363" y="70948"/>
                </a:lnTo>
                <a:lnTo>
                  <a:pt x="1728314" y="73016"/>
                </a:lnTo>
                <a:lnTo>
                  <a:pt x="1740007" y="75314"/>
                </a:lnTo>
                <a:lnTo>
                  <a:pt x="1751554" y="77288"/>
                </a:lnTo>
                <a:lnTo>
                  <a:pt x="1757301" y="79148"/>
                </a:lnTo>
                <a:lnTo>
                  <a:pt x="1763037" y="81341"/>
                </a:lnTo>
                <a:lnTo>
                  <a:pt x="1774489" y="83776"/>
                </a:lnTo>
                <a:lnTo>
                  <a:pt x="1800225" y="8572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106"/>
          <p:cNvSpPr/>
          <p:nvPr/>
        </p:nvSpPr>
        <p:spPr>
          <a:xfrm>
            <a:off x="7160928" y="4209097"/>
            <a:ext cx="17113" cy="385764"/>
          </a:xfrm>
          <a:custGeom>
            <a:avLst/>
            <a:gdLst/>
            <a:ahLst/>
            <a:cxnLst/>
            <a:rect l="0" t="0" r="0" b="0"/>
            <a:pathLst>
              <a:path w="17113" h="385764">
                <a:moveTo>
                  <a:pt x="17112" y="0"/>
                </a:moveTo>
                <a:lnTo>
                  <a:pt x="17112" y="44897"/>
                </a:lnTo>
                <a:lnTo>
                  <a:pt x="16159" y="56601"/>
                </a:lnTo>
                <a:lnTo>
                  <a:pt x="14572" y="68214"/>
                </a:lnTo>
                <a:lnTo>
                  <a:pt x="12561" y="79766"/>
                </a:lnTo>
                <a:lnTo>
                  <a:pt x="11220" y="99850"/>
                </a:lnTo>
                <a:lnTo>
                  <a:pt x="10326" y="125622"/>
                </a:lnTo>
                <a:lnTo>
                  <a:pt x="9731" y="155185"/>
                </a:lnTo>
                <a:lnTo>
                  <a:pt x="8381" y="178704"/>
                </a:lnTo>
                <a:lnTo>
                  <a:pt x="6529" y="198194"/>
                </a:lnTo>
                <a:lnTo>
                  <a:pt x="4342" y="214997"/>
                </a:lnTo>
                <a:lnTo>
                  <a:pt x="2883" y="230009"/>
                </a:lnTo>
                <a:lnTo>
                  <a:pt x="1911" y="243826"/>
                </a:lnTo>
                <a:lnTo>
                  <a:pt x="1262" y="256849"/>
                </a:lnTo>
                <a:lnTo>
                  <a:pt x="543" y="289097"/>
                </a:lnTo>
                <a:lnTo>
                  <a:pt x="0" y="363614"/>
                </a:lnTo>
                <a:lnTo>
                  <a:pt x="941" y="369092"/>
                </a:lnTo>
                <a:lnTo>
                  <a:pt x="2521" y="373696"/>
                </a:lnTo>
                <a:lnTo>
                  <a:pt x="8539" y="38576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107"/>
          <p:cNvSpPr/>
          <p:nvPr/>
        </p:nvSpPr>
        <p:spPr>
          <a:xfrm>
            <a:off x="7310517" y="4097654"/>
            <a:ext cx="30401" cy="471489"/>
          </a:xfrm>
          <a:custGeom>
            <a:avLst/>
            <a:gdLst/>
            <a:ahLst/>
            <a:cxnLst/>
            <a:rect l="0" t="0" r="0" b="0"/>
            <a:pathLst>
              <a:path w="30401" h="471489">
                <a:moveTo>
                  <a:pt x="21827" y="0"/>
                </a:moveTo>
                <a:lnTo>
                  <a:pt x="17276" y="18204"/>
                </a:lnTo>
                <a:lnTo>
                  <a:pt x="15936" y="27376"/>
                </a:lnTo>
                <a:lnTo>
                  <a:pt x="15042" y="37301"/>
                </a:lnTo>
                <a:lnTo>
                  <a:pt x="14447" y="47727"/>
                </a:lnTo>
                <a:lnTo>
                  <a:pt x="11245" y="79633"/>
                </a:lnTo>
                <a:lnTo>
                  <a:pt x="9057" y="98808"/>
                </a:lnTo>
                <a:lnTo>
                  <a:pt x="7599" y="116355"/>
                </a:lnTo>
                <a:lnTo>
                  <a:pt x="6627" y="132815"/>
                </a:lnTo>
                <a:lnTo>
                  <a:pt x="5979" y="148551"/>
                </a:lnTo>
                <a:lnTo>
                  <a:pt x="516" y="234410"/>
                </a:lnTo>
                <a:lnTo>
                  <a:pt x="0" y="263906"/>
                </a:lnTo>
                <a:lnTo>
                  <a:pt x="608" y="291190"/>
                </a:lnTo>
                <a:lnTo>
                  <a:pt x="1966" y="316999"/>
                </a:lnTo>
                <a:lnTo>
                  <a:pt x="3824" y="339920"/>
                </a:lnTo>
                <a:lnTo>
                  <a:pt x="6016" y="360916"/>
                </a:lnTo>
                <a:lnTo>
                  <a:pt x="8429" y="380629"/>
                </a:lnTo>
                <a:lnTo>
                  <a:pt x="10990" y="397580"/>
                </a:lnTo>
                <a:lnTo>
                  <a:pt x="13650" y="412692"/>
                </a:lnTo>
                <a:lnTo>
                  <a:pt x="16376" y="426575"/>
                </a:lnTo>
                <a:lnTo>
                  <a:pt x="19146" y="436784"/>
                </a:lnTo>
                <a:lnTo>
                  <a:pt x="21945" y="444542"/>
                </a:lnTo>
                <a:lnTo>
                  <a:pt x="30400" y="4714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108"/>
          <p:cNvSpPr/>
          <p:nvPr/>
        </p:nvSpPr>
        <p:spPr>
          <a:xfrm>
            <a:off x="7469505" y="4106227"/>
            <a:ext cx="60008" cy="480061"/>
          </a:xfrm>
          <a:custGeom>
            <a:avLst/>
            <a:gdLst/>
            <a:ahLst/>
            <a:cxnLst/>
            <a:rect l="0" t="0" r="0" b="0"/>
            <a:pathLst>
              <a:path w="60008" h="480061">
                <a:moveTo>
                  <a:pt x="0" y="0"/>
                </a:moveTo>
                <a:lnTo>
                  <a:pt x="4551" y="13652"/>
                </a:lnTo>
                <a:lnTo>
                  <a:pt x="5891" y="19579"/>
                </a:lnTo>
                <a:lnTo>
                  <a:pt x="7381" y="31244"/>
                </a:lnTo>
                <a:lnTo>
                  <a:pt x="8730" y="37975"/>
                </a:lnTo>
                <a:lnTo>
                  <a:pt x="10583" y="45319"/>
                </a:lnTo>
                <a:lnTo>
                  <a:pt x="12770" y="53073"/>
                </a:lnTo>
                <a:lnTo>
                  <a:pt x="13276" y="62052"/>
                </a:lnTo>
                <a:lnTo>
                  <a:pt x="12660" y="71848"/>
                </a:lnTo>
                <a:lnTo>
                  <a:pt x="11298" y="82189"/>
                </a:lnTo>
                <a:lnTo>
                  <a:pt x="10389" y="93845"/>
                </a:lnTo>
                <a:lnTo>
                  <a:pt x="9783" y="106378"/>
                </a:lnTo>
                <a:lnTo>
                  <a:pt x="9379" y="119496"/>
                </a:lnTo>
                <a:lnTo>
                  <a:pt x="10063" y="142529"/>
                </a:lnTo>
                <a:lnTo>
                  <a:pt x="15464" y="256754"/>
                </a:lnTo>
                <a:lnTo>
                  <a:pt x="16646" y="311978"/>
                </a:lnTo>
                <a:lnTo>
                  <a:pt x="16813" y="328000"/>
                </a:lnTo>
                <a:lnTo>
                  <a:pt x="17876" y="342492"/>
                </a:lnTo>
                <a:lnTo>
                  <a:pt x="19537" y="355963"/>
                </a:lnTo>
                <a:lnTo>
                  <a:pt x="21597" y="368754"/>
                </a:lnTo>
                <a:lnTo>
                  <a:pt x="24875" y="383948"/>
                </a:lnTo>
                <a:lnTo>
                  <a:pt x="28966" y="400745"/>
                </a:lnTo>
                <a:lnTo>
                  <a:pt x="33599" y="418611"/>
                </a:lnTo>
                <a:lnTo>
                  <a:pt x="37639" y="431474"/>
                </a:lnTo>
                <a:lnTo>
                  <a:pt x="41285" y="441002"/>
                </a:lnTo>
                <a:lnTo>
                  <a:pt x="47876" y="455081"/>
                </a:lnTo>
                <a:lnTo>
                  <a:pt x="60007" y="4800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109"/>
          <p:cNvSpPr/>
          <p:nvPr/>
        </p:nvSpPr>
        <p:spPr>
          <a:xfrm>
            <a:off x="7580947" y="4140517"/>
            <a:ext cx="17146" cy="368619"/>
          </a:xfrm>
          <a:custGeom>
            <a:avLst/>
            <a:gdLst/>
            <a:ahLst/>
            <a:cxnLst/>
            <a:rect l="0" t="0" r="0" b="0"/>
            <a:pathLst>
              <a:path w="17146" h="368619">
                <a:moveTo>
                  <a:pt x="0" y="0"/>
                </a:moveTo>
                <a:lnTo>
                  <a:pt x="0" y="18203"/>
                </a:lnTo>
                <a:lnTo>
                  <a:pt x="953" y="34043"/>
                </a:lnTo>
                <a:lnTo>
                  <a:pt x="6844" y="116873"/>
                </a:lnTo>
                <a:lnTo>
                  <a:pt x="9326" y="162688"/>
                </a:lnTo>
                <a:lnTo>
                  <a:pt x="17145" y="36861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110"/>
          <p:cNvSpPr/>
          <p:nvPr/>
        </p:nvSpPr>
        <p:spPr>
          <a:xfrm>
            <a:off x="7726714" y="4697729"/>
            <a:ext cx="34256" cy="360047"/>
          </a:xfrm>
          <a:custGeom>
            <a:avLst/>
            <a:gdLst/>
            <a:ahLst/>
            <a:cxnLst/>
            <a:rect l="0" t="0" r="0" b="0"/>
            <a:pathLst>
              <a:path w="34256" h="360047">
                <a:moveTo>
                  <a:pt x="25683" y="0"/>
                </a:moveTo>
                <a:lnTo>
                  <a:pt x="13752" y="23864"/>
                </a:lnTo>
                <a:lnTo>
                  <a:pt x="12014" y="30197"/>
                </a:lnTo>
                <a:lnTo>
                  <a:pt x="10855" y="37276"/>
                </a:lnTo>
                <a:lnTo>
                  <a:pt x="10082" y="44854"/>
                </a:lnTo>
                <a:lnTo>
                  <a:pt x="8616" y="52763"/>
                </a:lnTo>
                <a:lnTo>
                  <a:pt x="6685" y="60893"/>
                </a:lnTo>
                <a:lnTo>
                  <a:pt x="4445" y="69171"/>
                </a:lnTo>
                <a:lnTo>
                  <a:pt x="2952" y="78499"/>
                </a:lnTo>
                <a:lnTo>
                  <a:pt x="1956" y="88528"/>
                </a:lnTo>
                <a:lnTo>
                  <a:pt x="1292" y="99024"/>
                </a:lnTo>
                <a:lnTo>
                  <a:pt x="555" y="120846"/>
                </a:lnTo>
                <a:lnTo>
                  <a:pt x="82" y="165900"/>
                </a:lnTo>
                <a:lnTo>
                  <a:pt x="0" y="204625"/>
                </a:lnTo>
                <a:lnTo>
                  <a:pt x="1894" y="221189"/>
                </a:lnTo>
                <a:lnTo>
                  <a:pt x="5061" y="239852"/>
                </a:lnTo>
                <a:lnTo>
                  <a:pt x="9078" y="259914"/>
                </a:lnTo>
                <a:lnTo>
                  <a:pt x="11755" y="276147"/>
                </a:lnTo>
                <a:lnTo>
                  <a:pt x="13541" y="289825"/>
                </a:lnTo>
                <a:lnTo>
                  <a:pt x="14730" y="301802"/>
                </a:lnTo>
                <a:lnTo>
                  <a:pt x="17429" y="313596"/>
                </a:lnTo>
                <a:lnTo>
                  <a:pt x="21133" y="325269"/>
                </a:lnTo>
                <a:lnTo>
                  <a:pt x="34255" y="36004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111"/>
          <p:cNvSpPr/>
          <p:nvPr/>
        </p:nvSpPr>
        <p:spPr>
          <a:xfrm>
            <a:off x="7882177" y="4774882"/>
            <a:ext cx="75961" cy="248604"/>
          </a:xfrm>
          <a:custGeom>
            <a:avLst/>
            <a:gdLst/>
            <a:ahLst/>
            <a:cxnLst/>
            <a:rect l="0" t="0" r="0" b="0"/>
            <a:pathLst>
              <a:path w="75961" h="248604">
                <a:moveTo>
                  <a:pt x="7380" y="0"/>
                </a:moveTo>
                <a:lnTo>
                  <a:pt x="2829" y="13653"/>
                </a:lnTo>
                <a:lnTo>
                  <a:pt x="1489" y="19579"/>
                </a:lnTo>
                <a:lnTo>
                  <a:pt x="595" y="25436"/>
                </a:lnTo>
                <a:lnTo>
                  <a:pt x="0" y="31244"/>
                </a:lnTo>
                <a:lnTo>
                  <a:pt x="555" y="38927"/>
                </a:lnTo>
                <a:lnTo>
                  <a:pt x="1878" y="47859"/>
                </a:lnTo>
                <a:lnTo>
                  <a:pt x="3711" y="57624"/>
                </a:lnTo>
                <a:lnTo>
                  <a:pt x="5887" y="66991"/>
                </a:lnTo>
                <a:lnTo>
                  <a:pt x="8290" y="76093"/>
                </a:lnTo>
                <a:lnTo>
                  <a:pt x="10844" y="85019"/>
                </a:lnTo>
                <a:lnTo>
                  <a:pt x="12548" y="95732"/>
                </a:lnTo>
                <a:lnTo>
                  <a:pt x="13682" y="107636"/>
                </a:lnTo>
                <a:lnTo>
                  <a:pt x="14440" y="120335"/>
                </a:lnTo>
                <a:lnTo>
                  <a:pt x="15896" y="131658"/>
                </a:lnTo>
                <a:lnTo>
                  <a:pt x="17819" y="142065"/>
                </a:lnTo>
                <a:lnTo>
                  <a:pt x="20055" y="151860"/>
                </a:lnTo>
                <a:lnTo>
                  <a:pt x="23450" y="164105"/>
                </a:lnTo>
                <a:lnTo>
                  <a:pt x="32302" y="192950"/>
                </a:lnTo>
                <a:lnTo>
                  <a:pt x="36377" y="203881"/>
                </a:lnTo>
                <a:lnTo>
                  <a:pt x="40047" y="212121"/>
                </a:lnTo>
                <a:lnTo>
                  <a:pt x="43446" y="218567"/>
                </a:lnTo>
                <a:lnTo>
                  <a:pt x="46663" y="223816"/>
                </a:lnTo>
                <a:lnTo>
                  <a:pt x="49762" y="228268"/>
                </a:lnTo>
                <a:lnTo>
                  <a:pt x="52779" y="232189"/>
                </a:lnTo>
                <a:lnTo>
                  <a:pt x="55743" y="235755"/>
                </a:lnTo>
                <a:lnTo>
                  <a:pt x="58673" y="239085"/>
                </a:lnTo>
                <a:lnTo>
                  <a:pt x="75960" y="24860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112"/>
          <p:cNvSpPr/>
          <p:nvPr/>
        </p:nvSpPr>
        <p:spPr>
          <a:xfrm>
            <a:off x="8061007" y="4723447"/>
            <a:ext cx="60009" cy="296574"/>
          </a:xfrm>
          <a:custGeom>
            <a:avLst/>
            <a:gdLst/>
            <a:ahLst/>
            <a:cxnLst/>
            <a:rect l="0" t="0" r="0" b="0"/>
            <a:pathLst>
              <a:path w="60009" h="296574">
                <a:moveTo>
                  <a:pt x="0" y="0"/>
                </a:moveTo>
                <a:lnTo>
                  <a:pt x="0" y="90408"/>
                </a:lnTo>
                <a:lnTo>
                  <a:pt x="952" y="105992"/>
                </a:lnTo>
                <a:lnTo>
                  <a:pt x="4551" y="146167"/>
                </a:lnTo>
                <a:lnTo>
                  <a:pt x="7797" y="167930"/>
                </a:lnTo>
                <a:lnTo>
                  <a:pt x="11866" y="190058"/>
                </a:lnTo>
                <a:lnTo>
                  <a:pt x="20513" y="231155"/>
                </a:lnTo>
                <a:lnTo>
                  <a:pt x="27532" y="262121"/>
                </a:lnTo>
                <a:lnTo>
                  <a:pt x="30737" y="272855"/>
                </a:lnTo>
                <a:lnTo>
                  <a:pt x="33826" y="280963"/>
                </a:lnTo>
                <a:lnTo>
                  <a:pt x="36839" y="287322"/>
                </a:lnTo>
                <a:lnTo>
                  <a:pt x="39800" y="291560"/>
                </a:lnTo>
                <a:lnTo>
                  <a:pt x="42726" y="294386"/>
                </a:lnTo>
                <a:lnTo>
                  <a:pt x="45629" y="296270"/>
                </a:lnTo>
                <a:lnTo>
                  <a:pt x="48516" y="296573"/>
                </a:lnTo>
                <a:lnTo>
                  <a:pt x="51394" y="295823"/>
                </a:lnTo>
                <a:lnTo>
                  <a:pt x="60008" y="29146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113"/>
          <p:cNvSpPr/>
          <p:nvPr/>
        </p:nvSpPr>
        <p:spPr>
          <a:xfrm>
            <a:off x="8172450" y="4757737"/>
            <a:ext cx="51435" cy="240031"/>
          </a:xfrm>
          <a:custGeom>
            <a:avLst/>
            <a:gdLst/>
            <a:ahLst/>
            <a:cxnLst/>
            <a:rect l="0" t="0" r="0" b="0"/>
            <a:pathLst>
              <a:path w="51435" h="240031">
                <a:moveTo>
                  <a:pt x="0" y="0"/>
                </a:moveTo>
                <a:lnTo>
                  <a:pt x="0" y="18204"/>
                </a:lnTo>
                <a:lnTo>
                  <a:pt x="5080" y="72861"/>
                </a:lnTo>
                <a:lnTo>
                  <a:pt x="9101" y="111439"/>
                </a:lnTo>
                <a:lnTo>
                  <a:pt x="13687" y="140015"/>
                </a:lnTo>
                <a:lnTo>
                  <a:pt x="18650" y="161923"/>
                </a:lnTo>
                <a:lnTo>
                  <a:pt x="23862" y="179386"/>
                </a:lnTo>
                <a:lnTo>
                  <a:pt x="29243" y="193886"/>
                </a:lnTo>
                <a:lnTo>
                  <a:pt x="34735" y="206410"/>
                </a:lnTo>
                <a:lnTo>
                  <a:pt x="51434" y="2400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114"/>
          <p:cNvSpPr/>
          <p:nvPr/>
        </p:nvSpPr>
        <p:spPr>
          <a:xfrm>
            <a:off x="8249602" y="4757737"/>
            <a:ext cx="8574" cy="171451"/>
          </a:xfrm>
          <a:custGeom>
            <a:avLst/>
            <a:gdLst/>
            <a:ahLst/>
            <a:cxnLst/>
            <a:rect l="0" t="0" r="0" b="0"/>
            <a:pathLst>
              <a:path w="8574" h="171451">
                <a:moveTo>
                  <a:pt x="0" y="0"/>
                </a:moveTo>
                <a:lnTo>
                  <a:pt x="0" y="18204"/>
                </a:lnTo>
                <a:lnTo>
                  <a:pt x="952" y="26423"/>
                </a:lnTo>
                <a:lnTo>
                  <a:pt x="2540" y="34760"/>
                </a:lnTo>
                <a:lnTo>
                  <a:pt x="4551" y="43176"/>
                </a:lnTo>
                <a:lnTo>
                  <a:pt x="5891" y="52597"/>
                </a:lnTo>
                <a:lnTo>
                  <a:pt x="6785" y="62687"/>
                </a:lnTo>
                <a:lnTo>
                  <a:pt x="7382" y="73224"/>
                </a:lnTo>
                <a:lnTo>
                  <a:pt x="8043" y="95091"/>
                </a:lnTo>
                <a:lnTo>
                  <a:pt x="8573" y="1714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115"/>
          <p:cNvSpPr/>
          <p:nvPr/>
        </p:nvSpPr>
        <p:spPr>
          <a:xfrm>
            <a:off x="6586790" y="4672012"/>
            <a:ext cx="51183" cy="454343"/>
          </a:xfrm>
          <a:custGeom>
            <a:avLst/>
            <a:gdLst/>
            <a:ahLst/>
            <a:cxnLst/>
            <a:rect l="0" t="0" r="0" b="0"/>
            <a:pathLst>
              <a:path w="51183" h="454343">
                <a:moveTo>
                  <a:pt x="51182" y="0"/>
                </a:moveTo>
                <a:lnTo>
                  <a:pt x="46632" y="13653"/>
                </a:lnTo>
                <a:lnTo>
                  <a:pt x="44338" y="19579"/>
                </a:lnTo>
                <a:lnTo>
                  <a:pt x="41857" y="25436"/>
                </a:lnTo>
                <a:lnTo>
                  <a:pt x="39251" y="31244"/>
                </a:lnTo>
                <a:lnTo>
                  <a:pt x="36560" y="37975"/>
                </a:lnTo>
                <a:lnTo>
                  <a:pt x="31031" y="53073"/>
                </a:lnTo>
                <a:lnTo>
                  <a:pt x="22563" y="77638"/>
                </a:lnTo>
                <a:lnTo>
                  <a:pt x="18768" y="90812"/>
                </a:lnTo>
                <a:lnTo>
                  <a:pt x="9470" y="125768"/>
                </a:lnTo>
                <a:lnTo>
                  <a:pt x="6230" y="141948"/>
                </a:lnTo>
                <a:lnTo>
                  <a:pt x="4069" y="156544"/>
                </a:lnTo>
                <a:lnTo>
                  <a:pt x="2628" y="170085"/>
                </a:lnTo>
                <a:lnTo>
                  <a:pt x="1668" y="186733"/>
                </a:lnTo>
                <a:lnTo>
                  <a:pt x="601" y="225550"/>
                </a:lnTo>
                <a:lnTo>
                  <a:pt x="0" y="272040"/>
                </a:lnTo>
                <a:lnTo>
                  <a:pt x="869" y="285183"/>
                </a:lnTo>
                <a:lnTo>
                  <a:pt x="2400" y="297755"/>
                </a:lnTo>
                <a:lnTo>
                  <a:pt x="7593" y="328550"/>
                </a:lnTo>
                <a:lnTo>
                  <a:pt x="16251" y="377162"/>
                </a:lnTo>
                <a:lnTo>
                  <a:pt x="21228" y="396222"/>
                </a:lnTo>
                <a:lnTo>
                  <a:pt x="42610" y="45434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116"/>
          <p:cNvSpPr/>
          <p:nvPr/>
        </p:nvSpPr>
        <p:spPr>
          <a:xfrm>
            <a:off x="6749415" y="4672012"/>
            <a:ext cx="77153" cy="471489"/>
          </a:xfrm>
          <a:custGeom>
            <a:avLst/>
            <a:gdLst/>
            <a:ahLst/>
            <a:cxnLst/>
            <a:rect l="0" t="0" r="0" b="0"/>
            <a:pathLst>
              <a:path w="77153" h="471489">
                <a:moveTo>
                  <a:pt x="0" y="0"/>
                </a:moveTo>
                <a:lnTo>
                  <a:pt x="4551" y="13653"/>
                </a:lnTo>
                <a:lnTo>
                  <a:pt x="6785" y="25436"/>
                </a:lnTo>
                <a:lnTo>
                  <a:pt x="7381" y="31244"/>
                </a:lnTo>
                <a:lnTo>
                  <a:pt x="7777" y="42737"/>
                </a:lnTo>
                <a:lnTo>
                  <a:pt x="9289" y="110559"/>
                </a:lnTo>
                <a:lnTo>
                  <a:pt x="13018" y="210110"/>
                </a:lnTo>
                <a:lnTo>
                  <a:pt x="15346" y="249611"/>
                </a:lnTo>
                <a:lnTo>
                  <a:pt x="17851" y="279755"/>
                </a:lnTo>
                <a:lnTo>
                  <a:pt x="23173" y="326265"/>
                </a:lnTo>
                <a:lnTo>
                  <a:pt x="28714" y="369162"/>
                </a:lnTo>
                <a:lnTo>
                  <a:pt x="32478" y="387078"/>
                </a:lnTo>
                <a:lnTo>
                  <a:pt x="36891" y="402832"/>
                </a:lnTo>
                <a:lnTo>
                  <a:pt x="41739" y="417145"/>
                </a:lnTo>
                <a:lnTo>
                  <a:pt x="44971" y="427639"/>
                </a:lnTo>
                <a:lnTo>
                  <a:pt x="47125" y="435588"/>
                </a:lnTo>
                <a:lnTo>
                  <a:pt x="48562" y="441840"/>
                </a:lnTo>
                <a:lnTo>
                  <a:pt x="50472" y="446960"/>
                </a:lnTo>
                <a:lnTo>
                  <a:pt x="52698" y="451326"/>
                </a:lnTo>
                <a:lnTo>
                  <a:pt x="55134" y="455188"/>
                </a:lnTo>
                <a:lnTo>
                  <a:pt x="57711" y="458717"/>
                </a:lnTo>
                <a:lnTo>
                  <a:pt x="60382" y="462021"/>
                </a:lnTo>
                <a:lnTo>
                  <a:pt x="66960" y="469617"/>
                </a:lnTo>
                <a:lnTo>
                  <a:pt x="68452" y="470241"/>
                </a:lnTo>
                <a:lnTo>
                  <a:pt x="70400" y="470657"/>
                </a:lnTo>
                <a:lnTo>
                  <a:pt x="77152" y="4714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117"/>
          <p:cNvSpPr/>
          <p:nvPr/>
        </p:nvSpPr>
        <p:spPr>
          <a:xfrm>
            <a:off x="6895147" y="4680585"/>
            <a:ext cx="42863" cy="437198"/>
          </a:xfrm>
          <a:custGeom>
            <a:avLst/>
            <a:gdLst/>
            <a:ahLst/>
            <a:cxnLst/>
            <a:rect l="0" t="0" r="0" b="0"/>
            <a:pathLst>
              <a:path w="42863" h="437198">
                <a:moveTo>
                  <a:pt x="0" y="0"/>
                </a:moveTo>
                <a:lnTo>
                  <a:pt x="0" y="147712"/>
                </a:lnTo>
                <a:lnTo>
                  <a:pt x="1905" y="171817"/>
                </a:lnTo>
                <a:lnTo>
                  <a:pt x="9102" y="234161"/>
                </a:lnTo>
                <a:lnTo>
                  <a:pt x="13687" y="263739"/>
                </a:lnTo>
                <a:lnTo>
                  <a:pt x="18651" y="291078"/>
                </a:lnTo>
                <a:lnTo>
                  <a:pt x="23864" y="316925"/>
                </a:lnTo>
                <a:lnTo>
                  <a:pt x="28291" y="341776"/>
                </a:lnTo>
                <a:lnTo>
                  <a:pt x="42862" y="43719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118"/>
          <p:cNvSpPr/>
          <p:nvPr/>
        </p:nvSpPr>
        <p:spPr>
          <a:xfrm>
            <a:off x="6955155" y="5177790"/>
            <a:ext cx="60008" cy="445771"/>
          </a:xfrm>
          <a:custGeom>
            <a:avLst/>
            <a:gdLst/>
            <a:ahLst/>
            <a:cxnLst/>
            <a:rect l="0" t="0" r="0" b="0"/>
            <a:pathLst>
              <a:path w="60008" h="445771">
                <a:moveTo>
                  <a:pt x="0" y="0"/>
                </a:moveTo>
                <a:lnTo>
                  <a:pt x="4551" y="18203"/>
                </a:lnTo>
                <a:lnTo>
                  <a:pt x="5891" y="26422"/>
                </a:lnTo>
                <a:lnTo>
                  <a:pt x="6785" y="34760"/>
                </a:lnTo>
                <a:lnTo>
                  <a:pt x="7381" y="43175"/>
                </a:lnTo>
                <a:lnTo>
                  <a:pt x="8730" y="52596"/>
                </a:lnTo>
                <a:lnTo>
                  <a:pt x="10583" y="62687"/>
                </a:lnTo>
                <a:lnTo>
                  <a:pt x="12770" y="73223"/>
                </a:lnTo>
                <a:lnTo>
                  <a:pt x="14228" y="84058"/>
                </a:lnTo>
                <a:lnTo>
                  <a:pt x="15200" y="95091"/>
                </a:lnTo>
                <a:lnTo>
                  <a:pt x="15848" y="106256"/>
                </a:lnTo>
                <a:lnTo>
                  <a:pt x="16569" y="128822"/>
                </a:lnTo>
                <a:lnTo>
                  <a:pt x="16974" y="183267"/>
                </a:lnTo>
                <a:lnTo>
                  <a:pt x="17031" y="210760"/>
                </a:lnTo>
                <a:lnTo>
                  <a:pt x="18021" y="232899"/>
                </a:lnTo>
                <a:lnTo>
                  <a:pt x="19634" y="251469"/>
                </a:lnTo>
                <a:lnTo>
                  <a:pt x="21662" y="267658"/>
                </a:lnTo>
                <a:lnTo>
                  <a:pt x="29066" y="345053"/>
                </a:lnTo>
                <a:lnTo>
                  <a:pt x="31760" y="367195"/>
                </a:lnTo>
                <a:lnTo>
                  <a:pt x="34509" y="384815"/>
                </a:lnTo>
                <a:lnTo>
                  <a:pt x="37293" y="399418"/>
                </a:lnTo>
                <a:lnTo>
                  <a:pt x="40101" y="410106"/>
                </a:lnTo>
                <a:lnTo>
                  <a:pt x="42927" y="418184"/>
                </a:lnTo>
                <a:lnTo>
                  <a:pt x="45763" y="424521"/>
                </a:lnTo>
                <a:lnTo>
                  <a:pt x="48606" y="429699"/>
                </a:lnTo>
                <a:lnTo>
                  <a:pt x="51454" y="434104"/>
                </a:lnTo>
                <a:lnTo>
                  <a:pt x="60007" y="44577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119"/>
          <p:cNvSpPr/>
          <p:nvPr/>
        </p:nvSpPr>
        <p:spPr>
          <a:xfrm>
            <a:off x="7076361" y="5246370"/>
            <a:ext cx="7382" cy="357977"/>
          </a:xfrm>
          <a:custGeom>
            <a:avLst/>
            <a:gdLst/>
            <a:ahLst/>
            <a:cxnLst/>
            <a:rect l="0" t="0" r="0" b="0"/>
            <a:pathLst>
              <a:path w="7382" h="357977">
                <a:moveTo>
                  <a:pt x="7381" y="0"/>
                </a:moveTo>
                <a:lnTo>
                  <a:pt x="7381" y="70437"/>
                </a:lnTo>
                <a:lnTo>
                  <a:pt x="6429" y="92678"/>
                </a:lnTo>
                <a:lnTo>
                  <a:pt x="596" y="190180"/>
                </a:lnTo>
                <a:lnTo>
                  <a:pt x="0" y="206797"/>
                </a:lnTo>
                <a:lnTo>
                  <a:pt x="555" y="229304"/>
                </a:lnTo>
                <a:lnTo>
                  <a:pt x="6898" y="353063"/>
                </a:lnTo>
                <a:lnTo>
                  <a:pt x="7238" y="357976"/>
                </a:lnTo>
                <a:lnTo>
                  <a:pt x="7381" y="3514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1120"/>
          <p:cNvSpPr/>
          <p:nvPr/>
        </p:nvSpPr>
        <p:spPr>
          <a:xfrm>
            <a:off x="7186643" y="5212079"/>
            <a:ext cx="34260" cy="398090"/>
          </a:xfrm>
          <a:custGeom>
            <a:avLst/>
            <a:gdLst/>
            <a:ahLst/>
            <a:cxnLst/>
            <a:rect l="0" t="0" r="0" b="0"/>
            <a:pathLst>
              <a:path w="34260" h="398090">
                <a:moveTo>
                  <a:pt x="8541" y="0"/>
                </a:moveTo>
                <a:lnTo>
                  <a:pt x="8541" y="38626"/>
                </a:lnTo>
                <a:lnTo>
                  <a:pt x="7589" y="46706"/>
                </a:lnTo>
                <a:lnTo>
                  <a:pt x="6002" y="55902"/>
                </a:lnTo>
                <a:lnTo>
                  <a:pt x="3990" y="65844"/>
                </a:lnTo>
                <a:lnTo>
                  <a:pt x="2650" y="84853"/>
                </a:lnTo>
                <a:lnTo>
                  <a:pt x="1756" y="109909"/>
                </a:lnTo>
                <a:lnTo>
                  <a:pt x="322" y="198135"/>
                </a:lnTo>
                <a:lnTo>
                  <a:pt x="0" y="340967"/>
                </a:lnTo>
                <a:lnTo>
                  <a:pt x="1895" y="353041"/>
                </a:lnTo>
                <a:lnTo>
                  <a:pt x="5063" y="363949"/>
                </a:lnTo>
                <a:lnTo>
                  <a:pt x="14733" y="388333"/>
                </a:lnTo>
                <a:lnTo>
                  <a:pt x="16480" y="391287"/>
                </a:lnTo>
                <a:lnTo>
                  <a:pt x="18597" y="394208"/>
                </a:lnTo>
                <a:lnTo>
                  <a:pt x="20959" y="397108"/>
                </a:lnTo>
                <a:lnTo>
                  <a:pt x="22535" y="398089"/>
                </a:lnTo>
                <a:lnTo>
                  <a:pt x="23585" y="397790"/>
                </a:lnTo>
                <a:lnTo>
                  <a:pt x="24286" y="396639"/>
                </a:lnTo>
                <a:lnTo>
                  <a:pt x="25705" y="394919"/>
                </a:lnTo>
                <a:lnTo>
                  <a:pt x="27604" y="392819"/>
                </a:lnTo>
                <a:lnTo>
                  <a:pt x="34259" y="37719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1121"/>
          <p:cNvSpPr/>
          <p:nvPr/>
        </p:nvSpPr>
        <p:spPr>
          <a:xfrm>
            <a:off x="7323772" y="5177790"/>
            <a:ext cx="34291" cy="394336"/>
          </a:xfrm>
          <a:custGeom>
            <a:avLst/>
            <a:gdLst/>
            <a:ahLst/>
            <a:cxnLst/>
            <a:rect l="0" t="0" r="0" b="0"/>
            <a:pathLst>
              <a:path w="34291" h="394336">
                <a:moveTo>
                  <a:pt x="0" y="0"/>
                </a:moveTo>
                <a:lnTo>
                  <a:pt x="0" y="276100"/>
                </a:lnTo>
                <a:lnTo>
                  <a:pt x="953" y="288842"/>
                </a:lnTo>
                <a:lnTo>
                  <a:pt x="2540" y="299241"/>
                </a:lnTo>
                <a:lnTo>
                  <a:pt x="4551" y="308079"/>
                </a:lnTo>
                <a:lnTo>
                  <a:pt x="5892" y="317781"/>
                </a:lnTo>
                <a:lnTo>
                  <a:pt x="6785" y="328059"/>
                </a:lnTo>
                <a:lnTo>
                  <a:pt x="7381" y="338720"/>
                </a:lnTo>
                <a:lnTo>
                  <a:pt x="8731" y="347734"/>
                </a:lnTo>
                <a:lnTo>
                  <a:pt x="10583" y="355647"/>
                </a:lnTo>
                <a:lnTo>
                  <a:pt x="12771" y="362828"/>
                </a:lnTo>
                <a:lnTo>
                  <a:pt x="15181" y="369520"/>
                </a:lnTo>
                <a:lnTo>
                  <a:pt x="17741" y="375887"/>
                </a:lnTo>
                <a:lnTo>
                  <a:pt x="34290" y="3943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122"/>
          <p:cNvSpPr/>
          <p:nvPr/>
        </p:nvSpPr>
        <p:spPr>
          <a:xfrm>
            <a:off x="7486650" y="5134927"/>
            <a:ext cx="25718" cy="428626"/>
          </a:xfrm>
          <a:custGeom>
            <a:avLst/>
            <a:gdLst/>
            <a:ahLst/>
            <a:cxnLst/>
            <a:rect l="0" t="0" r="0" b="0"/>
            <a:pathLst>
              <a:path w="25718" h="428626">
                <a:moveTo>
                  <a:pt x="0" y="0"/>
                </a:moveTo>
                <a:lnTo>
                  <a:pt x="0" y="327343"/>
                </a:lnTo>
                <a:lnTo>
                  <a:pt x="952" y="343959"/>
                </a:lnTo>
                <a:lnTo>
                  <a:pt x="2540" y="360751"/>
                </a:lnTo>
                <a:lnTo>
                  <a:pt x="4550" y="377660"/>
                </a:lnTo>
                <a:lnTo>
                  <a:pt x="6844" y="390839"/>
                </a:lnTo>
                <a:lnTo>
                  <a:pt x="9325" y="401530"/>
                </a:lnTo>
                <a:lnTo>
                  <a:pt x="25717" y="42862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123"/>
          <p:cNvSpPr/>
          <p:nvPr/>
        </p:nvSpPr>
        <p:spPr>
          <a:xfrm>
            <a:off x="7512515" y="5126354"/>
            <a:ext cx="34143" cy="428626"/>
          </a:xfrm>
          <a:custGeom>
            <a:avLst/>
            <a:gdLst/>
            <a:ahLst/>
            <a:cxnLst/>
            <a:rect l="0" t="0" r="0" b="0"/>
            <a:pathLst>
              <a:path w="34143" h="428626">
                <a:moveTo>
                  <a:pt x="34142" y="0"/>
                </a:moveTo>
                <a:lnTo>
                  <a:pt x="13990" y="80605"/>
                </a:lnTo>
                <a:lnTo>
                  <a:pt x="11183" y="99457"/>
                </a:lnTo>
                <a:lnTo>
                  <a:pt x="8359" y="123455"/>
                </a:lnTo>
                <a:lnTo>
                  <a:pt x="5523" y="150884"/>
                </a:lnTo>
                <a:lnTo>
                  <a:pt x="3633" y="174884"/>
                </a:lnTo>
                <a:lnTo>
                  <a:pt x="2372" y="196600"/>
                </a:lnTo>
                <a:lnTo>
                  <a:pt x="972" y="235968"/>
                </a:lnTo>
                <a:lnTo>
                  <a:pt x="73" y="307808"/>
                </a:lnTo>
                <a:lnTo>
                  <a:pt x="0" y="325221"/>
                </a:lnTo>
                <a:lnTo>
                  <a:pt x="903" y="341592"/>
                </a:lnTo>
                <a:lnTo>
                  <a:pt x="2458" y="357268"/>
                </a:lnTo>
                <a:lnTo>
                  <a:pt x="8425" y="42862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124"/>
          <p:cNvSpPr/>
          <p:nvPr/>
        </p:nvSpPr>
        <p:spPr>
          <a:xfrm>
            <a:off x="6543675" y="5049202"/>
            <a:ext cx="368618" cy="162878"/>
          </a:xfrm>
          <a:custGeom>
            <a:avLst/>
            <a:gdLst/>
            <a:ahLst/>
            <a:cxnLst/>
            <a:rect l="0" t="0" r="0" b="0"/>
            <a:pathLst>
              <a:path w="368618" h="162878">
                <a:moveTo>
                  <a:pt x="0" y="0"/>
                </a:moveTo>
                <a:lnTo>
                  <a:pt x="18203" y="4551"/>
                </a:lnTo>
                <a:lnTo>
                  <a:pt x="29680" y="9325"/>
                </a:lnTo>
                <a:lnTo>
                  <a:pt x="34074" y="11932"/>
                </a:lnTo>
                <a:lnTo>
                  <a:pt x="46577" y="19908"/>
                </a:lnTo>
                <a:lnTo>
                  <a:pt x="53911" y="24702"/>
                </a:lnTo>
                <a:lnTo>
                  <a:pt x="61658" y="28851"/>
                </a:lnTo>
                <a:lnTo>
                  <a:pt x="69681" y="32569"/>
                </a:lnTo>
                <a:lnTo>
                  <a:pt x="77885" y="36000"/>
                </a:lnTo>
                <a:lnTo>
                  <a:pt x="86214" y="40193"/>
                </a:lnTo>
                <a:lnTo>
                  <a:pt x="94623" y="44893"/>
                </a:lnTo>
                <a:lnTo>
                  <a:pt x="130271" y="65689"/>
                </a:lnTo>
                <a:lnTo>
                  <a:pt x="146855" y="75225"/>
                </a:lnTo>
                <a:lnTo>
                  <a:pt x="160768" y="82535"/>
                </a:lnTo>
                <a:lnTo>
                  <a:pt x="172901" y="88361"/>
                </a:lnTo>
                <a:lnTo>
                  <a:pt x="183847" y="93198"/>
                </a:lnTo>
                <a:lnTo>
                  <a:pt x="300380" y="140646"/>
                </a:lnTo>
                <a:lnTo>
                  <a:pt x="313601" y="145199"/>
                </a:lnTo>
                <a:lnTo>
                  <a:pt x="324320" y="148235"/>
                </a:lnTo>
                <a:lnTo>
                  <a:pt x="368617" y="16287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125"/>
          <p:cNvSpPr/>
          <p:nvPr/>
        </p:nvSpPr>
        <p:spPr>
          <a:xfrm>
            <a:off x="6552247" y="4929187"/>
            <a:ext cx="377191" cy="162879"/>
          </a:xfrm>
          <a:custGeom>
            <a:avLst/>
            <a:gdLst/>
            <a:ahLst/>
            <a:cxnLst/>
            <a:rect l="0" t="0" r="0" b="0"/>
            <a:pathLst>
              <a:path w="377191" h="162879">
                <a:moveTo>
                  <a:pt x="0" y="0"/>
                </a:moveTo>
                <a:lnTo>
                  <a:pt x="13653" y="13653"/>
                </a:lnTo>
                <a:lnTo>
                  <a:pt x="20532" y="19579"/>
                </a:lnTo>
                <a:lnTo>
                  <a:pt x="27975" y="25436"/>
                </a:lnTo>
                <a:lnTo>
                  <a:pt x="35795" y="31244"/>
                </a:lnTo>
                <a:lnTo>
                  <a:pt x="52104" y="42779"/>
                </a:lnTo>
                <a:lnTo>
                  <a:pt x="60454" y="48522"/>
                </a:lnTo>
                <a:lnTo>
                  <a:pt x="69830" y="53303"/>
                </a:lnTo>
                <a:lnTo>
                  <a:pt x="79891" y="57443"/>
                </a:lnTo>
                <a:lnTo>
                  <a:pt x="90408" y="61155"/>
                </a:lnTo>
                <a:lnTo>
                  <a:pt x="105040" y="68393"/>
                </a:lnTo>
                <a:lnTo>
                  <a:pt x="122414" y="77981"/>
                </a:lnTo>
                <a:lnTo>
                  <a:pt x="158229" y="98475"/>
                </a:lnTo>
                <a:lnTo>
                  <a:pt x="186847" y="113935"/>
                </a:lnTo>
                <a:lnTo>
                  <a:pt x="204574" y="120724"/>
                </a:lnTo>
                <a:lnTo>
                  <a:pt x="224965" y="127155"/>
                </a:lnTo>
                <a:lnTo>
                  <a:pt x="264767" y="138428"/>
                </a:lnTo>
                <a:lnTo>
                  <a:pt x="291982" y="146614"/>
                </a:lnTo>
                <a:lnTo>
                  <a:pt x="305145" y="150130"/>
                </a:lnTo>
                <a:lnTo>
                  <a:pt x="318683" y="153427"/>
                </a:lnTo>
                <a:lnTo>
                  <a:pt x="332470" y="156577"/>
                </a:lnTo>
                <a:lnTo>
                  <a:pt x="343566" y="158677"/>
                </a:lnTo>
                <a:lnTo>
                  <a:pt x="352870" y="160077"/>
                </a:lnTo>
                <a:lnTo>
                  <a:pt x="377190" y="16287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126"/>
          <p:cNvSpPr/>
          <p:nvPr/>
        </p:nvSpPr>
        <p:spPr>
          <a:xfrm>
            <a:off x="6517957" y="4766310"/>
            <a:ext cx="393784" cy="187664"/>
          </a:xfrm>
          <a:custGeom>
            <a:avLst/>
            <a:gdLst/>
            <a:ahLst/>
            <a:cxnLst/>
            <a:rect l="0" t="0" r="0" b="0"/>
            <a:pathLst>
              <a:path w="393784" h="187664">
                <a:moveTo>
                  <a:pt x="0" y="0"/>
                </a:moveTo>
                <a:lnTo>
                  <a:pt x="13652" y="9102"/>
                </a:lnTo>
                <a:lnTo>
                  <a:pt x="19579" y="12735"/>
                </a:lnTo>
                <a:lnTo>
                  <a:pt x="25435" y="16110"/>
                </a:lnTo>
                <a:lnTo>
                  <a:pt x="31244" y="19312"/>
                </a:lnTo>
                <a:lnTo>
                  <a:pt x="81278" y="45760"/>
                </a:lnTo>
                <a:lnTo>
                  <a:pt x="153281" y="85425"/>
                </a:lnTo>
                <a:lnTo>
                  <a:pt x="184102" y="101718"/>
                </a:lnTo>
                <a:lnTo>
                  <a:pt x="209412" y="114484"/>
                </a:lnTo>
                <a:lnTo>
                  <a:pt x="231048" y="124901"/>
                </a:lnTo>
                <a:lnTo>
                  <a:pt x="255950" y="135654"/>
                </a:lnTo>
                <a:lnTo>
                  <a:pt x="348338" y="172669"/>
                </a:lnTo>
                <a:lnTo>
                  <a:pt x="360813" y="177978"/>
                </a:lnTo>
                <a:lnTo>
                  <a:pt x="371034" y="181517"/>
                </a:lnTo>
                <a:lnTo>
                  <a:pt x="379754" y="183876"/>
                </a:lnTo>
                <a:lnTo>
                  <a:pt x="391664" y="186498"/>
                </a:lnTo>
                <a:lnTo>
                  <a:pt x="393507" y="187196"/>
                </a:lnTo>
                <a:lnTo>
                  <a:pt x="393783" y="187663"/>
                </a:lnTo>
                <a:lnTo>
                  <a:pt x="389621" y="183768"/>
                </a:lnTo>
                <a:lnTo>
                  <a:pt x="377804" y="172030"/>
                </a:lnTo>
                <a:lnTo>
                  <a:pt x="371885" y="167074"/>
                </a:lnTo>
                <a:lnTo>
                  <a:pt x="365081" y="161865"/>
                </a:lnTo>
                <a:lnTo>
                  <a:pt x="291465" y="11144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127"/>
          <p:cNvSpPr/>
          <p:nvPr/>
        </p:nvSpPr>
        <p:spPr>
          <a:xfrm>
            <a:off x="6612255" y="4714875"/>
            <a:ext cx="317183" cy="111443"/>
          </a:xfrm>
          <a:custGeom>
            <a:avLst/>
            <a:gdLst/>
            <a:ahLst/>
            <a:cxnLst/>
            <a:rect l="0" t="0" r="0" b="0"/>
            <a:pathLst>
              <a:path w="317183" h="111443">
                <a:moveTo>
                  <a:pt x="0" y="0"/>
                </a:moveTo>
                <a:lnTo>
                  <a:pt x="22754" y="9102"/>
                </a:lnTo>
                <a:lnTo>
                  <a:pt x="33267" y="13688"/>
                </a:lnTo>
                <a:lnTo>
                  <a:pt x="55107" y="23863"/>
                </a:lnTo>
                <a:lnTo>
                  <a:pt x="67218" y="30196"/>
                </a:lnTo>
                <a:lnTo>
                  <a:pt x="93375" y="44853"/>
                </a:lnTo>
                <a:lnTo>
                  <a:pt x="107969" y="51809"/>
                </a:lnTo>
                <a:lnTo>
                  <a:pt x="123415" y="58352"/>
                </a:lnTo>
                <a:lnTo>
                  <a:pt x="139427" y="64619"/>
                </a:lnTo>
                <a:lnTo>
                  <a:pt x="172458" y="76662"/>
                </a:lnTo>
                <a:lnTo>
                  <a:pt x="189267" y="82540"/>
                </a:lnTo>
                <a:lnTo>
                  <a:pt x="205235" y="87412"/>
                </a:lnTo>
                <a:lnTo>
                  <a:pt x="220643" y="91612"/>
                </a:lnTo>
                <a:lnTo>
                  <a:pt x="262543" y="102074"/>
                </a:lnTo>
                <a:lnTo>
                  <a:pt x="317182" y="11144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128"/>
          <p:cNvSpPr/>
          <p:nvPr/>
        </p:nvSpPr>
        <p:spPr>
          <a:xfrm>
            <a:off x="6535102" y="4449127"/>
            <a:ext cx="394336" cy="203786"/>
          </a:xfrm>
          <a:custGeom>
            <a:avLst/>
            <a:gdLst/>
            <a:ahLst/>
            <a:cxnLst/>
            <a:rect l="0" t="0" r="0" b="0"/>
            <a:pathLst>
              <a:path w="394336" h="203786">
                <a:moveTo>
                  <a:pt x="0" y="0"/>
                </a:moveTo>
                <a:lnTo>
                  <a:pt x="18204" y="9102"/>
                </a:lnTo>
                <a:lnTo>
                  <a:pt x="25471" y="13688"/>
                </a:lnTo>
                <a:lnTo>
                  <a:pt x="32221" y="18651"/>
                </a:lnTo>
                <a:lnTo>
                  <a:pt x="38626" y="23864"/>
                </a:lnTo>
                <a:lnTo>
                  <a:pt x="45753" y="29244"/>
                </a:lnTo>
                <a:lnTo>
                  <a:pt x="90423" y="61727"/>
                </a:lnTo>
                <a:lnTo>
                  <a:pt x="108860" y="75442"/>
                </a:lnTo>
                <a:lnTo>
                  <a:pt x="125913" y="87442"/>
                </a:lnTo>
                <a:lnTo>
                  <a:pt x="142045" y="98300"/>
                </a:lnTo>
                <a:lnTo>
                  <a:pt x="157562" y="108396"/>
                </a:lnTo>
                <a:lnTo>
                  <a:pt x="177431" y="119889"/>
                </a:lnTo>
                <a:lnTo>
                  <a:pt x="224908" y="145359"/>
                </a:lnTo>
                <a:lnTo>
                  <a:pt x="277883" y="172821"/>
                </a:lnTo>
                <a:lnTo>
                  <a:pt x="291935" y="179031"/>
                </a:lnTo>
                <a:lnTo>
                  <a:pt x="305114" y="184125"/>
                </a:lnTo>
                <a:lnTo>
                  <a:pt x="317709" y="188472"/>
                </a:lnTo>
                <a:lnTo>
                  <a:pt x="329916" y="192323"/>
                </a:lnTo>
                <a:lnTo>
                  <a:pt x="353640" y="199142"/>
                </a:lnTo>
                <a:lnTo>
                  <a:pt x="363395" y="201341"/>
                </a:lnTo>
                <a:lnTo>
                  <a:pt x="371803" y="202808"/>
                </a:lnTo>
                <a:lnTo>
                  <a:pt x="379313" y="203785"/>
                </a:lnTo>
                <a:lnTo>
                  <a:pt x="384321" y="203485"/>
                </a:lnTo>
                <a:lnTo>
                  <a:pt x="387659" y="202331"/>
                </a:lnTo>
                <a:lnTo>
                  <a:pt x="394335" y="1971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129"/>
          <p:cNvSpPr/>
          <p:nvPr/>
        </p:nvSpPr>
        <p:spPr>
          <a:xfrm>
            <a:off x="6603682" y="4354829"/>
            <a:ext cx="385763" cy="161130"/>
          </a:xfrm>
          <a:custGeom>
            <a:avLst/>
            <a:gdLst/>
            <a:ahLst/>
            <a:cxnLst/>
            <a:rect l="0" t="0" r="0" b="0"/>
            <a:pathLst>
              <a:path w="385763" h="161130">
                <a:moveTo>
                  <a:pt x="0" y="0"/>
                </a:moveTo>
                <a:lnTo>
                  <a:pt x="13652" y="13653"/>
                </a:lnTo>
                <a:lnTo>
                  <a:pt x="21484" y="20533"/>
                </a:lnTo>
                <a:lnTo>
                  <a:pt x="30516" y="27976"/>
                </a:lnTo>
                <a:lnTo>
                  <a:pt x="40346" y="35796"/>
                </a:lnTo>
                <a:lnTo>
                  <a:pt x="50710" y="42914"/>
                </a:lnTo>
                <a:lnTo>
                  <a:pt x="61429" y="49564"/>
                </a:lnTo>
                <a:lnTo>
                  <a:pt x="110560" y="78477"/>
                </a:lnTo>
                <a:lnTo>
                  <a:pt x="125141" y="86608"/>
                </a:lnTo>
                <a:lnTo>
                  <a:pt x="156583" y="103263"/>
                </a:lnTo>
                <a:lnTo>
                  <a:pt x="172969" y="110752"/>
                </a:lnTo>
                <a:lnTo>
                  <a:pt x="189607" y="117650"/>
                </a:lnTo>
                <a:lnTo>
                  <a:pt x="206415" y="124154"/>
                </a:lnTo>
                <a:lnTo>
                  <a:pt x="222383" y="129442"/>
                </a:lnTo>
                <a:lnTo>
                  <a:pt x="237790" y="133920"/>
                </a:lnTo>
                <a:lnTo>
                  <a:pt x="252825" y="137858"/>
                </a:lnTo>
                <a:lnTo>
                  <a:pt x="282229" y="144773"/>
                </a:lnTo>
                <a:lnTo>
                  <a:pt x="296737" y="147951"/>
                </a:lnTo>
                <a:lnTo>
                  <a:pt x="328098" y="154021"/>
                </a:lnTo>
                <a:lnTo>
                  <a:pt x="356324" y="158942"/>
                </a:lnTo>
                <a:lnTo>
                  <a:pt x="365184" y="160253"/>
                </a:lnTo>
                <a:lnTo>
                  <a:pt x="372044" y="161129"/>
                </a:lnTo>
                <a:lnTo>
                  <a:pt x="376616" y="160759"/>
                </a:lnTo>
                <a:lnTo>
                  <a:pt x="379666" y="159560"/>
                </a:lnTo>
                <a:lnTo>
                  <a:pt x="381697" y="157809"/>
                </a:lnTo>
                <a:lnTo>
                  <a:pt x="383053" y="155689"/>
                </a:lnTo>
                <a:lnTo>
                  <a:pt x="384558" y="150793"/>
                </a:lnTo>
                <a:lnTo>
                  <a:pt x="385762" y="14573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1130"/>
          <p:cNvSpPr/>
          <p:nvPr/>
        </p:nvSpPr>
        <p:spPr>
          <a:xfrm>
            <a:off x="6629400" y="4174807"/>
            <a:ext cx="384981" cy="213232"/>
          </a:xfrm>
          <a:custGeom>
            <a:avLst/>
            <a:gdLst/>
            <a:ahLst/>
            <a:cxnLst/>
            <a:rect l="0" t="0" r="0" b="0"/>
            <a:pathLst>
              <a:path w="384981" h="213232">
                <a:moveTo>
                  <a:pt x="0" y="0"/>
                </a:moveTo>
                <a:lnTo>
                  <a:pt x="13652" y="18203"/>
                </a:lnTo>
                <a:lnTo>
                  <a:pt x="25435" y="34760"/>
                </a:lnTo>
                <a:lnTo>
                  <a:pt x="31244" y="43176"/>
                </a:lnTo>
                <a:lnTo>
                  <a:pt x="39879" y="51644"/>
                </a:lnTo>
                <a:lnTo>
                  <a:pt x="50399" y="60147"/>
                </a:lnTo>
                <a:lnTo>
                  <a:pt x="62174" y="68673"/>
                </a:lnTo>
                <a:lnTo>
                  <a:pt x="87958" y="88306"/>
                </a:lnTo>
                <a:lnTo>
                  <a:pt x="101501" y="98876"/>
                </a:lnTo>
                <a:lnTo>
                  <a:pt x="116244" y="108780"/>
                </a:lnTo>
                <a:lnTo>
                  <a:pt x="131788" y="118240"/>
                </a:lnTo>
                <a:lnTo>
                  <a:pt x="202350" y="158505"/>
                </a:lnTo>
                <a:lnTo>
                  <a:pt x="220626" y="167582"/>
                </a:lnTo>
                <a:lnTo>
                  <a:pt x="238523" y="175539"/>
                </a:lnTo>
                <a:lnTo>
                  <a:pt x="303762" y="201997"/>
                </a:lnTo>
                <a:lnTo>
                  <a:pt x="317760" y="206102"/>
                </a:lnTo>
                <a:lnTo>
                  <a:pt x="330903" y="208839"/>
                </a:lnTo>
                <a:lnTo>
                  <a:pt x="343474" y="210664"/>
                </a:lnTo>
                <a:lnTo>
                  <a:pt x="354712" y="211880"/>
                </a:lnTo>
                <a:lnTo>
                  <a:pt x="365062" y="212691"/>
                </a:lnTo>
                <a:lnTo>
                  <a:pt x="374819" y="213231"/>
                </a:lnTo>
                <a:lnTo>
                  <a:pt x="380372" y="212639"/>
                </a:lnTo>
                <a:lnTo>
                  <a:pt x="383121" y="211292"/>
                </a:lnTo>
                <a:lnTo>
                  <a:pt x="384002" y="209442"/>
                </a:lnTo>
                <a:lnTo>
                  <a:pt x="384980" y="204845"/>
                </a:lnTo>
                <a:lnTo>
                  <a:pt x="377190" y="18859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1131"/>
          <p:cNvSpPr/>
          <p:nvPr/>
        </p:nvSpPr>
        <p:spPr>
          <a:xfrm>
            <a:off x="6689407" y="4080510"/>
            <a:ext cx="394336" cy="171130"/>
          </a:xfrm>
          <a:custGeom>
            <a:avLst/>
            <a:gdLst/>
            <a:ahLst/>
            <a:cxnLst/>
            <a:rect l="0" t="0" r="0" b="0"/>
            <a:pathLst>
              <a:path w="394336" h="171130">
                <a:moveTo>
                  <a:pt x="0" y="0"/>
                </a:moveTo>
                <a:lnTo>
                  <a:pt x="13652" y="13652"/>
                </a:lnTo>
                <a:lnTo>
                  <a:pt x="18626" y="17674"/>
                </a:lnTo>
                <a:lnTo>
                  <a:pt x="33036" y="26192"/>
                </a:lnTo>
                <a:lnTo>
                  <a:pt x="41074" y="31748"/>
                </a:lnTo>
                <a:lnTo>
                  <a:pt x="108655" y="79402"/>
                </a:lnTo>
                <a:lnTo>
                  <a:pt x="129587" y="92939"/>
                </a:lnTo>
                <a:lnTo>
                  <a:pt x="149256" y="104822"/>
                </a:lnTo>
                <a:lnTo>
                  <a:pt x="168084" y="115601"/>
                </a:lnTo>
                <a:lnTo>
                  <a:pt x="186351" y="124693"/>
                </a:lnTo>
                <a:lnTo>
                  <a:pt x="204244" y="132658"/>
                </a:lnTo>
                <a:lnTo>
                  <a:pt x="269474" y="159130"/>
                </a:lnTo>
                <a:lnTo>
                  <a:pt x="284424" y="163237"/>
                </a:lnTo>
                <a:lnTo>
                  <a:pt x="299154" y="165974"/>
                </a:lnTo>
                <a:lnTo>
                  <a:pt x="313736" y="167800"/>
                </a:lnTo>
                <a:lnTo>
                  <a:pt x="326315" y="169016"/>
                </a:lnTo>
                <a:lnTo>
                  <a:pt x="337558" y="169827"/>
                </a:lnTo>
                <a:lnTo>
                  <a:pt x="356718" y="170728"/>
                </a:lnTo>
                <a:lnTo>
                  <a:pt x="371584" y="171129"/>
                </a:lnTo>
                <a:lnTo>
                  <a:pt x="377263" y="170284"/>
                </a:lnTo>
                <a:lnTo>
                  <a:pt x="382001" y="168767"/>
                </a:lnTo>
                <a:lnTo>
                  <a:pt x="394335" y="16287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1132"/>
          <p:cNvSpPr/>
          <p:nvPr/>
        </p:nvSpPr>
        <p:spPr>
          <a:xfrm>
            <a:off x="6500812" y="5563552"/>
            <a:ext cx="308611" cy="120016"/>
          </a:xfrm>
          <a:custGeom>
            <a:avLst/>
            <a:gdLst/>
            <a:ahLst/>
            <a:cxnLst/>
            <a:rect l="0" t="0" r="0" b="0"/>
            <a:pathLst>
              <a:path w="308611" h="120016">
                <a:moveTo>
                  <a:pt x="0" y="0"/>
                </a:moveTo>
                <a:lnTo>
                  <a:pt x="9102" y="4551"/>
                </a:lnTo>
                <a:lnTo>
                  <a:pt x="14640" y="6844"/>
                </a:lnTo>
                <a:lnTo>
                  <a:pt x="21191" y="9325"/>
                </a:lnTo>
                <a:lnTo>
                  <a:pt x="28415" y="11932"/>
                </a:lnTo>
                <a:lnTo>
                  <a:pt x="36088" y="15574"/>
                </a:lnTo>
                <a:lnTo>
                  <a:pt x="44061" y="19908"/>
                </a:lnTo>
                <a:lnTo>
                  <a:pt x="52234" y="24702"/>
                </a:lnTo>
                <a:lnTo>
                  <a:pt x="69113" y="32661"/>
                </a:lnTo>
                <a:lnTo>
                  <a:pt x="141763" y="64711"/>
                </a:lnTo>
                <a:lnTo>
                  <a:pt x="183021" y="84005"/>
                </a:lnTo>
                <a:lnTo>
                  <a:pt x="200119" y="91246"/>
                </a:lnTo>
                <a:lnTo>
                  <a:pt x="215328" y="97026"/>
                </a:lnTo>
                <a:lnTo>
                  <a:pt x="229277" y="101832"/>
                </a:lnTo>
                <a:lnTo>
                  <a:pt x="242386" y="105987"/>
                </a:lnTo>
                <a:lnTo>
                  <a:pt x="267112" y="113146"/>
                </a:lnTo>
                <a:lnTo>
                  <a:pt x="276182" y="115435"/>
                </a:lnTo>
                <a:lnTo>
                  <a:pt x="283182" y="116962"/>
                </a:lnTo>
                <a:lnTo>
                  <a:pt x="288800" y="117980"/>
                </a:lnTo>
                <a:lnTo>
                  <a:pt x="297583" y="119110"/>
                </a:lnTo>
                <a:lnTo>
                  <a:pt x="308610" y="1200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1133"/>
          <p:cNvSpPr/>
          <p:nvPr/>
        </p:nvSpPr>
        <p:spPr>
          <a:xfrm>
            <a:off x="6483667" y="5392102"/>
            <a:ext cx="367821" cy="145549"/>
          </a:xfrm>
          <a:custGeom>
            <a:avLst/>
            <a:gdLst/>
            <a:ahLst/>
            <a:cxnLst/>
            <a:rect l="0" t="0" r="0" b="0"/>
            <a:pathLst>
              <a:path w="367821" h="145549">
                <a:moveTo>
                  <a:pt x="0" y="0"/>
                </a:moveTo>
                <a:lnTo>
                  <a:pt x="9102" y="9102"/>
                </a:lnTo>
                <a:lnTo>
                  <a:pt x="14641" y="13688"/>
                </a:lnTo>
                <a:lnTo>
                  <a:pt x="21190" y="18651"/>
                </a:lnTo>
                <a:lnTo>
                  <a:pt x="36088" y="29244"/>
                </a:lnTo>
                <a:lnTo>
                  <a:pt x="52234" y="40302"/>
                </a:lnTo>
                <a:lnTo>
                  <a:pt x="61493" y="45918"/>
                </a:lnTo>
                <a:lnTo>
                  <a:pt x="71475" y="51568"/>
                </a:lnTo>
                <a:lnTo>
                  <a:pt x="81940" y="57238"/>
                </a:lnTo>
                <a:lnTo>
                  <a:pt x="92726" y="63876"/>
                </a:lnTo>
                <a:lnTo>
                  <a:pt x="103728" y="71159"/>
                </a:lnTo>
                <a:lnTo>
                  <a:pt x="114872" y="78872"/>
                </a:lnTo>
                <a:lnTo>
                  <a:pt x="126112" y="85919"/>
                </a:lnTo>
                <a:lnTo>
                  <a:pt x="137414" y="92522"/>
                </a:lnTo>
                <a:lnTo>
                  <a:pt x="148760" y="98829"/>
                </a:lnTo>
                <a:lnTo>
                  <a:pt x="161086" y="103986"/>
                </a:lnTo>
                <a:lnTo>
                  <a:pt x="174066" y="108376"/>
                </a:lnTo>
                <a:lnTo>
                  <a:pt x="187482" y="112256"/>
                </a:lnTo>
                <a:lnTo>
                  <a:pt x="200235" y="116748"/>
                </a:lnTo>
                <a:lnTo>
                  <a:pt x="212548" y="121647"/>
                </a:lnTo>
                <a:lnTo>
                  <a:pt x="224566" y="126818"/>
                </a:lnTo>
                <a:lnTo>
                  <a:pt x="236388" y="131218"/>
                </a:lnTo>
                <a:lnTo>
                  <a:pt x="248080" y="135104"/>
                </a:lnTo>
                <a:lnTo>
                  <a:pt x="259684" y="138647"/>
                </a:lnTo>
                <a:lnTo>
                  <a:pt x="271230" y="141009"/>
                </a:lnTo>
                <a:lnTo>
                  <a:pt x="282737" y="142583"/>
                </a:lnTo>
                <a:lnTo>
                  <a:pt x="294220" y="143633"/>
                </a:lnTo>
                <a:lnTo>
                  <a:pt x="304731" y="144333"/>
                </a:lnTo>
                <a:lnTo>
                  <a:pt x="314597" y="144800"/>
                </a:lnTo>
                <a:lnTo>
                  <a:pt x="341860" y="145548"/>
                </a:lnTo>
                <a:lnTo>
                  <a:pt x="346017" y="144657"/>
                </a:lnTo>
                <a:lnTo>
                  <a:pt x="353176" y="141127"/>
                </a:lnTo>
                <a:lnTo>
                  <a:pt x="356418" y="138852"/>
                </a:lnTo>
                <a:lnTo>
                  <a:pt x="359532" y="136384"/>
                </a:lnTo>
                <a:lnTo>
                  <a:pt x="362560" y="133785"/>
                </a:lnTo>
                <a:lnTo>
                  <a:pt x="364580" y="131100"/>
                </a:lnTo>
                <a:lnTo>
                  <a:pt x="365925" y="128357"/>
                </a:lnTo>
                <a:lnTo>
                  <a:pt x="366823" y="125577"/>
                </a:lnTo>
                <a:lnTo>
                  <a:pt x="367421" y="121818"/>
                </a:lnTo>
                <a:lnTo>
                  <a:pt x="367820" y="117407"/>
                </a:lnTo>
                <a:lnTo>
                  <a:pt x="360045" y="1028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1134"/>
          <p:cNvSpPr/>
          <p:nvPr/>
        </p:nvSpPr>
        <p:spPr>
          <a:xfrm>
            <a:off x="6586537" y="5205437"/>
            <a:ext cx="320216" cy="220431"/>
          </a:xfrm>
          <a:custGeom>
            <a:avLst/>
            <a:gdLst/>
            <a:ahLst/>
            <a:cxnLst/>
            <a:rect l="0" t="0" r="0" b="0"/>
            <a:pathLst>
              <a:path w="320216" h="220431">
                <a:moveTo>
                  <a:pt x="0" y="100940"/>
                </a:moveTo>
                <a:lnTo>
                  <a:pt x="4551" y="105491"/>
                </a:lnTo>
                <a:lnTo>
                  <a:pt x="11865" y="110265"/>
                </a:lnTo>
                <a:lnTo>
                  <a:pt x="68943" y="142526"/>
                </a:lnTo>
                <a:lnTo>
                  <a:pt x="94777" y="156253"/>
                </a:lnTo>
                <a:lnTo>
                  <a:pt x="139842" y="179242"/>
                </a:lnTo>
                <a:lnTo>
                  <a:pt x="155141" y="185526"/>
                </a:lnTo>
                <a:lnTo>
                  <a:pt x="170102" y="190668"/>
                </a:lnTo>
                <a:lnTo>
                  <a:pt x="198473" y="198922"/>
                </a:lnTo>
                <a:lnTo>
                  <a:pt x="235866" y="208923"/>
                </a:lnTo>
                <a:lnTo>
                  <a:pt x="259452" y="214973"/>
                </a:lnTo>
                <a:lnTo>
                  <a:pt x="270123" y="216967"/>
                </a:lnTo>
                <a:lnTo>
                  <a:pt x="280095" y="218297"/>
                </a:lnTo>
                <a:lnTo>
                  <a:pt x="296890" y="219774"/>
                </a:lnTo>
                <a:lnTo>
                  <a:pt x="307528" y="220430"/>
                </a:lnTo>
                <a:lnTo>
                  <a:pt x="311699" y="219652"/>
                </a:lnTo>
                <a:lnTo>
                  <a:pt x="318873" y="216249"/>
                </a:lnTo>
                <a:lnTo>
                  <a:pt x="320215" y="214008"/>
                </a:lnTo>
                <a:lnTo>
                  <a:pt x="320156" y="211561"/>
                </a:lnTo>
                <a:lnTo>
                  <a:pt x="319165" y="208977"/>
                </a:lnTo>
                <a:lnTo>
                  <a:pt x="316599" y="206302"/>
                </a:lnTo>
                <a:lnTo>
                  <a:pt x="308669" y="200791"/>
                </a:lnTo>
                <a:lnTo>
                  <a:pt x="293713" y="190085"/>
                </a:lnTo>
                <a:lnTo>
                  <a:pt x="284391" y="183230"/>
                </a:lnTo>
                <a:lnTo>
                  <a:pt x="274366" y="176755"/>
                </a:lnTo>
                <a:lnTo>
                  <a:pt x="263874" y="170534"/>
                </a:lnTo>
                <a:lnTo>
                  <a:pt x="253068" y="164481"/>
                </a:lnTo>
                <a:lnTo>
                  <a:pt x="213122" y="139975"/>
                </a:lnTo>
                <a:lnTo>
                  <a:pt x="113896" y="78106"/>
                </a:lnTo>
                <a:lnTo>
                  <a:pt x="99744" y="68572"/>
                </a:lnTo>
                <a:lnTo>
                  <a:pt x="86498" y="59359"/>
                </a:lnTo>
                <a:lnTo>
                  <a:pt x="75763" y="51312"/>
                </a:lnTo>
                <a:lnTo>
                  <a:pt x="66701" y="44042"/>
                </a:lnTo>
                <a:lnTo>
                  <a:pt x="48695" y="28979"/>
                </a:lnTo>
                <a:lnTo>
                  <a:pt x="24817" y="9585"/>
                </a:lnTo>
                <a:lnTo>
                  <a:pt x="17497" y="3842"/>
                </a:lnTo>
                <a:lnTo>
                  <a:pt x="11905" y="0"/>
                </a:lnTo>
                <a:lnTo>
                  <a:pt x="18662" y="3193"/>
                </a:lnTo>
                <a:lnTo>
                  <a:pt x="82444" y="38409"/>
                </a:lnTo>
                <a:lnTo>
                  <a:pt x="94968" y="44965"/>
                </a:lnTo>
                <a:lnTo>
                  <a:pt x="108079" y="51240"/>
                </a:lnTo>
                <a:lnTo>
                  <a:pt x="121583" y="57330"/>
                </a:lnTo>
                <a:lnTo>
                  <a:pt x="149287" y="69175"/>
                </a:lnTo>
                <a:lnTo>
                  <a:pt x="177475" y="80790"/>
                </a:lnTo>
                <a:lnTo>
                  <a:pt x="190707" y="85602"/>
                </a:lnTo>
                <a:lnTo>
                  <a:pt x="203338" y="89762"/>
                </a:lnTo>
                <a:lnTo>
                  <a:pt x="236778" y="100168"/>
                </a:lnTo>
                <a:lnTo>
                  <a:pt x="246435" y="103283"/>
                </a:lnTo>
                <a:lnTo>
                  <a:pt x="255730" y="105359"/>
                </a:lnTo>
                <a:lnTo>
                  <a:pt x="264785" y="106744"/>
                </a:lnTo>
                <a:lnTo>
                  <a:pt x="273678" y="107666"/>
                </a:lnTo>
                <a:lnTo>
                  <a:pt x="280560" y="108282"/>
                </a:lnTo>
                <a:lnTo>
                  <a:pt x="286100" y="108692"/>
                </a:lnTo>
                <a:lnTo>
                  <a:pt x="290746" y="108966"/>
                </a:lnTo>
                <a:lnTo>
                  <a:pt x="293843" y="108196"/>
                </a:lnTo>
                <a:lnTo>
                  <a:pt x="295908" y="106730"/>
                </a:lnTo>
                <a:lnTo>
                  <a:pt x="299222" y="102084"/>
                </a:lnTo>
                <a:lnTo>
                  <a:pt x="294595" y="96368"/>
                </a:lnTo>
                <a:lnTo>
                  <a:pt x="290695" y="92177"/>
                </a:lnTo>
                <a:lnTo>
                  <a:pt x="265747" y="666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1135"/>
          <p:cNvSpPr/>
          <p:nvPr/>
        </p:nvSpPr>
        <p:spPr>
          <a:xfrm>
            <a:off x="6535102" y="5669964"/>
            <a:ext cx="351474" cy="433643"/>
          </a:xfrm>
          <a:custGeom>
            <a:avLst/>
            <a:gdLst/>
            <a:ahLst/>
            <a:cxnLst/>
            <a:rect l="0" t="0" r="0" b="0"/>
            <a:pathLst>
              <a:path w="351474" h="433643">
                <a:moveTo>
                  <a:pt x="0" y="305068"/>
                </a:moveTo>
                <a:lnTo>
                  <a:pt x="9102" y="318721"/>
                </a:lnTo>
                <a:lnTo>
                  <a:pt x="12735" y="322742"/>
                </a:lnTo>
                <a:lnTo>
                  <a:pt x="16111" y="325423"/>
                </a:lnTo>
                <a:lnTo>
                  <a:pt x="24306" y="330307"/>
                </a:lnTo>
                <a:lnTo>
                  <a:pt x="52850" y="348965"/>
                </a:lnTo>
                <a:lnTo>
                  <a:pt x="86004" y="370995"/>
                </a:lnTo>
                <a:lnTo>
                  <a:pt x="98294" y="377594"/>
                </a:lnTo>
                <a:lnTo>
                  <a:pt x="113154" y="384851"/>
                </a:lnTo>
                <a:lnTo>
                  <a:pt x="129729" y="392547"/>
                </a:lnTo>
                <a:lnTo>
                  <a:pt x="144588" y="398630"/>
                </a:lnTo>
                <a:lnTo>
                  <a:pt x="158304" y="403638"/>
                </a:lnTo>
                <a:lnTo>
                  <a:pt x="171259" y="407929"/>
                </a:lnTo>
                <a:lnTo>
                  <a:pt x="183705" y="411742"/>
                </a:lnTo>
                <a:lnTo>
                  <a:pt x="207694" y="418519"/>
                </a:lnTo>
                <a:lnTo>
                  <a:pt x="242620" y="427689"/>
                </a:lnTo>
                <a:lnTo>
                  <a:pt x="253186" y="429678"/>
                </a:lnTo>
                <a:lnTo>
                  <a:pt x="263089" y="431004"/>
                </a:lnTo>
                <a:lnTo>
                  <a:pt x="272547" y="431887"/>
                </a:lnTo>
                <a:lnTo>
                  <a:pt x="280758" y="432477"/>
                </a:lnTo>
                <a:lnTo>
                  <a:pt x="288138" y="432870"/>
                </a:lnTo>
                <a:lnTo>
                  <a:pt x="301416" y="433307"/>
                </a:lnTo>
                <a:lnTo>
                  <a:pt x="326724" y="433609"/>
                </a:lnTo>
                <a:lnTo>
                  <a:pt x="336625" y="433642"/>
                </a:lnTo>
                <a:lnTo>
                  <a:pt x="337765" y="432694"/>
                </a:lnTo>
                <a:lnTo>
                  <a:pt x="337572" y="431110"/>
                </a:lnTo>
                <a:lnTo>
                  <a:pt x="332749" y="421789"/>
                </a:lnTo>
                <a:lnTo>
                  <a:pt x="330417" y="417172"/>
                </a:lnTo>
                <a:lnTo>
                  <a:pt x="326958" y="413142"/>
                </a:lnTo>
                <a:lnTo>
                  <a:pt x="318035" y="406124"/>
                </a:lnTo>
                <a:lnTo>
                  <a:pt x="270445" y="374063"/>
                </a:lnTo>
                <a:lnTo>
                  <a:pt x="236086" y="351925"/>
                </a:lnTo>
                <a:lnTo>
                  <a:pt x="220255" y="342021"/>
                </a:lnTo>
                <a:lnTo>
                  <a:pt x="204940" y="331609"/>
                </a:lnTo>
                <a:lnTo>
                  <a:pt x="189966" y="320857"/>
                </a:lnTo>
                <a:lnTo>
                  <a:pt x="175222" y="309879"/>
                </a:lnTo>
                <a:lnTo>
                  <a:pt x="135979" y="282441"/>
                </a:lnTo>
                <a:lnTo>
                  <a:pt x="93773" y="254054"/>
                </a:lnTo>
                <a:lnTo>
                  <a:pt x="59139" y="231913"/>
                </a:lnTo>
                <a:lnTo>
                  <a:pt x="47999" y="223913"/>
                </a:lnTo>
                <a:lnTo>
                  <a:pt x="40572" y="217627"/>
                </a:lnTo>
                <a:lnTo>
                  <a:pt x="28652" y="205246"/>
                </a:lnTo>
                <a:lnTo>
                  <a:pt x="29578" y="204230"/>
                </a:lnTo>
                <a:lnTo>
                  <a:pt x="35689" y="203101"/>
                </a:lnTo>
                <a:lnTo>
                  <a:pt x="39985" y="204705"/>
                </a:lnTo>
                <a:lnTo>
                  <a:pt x="49839" y="211568"/>
                </a:lnTo>
                <a:lnTo>
                  <a:pt x="56086" y="216065"/>
                </a:lnTo>
                <a:lnTo>
                  <a:pt x="70647" y="226141"/>
                </a:lnTo>
                <a:lnTo>
                  <a:pt x="80436" y="231495"/>
                </a:lnTo>
                <a:lnTo>
                  <a:pt x="91724" y="236970"/>
                </a:lnTo>
                <a:lnTo>
                  <a:pt x="104012" y="242524"/>
                </a:lnTo>
                <a:lnTo>
                  <a:pt x="116966" y="249085"/>
                </a:lnTo>
                <a:lnTo>
                  <a:pt x="130365" y="256316"/>
                </a:lnTo>
                <a:lnTo>
                  <a:pt x="144060" y="263994"/>
                </a:lnTo>
                <a:lnTo>
                  <a:pt x="157953" y="271018"/>
                </a:lnTo>
                <a:lnTo>
                  <a:pt x="171977" y="277606"/>
                </a:lnTo>
                <a:lnTo>
                  <a:pt x="186089" y="283902"/>
                </a:lnTo>
                <a:lnTo>
                  <a:pt x="200259" y="289053"/>
                </a:lnTo>
                <a:lnTo>
                  <a:pt x="214469" y="293439"/>
                </a:lnTo>
                <a:lnTo>
                  <a:pt x="228704" y="297315"/>
                </a:lnTo>
                <a:lnTo>
                  <a:pt x="259761" y="306702"/>
                </a:lnTo>
                <a:lnTo>
                  <a:pt x="276045" y="311873"/>
                </a:lnTo>
                <a:lnTo>
                  <a:pt x="288804" y="315320"/>
                </a:lnTo>
                <a:lnTo>
                  <a:pt x="299217" y="317618"/>
                </a:lnTo>
                <a:lnTo>
                  <a:pt x="308063" y="319150"/>
                </a:lnTo>
                <a:lnTo>
                  <a:pt x="313960" y="319218"/>
                </a:lnTo>
                <a:lnTo>
                  <a:pt x="317892" y="318311"/>
                </a:lnTo>
                <a:lnTo>
                  <a:pt x="320513" y="316754"/>
                </a:lnTo>
                <a:lnTo>
                  <a:pt x="320355" y="313812"/>
                </a:lnTo>
                <a:lnTo>
                  <a:pt x="315100" y="305461"/>
                </a:lnTo>
                <a:lnTo>
                  <a:pt x="306415" y="295400"/>
                </a:lnTo>
                <a:lnTo>
                  <a:pt x="301431" y="290050"/>
                </a:lnTo>
                <a:lnTo>
                  <a:pt x="294299" y="283626"/>
                </a:lnTo>
                <a:lnTo>
                  <a:pt x="285735" y="276486"/>
                </a:lnTo>
                <a:lnTo>
                  <a:pt x="276214" y="268868"/>
                </a:lnTo>
                <a:lnTo>
                  <a:pt x="264153" y="259980"/>
                </a:lnTo>
                <a:lnTo>
                  <a:pt x="235511" y="239944"/>
                </a:lnTo>
                <a:lnTo>
                  <a:pt x="219873" y="228315"/>
                </a:lnTo>
                <a:lnTo>
                  <a:pt x="165795" y="186335"/>
                </a:lnTo>
                <a:lnTo>
                  <a:pt x="114009" y="147840"/>
                </a:lnTo>
                <a:lnTo>
                  <a:pt x="68768" y="115492"/>
                </a:lnTo>
                <a:lnTo>
                  <a:pt x="48703" y="101531"/>
                </a:lnTo>
                <a:lnTo>
                  <a:pt x="34374" y="92224"/>
                </a:lnTo>
                <a:lnTo>
                  <a:pt x="23868" y="86020"/>
                </a:lnTo>
                <a:lnTo>
                  <a:pt x="15912" y="81884"/>
                </a:lnTo>
                <a:lnTo>
                  <a:pt x="11561" y="79126"/>
                </a:lnTo>
                <a:lnTo>
                  <a:pt x="9612" y="77288"/>
                </a:lnTo>
                <a:lnTo>
                  <a:pt x="9265" y="76062"/>
                </a:lnTo>
                <a:lnTo>
                  <a:pt x="13797" y="79055"/>
                </a:lnTo>
                <a:lnTo>
                  <a:pt x="21580" y="84860"/>
                </a:lnTo>
                <a:lnTo>
                  <a:pt x="31532" y="92540"/>
                </a:lnTo>
                <a:lnTo>
                  <a:pt x="41024" y="99566"/>
                </a:lnTo>
                <a:lnTo>
                  <a:pt x="59191" y="112451"/>
                </a:lnTo>
                <a:lnTo>
                  <a:pt x="69940" y="119507"/>
                </a:lnTo>
                <a:lnTo>
                  <a:pt x="94585" y="134966"/>
                </a:lnTo>
                <a:lnTo>
                  <a:pt x="107824" y="142137"/>
                </a:lnTo>
                <a:lnTo>
                  <a:pt x="121413" y="148823"/>
                </a:lnTo>
                <a:lnTo>
                  <a:pt x="135235" y="155184"/>
                </a:lnTo>
                <a:lnTo>
                  <a:pt x="149211" y="160378"/>
                </a:lnTo>
                <a:lnTo>
                  <a:pt x="163292" y="164793"/>
                </a:lnTo>
                <a:lnTo>
                  <a:pt x="177441" y="168689"/>
                </a:lnTo>
                <a:lnTo>
                  <a:pt x="189731" y="171286"/>
                </a:lnTo>
                <a:lnTo>
                  <a:pt x="200783" y="173018"/>
                </a:lnTo>
                <a:lnTo>
                  <a:pt x="211008" y="174172"/>
                </a:lnTo>
                <a:lnTo>
                  <a:pt x="220682" y="174941"/>
                </a:lnTo>
                <a:lnTo>
                  <a:pt x="229988" y="175455"/>
                </a:lnTo>
                <a:lnTo>
                  <a:pt x="239051" y="175797"/>
                </a:lnTo>
                <a:lnTo>
                  <a:pt x="246045" y="174120"/>
                </a:lnTo>
                <a:lnTo>
                  <a:pt x="251660" y="171097"/>
                </a:lnTo>
                <a:lnTo>
                  <a:pt x="256356" y="167176"/>
                </a:lnTo>
                <a:lnTo>
                  <a:pt x="258534" y="162658"/>
                </a:lnTo>
                <a:lnTo>
                  <a:pt x="259033" y="157740"/>
                </a:lnTo>
                <a:lnTo>
                  <a:pt x="258414" y="152557"/>
                </a:lnTo>
                <a:lnTo>
                  <a:pt x="252646" y="139178"/>
                </a:lnTo>
                <a:lnTo>
                  <a:pt x="248440" y="131609"/>
                </a:lnTo>
                <a:lnTo>
                  <a:pt x="242780" y="123707"/>
                </a:lnTo>
                <a:lnTo>
                  <a:pt x="236149" y="115580"/>
                </a:lnTo>
                <a:lnTo>
                  <a:pt x="228870" y="107306"/>
                </a:lnTo>
                <a:lnTo>
                  <a:pt x="220207" y="97979"/>
                </a:lnTo>
                <a:lnTo>
                  <a:pt x="200423" y="77456"/>
                </a:lnTo>
                <a:lnTo>
                  <a:pt x="188860" y="67602"/>
                </a:lnTo>
                <a:lnTo>
                  <a:pt x="176389" y="58175"/>
                </a:lnTo>
                <a:lnTo>
                  <a:pt x="163313" y="49033"/>
                </a:lnTo>
                <a:lnTo>
                  <a:pt x="149833" y="38175"/>
                </a:lnTo>
                <a:lnTo>
                  <a:pt x="136084" y="26175"/>
                </a:lnTo>
                <a:lnTo>
                  <a:pt x="122155" y="13411"/>
                </a:lnTo>
                <a:lnTo>
                  <a:pt x="111758" y="1770"/>
                </a:lnTo>
                <a:lnTo>
                  <a:pt x="111653" y="0"/>
                </a:lnTo>
                <a:lnTo>
                  <a:pt x="114440" y="724"/>
                </a:lnTo>
                <a:lnTo>
                  <a:pt x="125158" y="6609"/>
                </a:lnTo>
                <a:lnTo>
                  <a:pt x="141986" y="15575"/>
                </a:lnTo>
                <a:lnTo>
                  <a:pt x="151807" y="20633"/>
                </a:lnTo>
                <a:lnTo>
                  <a:pt x="163117" y="24957"/>
                </a:lnTo>
                <a:lnTo>
                  <a:pt x="175420" y="28792"/>
                </a:lnTo>
                <a:lnTo>
                  <a:pt x="188384" y="32302"/>
                </a:lnTo>
                <a:lnTo>
                  <a:pt x="202742" y="35594"/>
                </a:lnTo>
                <a:lnTo>
                  <a:pt x="261769" y="47721"/>
                </a:lnTo>
                <a:lnTo>
                  <a:pt x="274525" y="50636"/>
                </a:lnTo>
                <a:lnTo>
                  <a:pt x="286839" y="51627"/>
                </a:lnTo>
                <a:lnTo>
                  <a:pt x="298859" y="51335"/>
                </a:lnTo>
                <a:lnTo>
                  <a:pt x="351473" y="4789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we meet our objectives?</a:t>
            </a:r>
            <a:endParaRPr lang="en-US" dirty="0"/>
          </a:p>
        </p:txBody>
      </p:sp>
      <p:sp>
        <p:nvSpPr>
          <p:cNvPr id="3" name="Content Placeholder 2"/>
          <p:cNvSpPr>
            <a:spLocks noGrp="1"/>
          </p:cNvSpPr>
          <p:nvPr>
            <p:ph sz="quarter" idx="1"/>
          </p:nvPr>
        </p:nvSpPr>
        <p:spPr/>
        <p:txBody>
          <a:bodyPr/>
          <a:lstStyle/>
          <a:p>
            <a:pPr>
              <a:buNone/>
            </a:pPr>
            <a:r>
              <a:rPr lang="en-US" dirty="0" smtClean="0"/>
              <a:t>Content Objectives</a:t>
            </a:r>
          </a:p>
          <a:p>
            <a:pPr>
              <a:buNone/>
            </a:pPr>
            <a:r>
              <a:rPr lang="en-US" dirty="0" smtClean="0"/>
              <a:t>	</a:t>
            </a:r>
            <a:r>
              <a:rPr lang="en-US" dirty="0" smtClean="0"/>
              <a:t>Students will review problem solving methods.</a:t>
            </a:r>
          </a:p>
          <a:p>
            <a:pPr>
              <a:buNone/>
            </a:pPr>
            <a:r>
              <a:rPr lang="en-US" dirty="0" smtClean="0"/>
              <a:t>	</a:t>
            </a:r>
            <a:r>
              <a:rPr lang="en-US" dirty="0" smtClean="0"/>
              <a:t>Students will review equivalent fractions.</a:t>
            </a:r>
          </a:p>
          <a:p>
            <a:pPr>
              <a:buNone/>
            </a:pPr>
            <a:r>
              <a:rPr lang="en-US" dirty="0" smtClean="0"/>
              <a:t>Language Objectives</a:t>
            </a:r>
          </a:p>
          <a:p>
            <a:pPr>
              <a:buNone/>
            </a:pPr>
            <a:r>
              <a:rPr lang="en-US" dirty="0" smtClean="0"/>
              <a:t>	</a:t>
            </a:r>
            <a:r>
              <a:rPr lang="en-US" dirty="0" smtClean="0"/>
              <a:t>Students will present their answers to the homework problems and ask one another appropriate questions.</a:t>
            </a:r>
          </a:p>
          <a:p>
            <a:pPr>
              <a:buNone/>
            </a:pPr>
            <a:r>
              <a:rPr lang="en-US" dirty="0" smtClean="0"/>
              <a:t>	</a:t>
            </a:r>
            <a:r>
              <a:rPr lang="en-US" dirty="0" smtClean="0"/>
              <a:t>Students will graphically compare fractions.</a:t>
            </a:r>
          </a:p>
          <a:p>
            <a:pPr>
              <a:buNone/>
            </a:pPr>
            <a:r>
              <a:rPr lang="en-US" dirty="0" smtClean="0"/>
              <a:t>	</a:t>
            </a:r>
            <a:endParaRPr lang="en-US" dirty="0" smtClean="0"/>
          </a:p>
        </p:txBody>
      </p:sp>
      <p:sp>
        <p:nvSpPr>
          <p:cNvPr id="4" name="SMARTPenAnnotation1056"/>
          <p:cNvSpPr/>
          <p:nvPr/>
        </p:nvSpPr>
        <p:spPr>
          <a:xfrm>
            <a:off x="6941643" y="1791652"/>
            <a:ext cx="433565" cy="453833"/>
          </a:xfrm>
          <a:custGeom>
            <a:avLst/>
            <a:gdLst/>
            <a:ahLst/>
            <a:cxnLst/>
            <a:rect l="0" t="0" r="0" b="0"/>
            <a:pathLst>
              <a:path w="433565" h="453833">
                <a:moveTo>
                  <a:pt x="4939" y="300037"/>
                </a:moveTo>
                <a:lnTo>
                  <a:pt x="388" y="304588"/>
                </a:lnTo>
                <a:lnTo>
                  <a:pt x="0" y="306881"/>
                </a:lnTo>
                <a:lnTo>
                  <a:pt x="694" y="309363"/>
                </a:lnTo>
                <a:lnTo>
                  <a:pt x="6222" y="322486"/>
                </a:lnTo>
                <a:lnTo>
                  <a:pt x="8652" y="329291"/>
                </a:lnTo>
                <a:lnTo>
                  <a:pt x="12176" y="334780"/>
                </a:lnTo>
                <a:lnTo>
                  <a:pt x="27192" y="349913"/>
                </a:lnTo>
                <a:lnTo>
                  <a:pt x="34062" y="358053"/>
                </a:lnTo>
                <a:lnTo>
                  <a:pt x="70170" y="403043"/>
                </a:lnTo>
                <a:lnTo>
                  <a:pt x="78906" y="414428"/>
                </a:lnTo>
                <a:lnTo>
                  <a:pt x="93694" y="434698"/>
                </a:lnTo>
                <a:lnTo>
                  <a:pt x="104075" y="445612"/>
                </a:lnTo>
                <a:lnTo>
                  <a:pt x="113951" y="452618"/>
                </a:lnTo>
                <a:lnTo>
                  <a:pt x="117841" y="453576"/>
                </a:lnTo>
                <a:lnTo>
                  <a:pt x="120212" y="453832"/>
                </a:lnTo>
                <a:lnTo>
                  <a:pt x="122745" y="453049"/>
                </a:lnTo>
                <a:lnTo>
                  <a:pt x="128100" y="449640"/>
                </a:lnTo>
                <a:lnTo>
                  <a:pt x="129909" y="446445"/>
                </a:lnTo>
                <a:lnTo>
                  <a:pt x="131919" y="437815"/>
                </a:lnTo>
                <a:lnTo>
                  <a:pt x="135352" y="425090"/>
                </a:lnTo>
                <a:lnTo>
                  <a:pt x="137601" y="417696"/>
                </a:lnTo>
                <a:lnTo>
                  <a:pt x="158970" y="352679"/>
                </a:lnTo>
                <a:lnTo>
                  <a:pt x="166681" y="331322"/>
                </a:lnTo>
                <a:lnTo>
                  <a:pt x="173727" y="313274"/>
                </a:lnTo>
                <a:lnTo>
                  <a:pt x="180330" y="297432"/>
                </a:lnTo>
                <a:lnTo>
                  <a:pt x="187589" y="282108"/>
                </a:lnTo>
                <a:lnTo>
                  <a:pt x="195285" y="267129"/>
                </a:lnTo>
                <a:lnTo>
                  <a:pt x="203275" y="252381"/>
                </a:lnTo>
                <a:lnTo>
                  <a:pt x="219771" y="223294"/>
                </a:lnTo>
                <a:lnTo>
                  <a:pt x="228170" y="208871"/>
                </a:lnTo>
                <a:lnTo>
                  <a:pt x="237580" y="195445"/>
                </a:lnTo>
                <a:lnTo>
                  <a:pt x="247663" y="182684"/>
                </a:lnTo>
                <a:lnTo>
                  <a:pt x="258195" y="170367"/>
                </a:lnTo>
                <a:lnTo>
                  <a:pt x="269026" y="158345"/>
                </a:lnTo>
                <a:lnTo>
                  <a:pt x="291221" y="134828"/>
                </a:lnTo>
                <a:lnTo>
                  <a:pt x="305331" y="121318"/>
                </a:lnTo>
                <a:lnTo>
                  <a:pt x="338790" y="91067"/>
                </a:lnTo>
                <a:lnTo>
                  <a:pt x="370805" y="63652"/>
                </a:lnTo>
                <a:lnTo>
                  <a:pt x="386009" y="51007"/>
                </a:lnTo>
                <a:lnTo>
                  <a:pt x="397098" y="40672"/>
                </a:lnTo>
                <a:lnTo>
                  <a:pt x="405444" y="31877"/>
                </a:lnTo>
                <a:lnTo>
                  <a:pt x="433564"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057"/>
          <p:cNvSpPr/>
          <p:nvPr/>
        </p:nvSpPr>
        <p:spPr>
          <a:xfrm>
            <a:off x="6235065" y="2434589"/>
            <a:ext cx="480061" cy="358688"/>
          </a:xfrm>
          <a:custGeom>
            <a:avLst/>
            <a:gdLst/>
            <a:ahLst/>
            <a:cxnLst/>
            <a:rect l="0" t="0" r="0" b="0"/>
            <a:pathLst>
              <a:path w="480061" h="358688">
                <a:moveTo>
                  <a:pt x="0" y="214313"/>
                </a:moveTo>
                <a:lnTo>
                  <a:pt x="27532" y="241845"/>
                </a:lnTo>
                <a:lnTo>
                  <a:pt x="33595" y="248860"/>
                </a:lnTo>
                <a:lnTo>
                  <a:pt x="50491" y="269355"/>
                </a:lnTo>
                <a:lnTo>
                  <a:pt x="58425" y="279583"/>
                </a:lnTo>
                <a:lnTo>
                  <a:pt x="65620" y="289259"/>
                </a:lnTo>
                <a:lnTo>
                  <a:pt x="72322" y="298567"/>
                </a:lnTo>
                <a:lnTo>
                  <a:pt x="77742" y="306677"/>
                </a:lnTo>
                <a:lnTo>
                  <a:pt x="82308" y="313989"/>
                </a:lnTo>
                <a:lnTo>
                  <a:pt x="86304" y="320769"/>
                </a:lnTo>
                <a:lnTo>
                  <a:pt x="95825" y="330842"/>
                </a:lnTo>
                <a:lnTo>
                  <a:pt x="109355" y="341868"/>
                </a:lnTo>
                <a:lnTo>
                  <a:pt x="112908" y="345069"/>
                </a:lnTo>
                <a:lnTo>
                  <a:pt x="116229" y="347204"/>
                </a:lnTo>
                <a:lnTo>
                  <a:pt x="135873" y="355462"/>
                </a:lnTo>
                <a:lnTo>
                  <a:pt x="146431" y="358008"/>
                </a:lnTo>
                <a:lnTo>
                  <a:pt x="151912" y="358687"/>
                </a:lnTo>
                <a:lnTo>
                  <a:pt x="156520" y="358188"/>
                </a:lnTo>
                <a:lnTo>
                  <a:pt x="160544" y="356902"/>
                </a:lnTo>
                <a:lnTo>
                  <a:pt x="167555" y="353886"/>
                </a:lnTo>
                <a:lnTo>
                  <a:pt x="173846" y="352545"/>
                </a:lnTo>
                <a:lnTo>
                  <a:pt x="175905" y="350283"/>
                </a:lnTo>
                <a:lnTo>
                  <a:pt x="177277" y="346870"/>
                </a:lnTo>
                <a:lnTo>
                  <a:pt x="178192" y="342689"/>
                </a:lnTo>
                <a:lnTo>
                  <a:pt x="184289" y="332964"/>
                </a:lnTo>
                <a:lnTo>
                  <a:pt x="188582" y="327704"/>
                </a:lnTo>
                <a:lnTo>
                  <a:pt x="194301" y="318482"/>
                </a:lnTo>
                <a:lnTo>
                  <a:pt x="200971" y="306619"/>
                </a:lnTo>
                <a:lnTo>
                  <a:pt x="208276" y="292995"/>
                </a:lnTo>
                <a:lnTo>
                  <a:pt x="214098" y="281055"/>
                </a:lnTo>
                <a:lnTo>
                  <a:pt x="218932" y="270238"/>
                </a:lnTo>
                <a:lnTo>
                  <a:pt x="223107" y="260169"/>
                </a:lnTo>
                <a:lnTo>
                  <a:pt x="227795" y="249646"/>
                </a:lnTo>
                <a:lnTo>
                  <a:pt x="238085" y="227794"/>
                </a:lnTo>
                <a:lnTo>
                  <a:pt x="243495" y="217586"/>
                </a:lnTo>
                <a:lnTo>
                  <a:pt x="249007" y="207922"/>
                </a:lnTo>
                <a:lnTo>
                  <a:pt x="254588" y="198622"/>
                </a:lnTo>
                <a:lnTo>
                  <a:pt x="261165" y="189565"/>
                </a:lnTo>
                <a:lnTo>
                  <a:pt x="268407" y="180669"/>
                </a:lnTo>
                <a:lnTo>
                  <a:pt x="276093" y="171881"/>
                </a:lnTo>
                <a:lnTo>
                  <a:pt x="286932" y="160308"/>
                </a:lnTo>
                <a:lnTo>
                  <a:pt x="330444" y="115761"/>
                </a:lnTo>
                <a:lnTo>
                  <a:pt x="366256" y="79707"/>
                </a:lnTo>
                <a:lnTo>
                  <a:pt x="383236" y="63616"/>
                </a:lnTo>
                <a:lnTo>
                  <a:pt x="399318" y="49078"/>
                </a:lnTo>
                <a:lnTo>
                  <a:pt x="414802" y="35577"/>
                </a:lnTo>
                <a:lnTo>
                  <a:pt x="427029" y="26575"/>
                </a:lnTo>
                <a:lnTo>
                  <a:pt x="437086" y="20574"/>
                </a:lnTo>
                <a:lnTo>
                  <a:pt x="460342" y="9589"/>
                </a:lnTo>
                <a:lnTo>
                  <a:pt x="48006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058"/>
          <p:cNvSpPr/>
          <p:nvPr/>
        </p:nvSpPr>
        <p:spPr>
          <a:xfrm>
            <a:off x="7675244" y="3351847"/>
            <a:ext cx="548641" cy="569471"/>
          </a:xfrm>
          <a:custGeom>
            <a:avLst/>
            <a:gdLst/>
            <a:ahLst/>
            <a:cxnLst/>
            <a:rect l="0" t="0" r="0" b="0"/>
            <a:pathLst>
              <a:path w="548641" h="569471">
                <a:moveTo>
                  <a:pt x="0" y="411480"/>
                </a:moveTo>
                <a:lnTo>
                  <a:pt x="6845" y="424215"/>
                </a:lnTo>
                <a:lnTo>
                  <a:pt x="11932" y="430793"/>
                </a:lnTo>
                <a:lnTo>
                  <a:pt x="61110" y="480808"/>
                </a:lnTo>
                <a:lnTo>
                  <a:pt x="76935" y="495799"/>
                </a:lnTo>
                <a:lnTo>
                  <a:pt x="89390" y="506745"/>
                </a:lnTo>
                <a:lnTo>
                  <a:pt x="99599" y="514995"/>
                </a:lnTo>
                <a:lnTo>
                  <a:pt x="116022" y="529242"/>
                </a:lnTo>
                <a:lnTo>
                  <a:pt x="128718" y="540971"/>
                </a:lnTo>
                <a:lnTo>
                  <a:pt x="137536" y="549359"/>
                </a:lnTo>
                <a:lnTo>
                  <a:pt x="149710" y="556262"/>
                </a:lnTo>
                <a:lnTo>
                  <a:pt x="163693" y="562505"/>
                </a:lnTo>
                <a:lnTo>
                  <a:pt x="176258" y="568455"/>
                </a:lnTo>
                <a:lnTo>
                  <a:pt x="181322" y="569470"/>
                </a:lnTo>
                <a:lnTo>
                  <a:pt x="185652" y="569194"/>
                </a:lnTo>
                <a:lnTo>
                  <a:pt x="189491" y="568058"/>
                </a:lnTo>
                <a:lnTo>
                  <a:pt x="192050" y="566348"/>
                </a:lnTo>
                <a:lnTo>
                  <a:pt x="193757" y="564255"/>
                </a:lnTo>
                <a:lnTo>
                  <a:pt x="208900" y="533761"/>
                </a:lnTo>
                <a:lnTo>
                  <a:pt x="215467" y="515861"/>
                </a:lnTo>
                <a:lnTo>
                  <a:pt x="252606" y="409874"/>
                </a:lnTo>
                <a:lnTo>
                  <a:pt x="259844" y="390406"/>
                </a:lnTo>
                <a:lnTo>
                  <a:pt x="267527" y="372666"/>
                </a:lnTo>
                <a:lnTo>
                  <a:pt x="275506" y="356077"/>
                </a:lnTo>
                <a:lnTo>
                  <a:pt x="283684" y="340254"/>
                </a:lnTo>
                <a:lnTo>
                  <a:pt x="315629" y="284574"/>
                </a:lnTo>
                <a:lnTo>
                  <a:pt x="336150" y="249724"/>
                </a:lnTo>
                <a:lnTo>
                  <a:pt x="358402" y="215060"/>
                </a:lnTo>
                <a:lnTo>
                  <a:pt x="381810" y="180521"/>
                </a:lnTo>
                <a:lnTo>
                  <a:pt x="405988" y="146065"/>
                </a:lnTo>
                <a:lnTo>
                  <a:pt x="426869" y="118332"/>
                </a:lnTo>
                <a:lnTo>
                  <a:pt x="445552" y="95080"/>
                </a:lnTo>
                <a:lnTo>
                  <a:pt x="476153" y="59403"/>
                </a:lnTo>
                <a:lnTo>
                  <a:pt x="496105" y="37196"/>
                </a:lnTo>
                <a:lnTo>
                  <a:pt x="511321" y="23517"/>
                </a:lnTo>
                <a:lnTo>
                  <a:pt x="528058" y="10460"/>
                </a:lnTo>
                <a:lnTo>
                  <a:pt x="535682" y="4649"/>
                </a:lnTo>
                <a:lnTo>
                  <a:pt x="54864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sz="quarter" idx="1"/>
          </p:nvPr>
        </p:nvSpPr>
        <p:spPr/>
        <p:txBody>
          <a:bodyPr/>
          <a:lstStyle/>
          <a:p>
            <a:pPr>
              <a:buNone/>
            </a:pPr>
            <a:r>
              <a:rPr lang="en-US" dirty="0" smtClean="0"/>
              <a:t>Content Objectives</a:t>
            </a:r>
          </a:p>
          <a:p>
            <a:pPr>
              <a:buNone/>
            </a:pPr>
            <a:r>
              <a:rPr lang="en-US" dirty="0" smtClean="0"/>
              <a:t>	</a:t>
            </a:r>
            <a:r>
              <a:rPr lang="en-US" dirty="0" smtClean="0"/>
              <a:t>Students will review problem solving methods.</a:t>
            </a:r>
          </a:p>
          <a:p>
            <a:pPr>
              <a:buNone/>
            </a:pPr>
            <a:r>
              <a:rPr lang="en-US" dirty="0" smtClean="0"/>
              <a:t>	</a:t>
            </a:r>
            <a:r>
              <a:rPr lang="en-US" dirty="0" smtClean="0"/>
              <a:t>Students will review fractions.</a:t>
            </a:r>
          </a:p>
          <a:p>
            <a:pPr>
              <a:buNone/>
            </a:pPr>
            <a:r>
              <a:rPr lang="en-US" dirty="0" smtClean="0"/>
              <a:t>Language Objectives</a:t>
            </a:r>
          </a:p>
          <a:p>
            <a:pPr>
              <a:buNone/>
            </a:pPr>
            <a:r>
              <a:rPr lang="en-US" dirty="0" smtClean="0"/>
              <a:t>	</a:t>
            </a:r>
            <a:r>
              <a:rPr lang="en-US" dirty="0" smtClean="0"/>
              <a:t>Students will present their answers to the homework problems and ask one another appropriate questions.</a:t>
            </a:r>
          </a:p>
          <a:p>
            <a:pPr>
              <a:buNone/>
            </a:pPr>
            <a:r>
              <a:rPr lang="en-US" dirty="0" smtClean="0"/>
              <a:t>	</a:t>
            </a:r>
            <a:r>
              <a:rPr lang="en-US" dirty="0" smtClean="0"/>
              <a:t>Students will graphically compare fractions.</a:t>
            </a:r>
          </a:p>
          <a:p>
            <a:pPr>
              <a:buNone/>
            </a:pPr>
            <a:r>
              <a:rPr lang="en-US" dirty="0" smtClean="0"/>
              <a:t>	</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400" dirty="0" smtClean="0"/>
              <a:t>5 hockey pucks and three hockey sticks cost $23. 5 hockey pucks and 1 hockey stick cost $20. How much does 1 hockey puck cost</a:t>
            </a:r>
            <a:r>
              <a:rPr lang="en-US" sz="2400" dirty="0" smtClean="0"/>
              <a:t>?</a:t>
            </a:r>
            <a:endParaRPr lang="en-US" sz="2400" dirty="0"/>
          </a:p>
        </p:txBody>
      </p:sp>
      <p:sp>
        <p:nvSpPr>
          <p:cNvPr id="3" name="Content Placeholder 2"/>
          <p:cNvSpPr>
            <a:spLocks noGrp="1"/>
          </p:cNvSpPr>
          <p:nvPr>
            <p:ph sz="quarter" idx="1"/>
          </p:nvPr>
        </p:nvSpPr>
        <p:spPr/>
        <p:txBody>
          <a:bodyPr/>
          <a:lstStyle/>
          <a:p>
            <a:endParaRPr lang="en-US" dirty="0"/>
          </a:p>
        </p:txBody>
      </p:sp>
      <p:sp>
        <p:nvSpPr>
          <p:cNvPr id="4" name="SMARTPenAnnotation1798"/>
          <p:cNvSpPr/>
          <p:nvPr/>
        </p:nvSpPr>
        <p:spPr>
          <a:xfrm>
            <a:off x="602932" y="1577843"/>
            <a:ext cx="634510" cy="803565"/>
          </a:xfrm>
          <a:custGeom>
            <a:avLst/>
            <a:gdLst/>
            <a:ahLst/>
            <a:cxnLst/>
            <a:rect l="0" t="0" r="0" b="0"/>
            <a:pathLst>
              <a:path w="634510" h="803565">
                <a:moveTo>
                  <a:pt x="540067" y="162374"/>
                </a:moveTo>
                <a:lnTo>
                  <a:pt x="546911" y="149639"/>
                </a:lnTo>
                <a:lnTo>
                  <a:pt x="564769" y="129453"/>
                </a:lnTo>
                <a:lnTo>
                  <a:pt x="572636" y="113770"/>
                </a:lnTo>
                <a:lnTo>
                  <a:pt x="578355" y="96005"/>
                </a:lnTo>
                <a:lnTo>
                  <a:pt x="581574" y="74341"/>
                </a:lnTo>
                <a:lnTo>
                  <a:pt x="582327" y="58478"/>
                </a:lnTo>
                <a:lnTo>
                  <a:pt x="581576" y="52153"/>
                </a:lnTo>
                <a:lnTo>
                  <a:pt x="578201" y="42584"/>
                </a:lnTo>
                <a:lnTo>
                  <a:pt x="575015" y="38699"/>
                </a:lnTo>
                <a:lnTo>
                  <a:pt x="566394" y="31842"/>
                </a:lnTo>
                <a:lnTo>
                  <a:pt x="550831" y="22627"/>
                </a:lnTo>
                <a:lnTo>
                  <a:pt x="537231" y="16762"/>
                </a:lnTo>
                <a:lnTo>
                  <a:pt x="520710" y="10980"/>
                </a:lnTo>
                <a:lnTo>
                  <a:pt x="510970" y="8105"/>
                </a:lnTo>
                <a:lnTo>
                  <a:pt x="500666" y="5235"/>
                </a:lnTo>
                <a:lnTo>
                  <a:pt x="489035" y="3322"/>
                </a:lnTo>
                <a:lnTo>
                  <a:pt x="476518" y="2047"/>
                </a:lnTo>
                <a:lnTo>
                  <a:pt x="463411" y="1197"/>
                </a:lnTo>
                <a:lnTo>
                  <a:pt x="449911" y="630"/>
                </a:lnTo>
                <a:lnTo>
                  <a:pt x="422210" y="0"/>
                </a:lnTo>
                <a:lnTo>
                  <a:pt x="408156" y="785"/>
                </a:lnTo>
                <a:lnTo>
                  <a:pt x="394024" y="2260"/>
                </a:lnTo>
                <a:lnTo>
                  <a:pt x="310121" y="14148"/>
                </a:lnTo>
                <a:lnTo>
                  <a:pt x="274992" y="19661"/>
                </a:lnTo>
                <a:lnTo>
                  <a:pt x="257623" y="24369"/>
                </a:lnTo>
                <a:lnTo>
                  <a:pt x="240328" y="30366"/>
                </a:lnTo>
                <a:lnTo>
                  <a:pt x="223084" y="37221"/>
                </a:lnTo>
                <a:lnTo>
                  <a:pt x="188683" y="49918"/>
                </a:lnTo>
                <a:lnTo>
                  <a:pt x="171509" y="55971"/>
                </a:lnTo>
                <a:lnTo>
                  <a:pt x="156249" y="62864"/>
                </a:lnTo>
                <a:lnTo>
                  <a:pt x="142266" y="70316"/>
                </a:lnTo>
                <a:lnTo>
                  <a:pt x="87898" y="102809"/>
                </a:lnTo>
                <a:lnTo>
                  <a:pt x="75743" y="111234"/>
                </a:lnTo>
                <a:lnTo>
                  <a:pt x="64783" y="119708"/>
                </a:lnTo>
                <a:lnTo>
                  <a:pt x="46890" y="136744"/>
                </a:lnTo>
                <a:lnTo>
                  <a:pt x="35763" y="153840"/>
                </a:lnTo>
                <a:lnTo>
                  <a:pt x="30182" y="170964"/>
                </a:lnTo>
                <a:lnTo>
                  <a:pt x="27702" y="188099"/>
                </a:lnTo>
                <a:lnTo>
                  <a:pt x="26599" y="205240"/>
                </a:lnTo>
                <a:lnTo>
                  <a:pt x="29163" y="212859"/>
                </a:lnTo>
                <a:lnTo>
                  <a:pt x="33729" y="219843"/>
                </a:lnTo>
                <a:lnTo>
                  <a:pt x="46423" y="233636"/>
                </a:lnTo>
                <a:lnTo>
                  <a:pt x="61590" y="249291"/>
                </a:lnTo>
                <a:lnTo>
                  <a:pt x="71540" y="256514"/>
                </a:lnTo>
                <a:lnTo>
                  <a:pt x="82936" y="263234"/>
                </a:lnTo>
                <a:lnTo>
                  <a:pt x="95295" y="269619"/>
                </a:lnTo>
                <a:lnTo>
                  <a:pt x="108298" y="276733"/>
                </a:lnTo>
                <a:lnTo>
                  <a:pt x="135445" y="292258"/>
                </a:lnTo>
                <a:lnTo>
                  <a:pt x="151256" y="299446"/>
                </a:lnTo>
                <a:lnTo>
                  <a:pt x="168465" y="306143"/>
                </a:lnTo>
                <a:lnTo>
                  <a:pt x="186605" y="312512"/>
                </a:lnTo>
                <a:lnTo>
                  <a:pt x="224541" y="324670"/>
                </a:lnTo>
                <a:lnTo>
                  <a:pt x="243991" y="330579"/>
                </a:lnTo>
                <a:lnTo>
                  <a:pt x="263626" y="337375"/>
                </a:lnTo>
                <a:lnTo>
                  <a:pt x="283383" y="344764"/>
                </a:lnTo>
                <a:lnTo>
                  <a:pt x="303222" y="352547"/>
                </a:lnTo>
                <a:lnTo>
                  <a:pt x="394855" y="390807"/>
                </a:lnTo>
                <a:lnTo>
                  <a:pt x="424209" y="404198"/>
                </a:lnTo>
                <a:lnTo>
                  <a:pt x="450446" y="416935"/>
                </a:lnTo>
                <a:lnTo>
                  <a:pt x="474605" y="429236"/>
                </a:lnTo>
                <a:lnTo>
                  <a:pt x="495473" y="441247"/>
                </a:lnTo>
                <a:lnTo>
                  <a:pt x="514148" y="453065"/>
                </a:lnTo>
                <a:lnTo>
                  <a:pt x="531360" y="464753"/>
                </a:lnTo>
                <a:lnTo>
                  <a:pt x="563185" y="485360"/>
                </a:lnTo>
                <a:lnTo>
                  <a:pt x="578339" y="494855"/>
                </a:lnTo>
                <a:lnTo>
                  <a:pt x="590347" y="504996"/>
                </a:lnTo>
                <a:lnTo>
                  <a:pt x="608769" y="526423"/>
                </a:lnTo>
                <a:lnTo>
                  <a:pt x="623306" y="548646"/>
                </a:lnTo>
                <a:lnTo>
                  <a:pt x="629850" y="559906"/>
                </a:lnTo>
                <a:lnTo>
                  <a:pt x="633260" y="570271"/>
                </a:lnTo>
                <a:lnTo>
                  <a:pt x="634509" y="589406"/>
                </a:lnTo>
                <a:lnTo>
                  <a:pt x="629349" y="607436"/>
                </a:lnTo>
                <a:lnTo>
                  <a:pt x="625306" y="616245"/>
                </a:lnTo>
                <a:lnTo>
                  <a:pt x="610654" y="636192"/>
                </a:lnTo>
                <a:lnTo>
                  <a:pt x="601412" y="646845"/>
                </a:lnTo>
                <a:lnTo>
                  <a:pt x="590489" y="656805"/>
                </a:lnTo>
                <a:lnTo>
                  <a:pt x="578444" y="666302"/>
                </a:lnTo>
                <a:lnTo>
                  <a:pt x="565652" y="675491"/>
                </a:lnTo>
                <a:lnTo>
                  <a:pt x="550456" y="684475"/>
                </a:lnTo>
                <a:lnTo>
                  <a:pt x="533658" y="693321"/>
                </a:lnTo>
                <a:lnTo>
                  <a:pt x="515792" y="702076"/>
                </a:lnTo>
                <a:lnTo>
                  <a:pt x="497214" y="709818"/>
                </a:lnTo>
                <a:lnTo>
                  <a:pt x="478161" y="716884"/>
                </a:lnTo>
                <a:lnTo>
                  <a:pt x="458792" y="723500"/>
                </a:lnTo>
                <a:lnTo>
                  <a:pt x="439211" y="730768"/>
                </a:lnTo>
                <a:lnTo>
                  <a:pt x="399675" y="746463"/>
                </a:lnTo>
                <a:lnTo>
                  <a:pt x="378845" y="753697"/>
                </a:lnTo>
                <a:lnTo>
                  <a:pt x="357338" y="760424"/>
                </a:lnTo>
                <a:lnTo>
                  <a:pt x="335380" y="766814"/>
                </a:lnTo>
                <a:lnTo>
                  <a:pt x="313122" y="772027"/>
                </a:lnTo>
                <a:lnTo>
                  <a:pt x="290663" y="776454"/>
                </a:lnTo>
                <a:lnTo>
                  <a:pt x="246341" y="783914"/>
                </a:lnTo>
                <a:lnTo>
                  <a:pt x="147881" y="799413"/>
                </a:lnTo>
                <a:lnTo>
                  <a:pt x="130019" y="801379"/>
                </a:lnTo>
                <a:lnTo>
                  <a:pt x="112397" y="802690"/>
                </a:lnTo>
                <a:lnTo>
                  <a:pt x="94934" y="803564"/>
                </a:lnTo>
                <a:lnTo>
                  <a:pt x="79482" y="803194"/>
                </a:lnTo>
                <a:lnTo>
                  <a:pt x="0" y="79673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799"/>
          <p:cNvSpPr/>
          <p:nvPr/>
        </p:nvSpPr>
        <p:spPr>
          <a:xfrm>
            <a:off x="885824" y="1585912"/>
            <a:ext cx="34187" cy="857251"/>
          </a:xfrm>
          <a:custGeom>
            <a:avLst/>
            <a:gdLst/>
            <a:ahLst/>
            <a:cxnLst/>
            <a:rect l="0" t="0" r="0" b="0"/>
            <a:pathLst>
              <a:path w="34187" h="857251">
                <a:moveTo>
                  <a:pt x="8573" y="0"/>
                </a:moveTo>
                <a:lnTo>
                  <a:pt x="13124" y="13652"/>
                </a:lnTo>
                <a:lnTo>
                  <a:pt x="14464" y="18627"/>
                </a:lnTo>
                <a:lnTo>
                  <a:pt x="15358" y="22895"/>
                </a:lnTo>
                <a:lnTo>
                  <a:pt x="16351" y="31131"/>
                </a:lnTo>
                <a:lnTo>
                  <a:pt x="16792" y="41141"/>
                </a:lnTo>
                <a:lnTo>
                  <a:pt x="17862" y="48382"/>
                </a:lnTo>
                <a:lnTo>
                  <a:pt x="19529" y="57020"/>
                </a:lnTo>
                <a:lnTo>
                  <a:pt x="21592" y="66588"/>
                </a:lnTo>
                <a:lnTo>
                  <a:pt x="22967" y="76777"/>
                </a:lnTo>
                <a:lnTo>
                  <a:pt x="23884" y="87380"/>
                </a:lnTo>
                <a:lnTo>
                  <a:pt x="24903" y="110273"/>
                </a:lnTo>
                <a:lnTo>
                  <a:pt x="25476" y="149937"/>
                </a:lnTo>
                <a:lnTo>
                  <a:pt x="25709" y="270323"/>
                </a:lnTo>
                <a:lnTo>
                  <a:pt x="26664" y="285943"/>
                </a:lnTo>
                <a:lnTo>
                  <a:pt x="28254" y="302071"/>
                </a:lnTo>
                <a:lnTo>
                  <a:pt x="30266" y="318538"/>
                </a:lnTo>
                <a:lnTo>
                  <a:pt x="31607" y="335231"/>
                </a:lnTo>
                <a:lnTo>
                  <a:pt x="32502" y="352075"/>
                </a:lnTo>
                <a:lnTo>
                  <a:pt x="33495" y="386031"/>
                </a:lnTo>
                <a:lnTo>
                  <a:pt x="34186" y="466972"/>
                </a:lnTo>
                <a:lnTo>
                  <a:pt x="31704" y="529488"/>
                </a:lnTo>
                <a:lnTo>
                  <a:pt x="22350" y="704771"/>
                </a:lnTo>
                <a:lnTo>
                  <a:pt x="19662" y="738452"/>
                </a:lnTo>
                <a:lnTo>
                  <a:pt x="16918" y="763764"/>
                </a:lnTo>
                <a:lnTo>
                  <a:pt x="14136" y="783496"/>
                </a:lnTo>
                <a:lnTo>
                  <a:pt x="11330" y="798556"/>
                </a:lnTo>
                <a:lnTo>
                  <a:pt x="8506" y="810501"/>
                </a:lnTo>
                <a:lnTo>
                  <a:pt x="5671" y="820369"/>
                </a:lnTo>
                <a:lnTo>
                  <a:pt x="3780" y="828853"/>
                </a:lnTo>
                <a:lnTo>
                  <a:pt x="2521" y="836413"/>
                </a:lnTo>
                <a:lnTo>
                  <a:pt x="0" y="8572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800"/>
          <p:cNvSpPr/>
          <p:nvPr/>
        </p:nvSpPr>
        <p:spPr>
          <a:xfrm>
            <a:off x="980122" y="1534477"/>
            <a:ext cx="119967" cy="1045846"/>
          </a:xfrm>
          <a:custGeom>
            <a:avLst/>
            <a:gdLst/>
            <a:ahLst/>
            <a:cxnLst/>
            <a:rect l="0" t="0" r="0" b="0"/>
            <a:pathLst>
              <a:path w="119967" h="1045846">
                <a:moveTo>
                  <a:pt x="51435" y="0"/>
                </a:moveTo>
                <a:lnTo>
                  <a:pt x="65087" y="9102"/>
                </a:lnTo>
                <a:lnTo>
                  <a:pt x="69109" y="12735"/>
                </a:lnTo>
                <a:lnTo>
                  <a:pt x="71790" y="16110"/>
                </a:lnTo>
                <a:lnTo>
                  <a:pt x="73578" y="19313"/>
                </a:lnTo>
                <a:lnTo>
                  <a:pt x="77627" y="24305"/>
                </a:lnTo>
                <a:lnTo>
                  <a:pt x="83184" y="30491"/>
                </a:lnTo>
                <a:lnTo>
                  <a:pt x="89746" y="37472"/>
                </a:lnTo>
                <a:lnTo>
                  <a:pt x="95073" y="45937"/>
                </a:lnTo>
                <a:lnTo>
                  <a:pt x="99577" y="55389"/>
                </a:lnTo>
                <a:lnTo>
                  <a:pt x="103532" y="65501"/>
                </a:lnTo>
                <a:lnTo>
                  <a:pt x="107121" y="76053"/>
                </a:lnTo>
                <a:lnTo>
                  <a:pt x="110467" y="86897"/>
                </a:lnTo>
                <a:lnTo>
                  <a:pt x="113649" y="97936"/>
                </a:lnTo>
                <a:lnTo>
                  <a:pt x="117186" y="122902"/>
                </a:lnTo>
                <a:lnTo>
                  <a:pt x="118758" y="150826"/>
                </a:lnTo>
                <a:lnTo>
                  <a:pt x="119456" y="182286"/>
                </a:lnTo>
                <a:lnTo>
                  <a:pt x="119966" y="280261"/>
                </a:lnTo>
                <a:lnTo>
                  <a:pt x="117125" y="317333"/>
                </a:lnTo>
                <a:lnTo>
                  <a:pt x="101379" y="469733"/>
                </a:lnTo>
                <a:lnTo>
                  <a:pt x="69771" y="740873"/>
                </a:lnTo>
                <a:lnTo>
                  <a:pt x="61754" y="798715"/>
                </a:lnTo>
                <a:lnTo>
                  <a:pt x="54504" y="842039"/>
                </a:lnTo>
                <a:lnTo>
                  <a:pt x="41369" y="905735"/>
                </a:lnTo>
                <a:lnTo>
                  <a:pt x="29181" y="959444"/>
                </a:lnTo>
                <a:lnTo>
                  <a:pt x="23264" y="980624"/>
                </a:lnTo>
                <a:lnTo>
                  <a:pt x="17414" y="998555"/>
                </a:lnTo>
                <a:lnTo>
                  <a:pt x="0" y="104584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801"/>
          <p:cNvSpPr/>
          <p:nvPr/>
        </p:nvSpPr>
        <p:spPr>
          <a:xfrm>
            <a:off x="1375142" y="1697399"/>
            <a:ext cx="530811" cy="692473"/>
          </a:xfrm>
          <a:custGeom>
            <a:avLst/>
            <a:gdLst/>
            <a:ahLst/>
            <a:cxnLst/>
            <a:rect l="0" t="0" r="0" b="0"/>
            <a:pathLst>
              <a:path w="530811" h="692473">
                <a:moveTo>
                  <a:pt x="85040" y="77108"/>
                </a:moveTo>
                <a:lnTo>
                  <a:pt x="71387" y="72557"/>
                </a:lnTo>
                <a:lnTo>
                  <a:pt x="67366" y="70264"/>
                </a:lnTo>
                <a:lnTo>
                  <a:pt x="64685" y="67783"/>
                </a:lnTo>
                <a:lnTo>
                  <a:pt x="62897" y="65176"/>
                </a:lnTo>
                <a:lnTo>
                  <a:pt x="60911" y="59740"/>
                </a:lnTo>
                <a:lnTo>
                  <a:pt x="59636" y="48489"/>
                </a:lnTo>
                <a:lnTo>
                  <a:pt x="62002" y="40259"/>
                </a:lnTo>
                <a:lnTo>
                  <a:pt x="63966" y="35397"/>
                </a:lnTo>
                <a:lnTo>
                  <a:pt x="67181" y="31203"/>
                </a:lnTo>
                <a:lnTo>
                  <a:pt x="83488" y="17628"/>
                </a:lnTo>
                <a:lnTo>
                  <a:pt x="91018" y="11620"/>
                </a:lnTo>
                <a:lnTo>
                  <a:pt x="100714" y="5775"/>
                </a:lnTo>
                <a:lnTo>
                  <a:pt x="111374" y="2542"/>
                </a:lnTo>
                <a:lnTo>
                  <a:pt x="122461" y="1105"/>
                </a:lnTo>
                <a:lnTo>
                  <a:pt x="133739" y="466"/>
                </a:lnTo>
                <a:lnTo>
                  <a:pt x="147642" y="183"/>
                </a:lnTo>
                <a:lnTo>
                  <a:pt x="179850" y="0"/>
                </a:lnTo>
                <a:lnTo>
                  <a:pt x="194170" y="2516"/>
                </a:lnTo>
                <a:lnTo>
                  <a:pt x="207837" y="7761"/>
                </a:lnTo>
                <a:lnTo>
                  <a:pt x="223437" y="16442"/>
                </a:lnTo>
                <a:lnTo>
                  <a:pt x="239895" y="26650"/>
                </a:lnTo>
                <a:lnTo>
                  <a:pt x="255782" y="37537"/>
                </a:lnTo>
                <a:lnTo>
                  <a:pt x="269193" y="48726"/>
                </a:lnTo>
                <a:lnTo>
                  <a:pt x="278293" y="58187"/>
                </a:lnTo>
                <a:lnTo>
                  <a:pt x="289123" y="70209"/>
                </a:lnTo>
                <a:lnTo>
                  <a:pt x="301106" y="83939"/>
                </a:lnTo>
                <a:lnTo>
                  <a:pt x="311951" y="99759"/>
                </a:lnTo>
                <a:lnTo>
                  <a:pt x="322039" y="116974"/>
                </a:lnTo>
                <a:lnTo>
                  <a:pt x="331622" y="135118"/>
                </a:lnTo>
                <a:lnTo>
                  <a:pt x="338963" y="151024"/>
                </a:lnTo>
                <a:lnTo>
                  <a:pt x="344809" y="165438"/>
                </a:lnTo>
                <a:lnTo>
                  <a:pt x="349660" y="178857"/>
                </a:lnTo>
                <a:lnTo>
                  <a:pt x="353846" y="191613"/>
                </a:lnTo>
                <a:lnTo>
                  <a:pt x="357589" y="203927"/>
                </a:lnTo>
                <a:lnTo>
                  <a:pt x="361037" y="215947"/>
                </a:lnTo>
                <a:lnTo>
                  <a:pt x="362383" y="228722"/>
                </a:lnTo>
                <a:lnTo>
                  <a:pt x="362328" y="242002"/>
                </a:lnTo>
                <a:lnTo>
                  <a:pt x="361339" y="255617"/>
                </a:lnTo>
                <a:lnTo>
                  <a:pt x="355395" y="315737"/>
                </a:lnTo>
                <a:lnTo>
                  <a:pt x="351954" y="335254"/>
                </a:lnTo>
                <a:lnTo>
                  <a:pt x="347755" y="353028"/>
                </a:lnTo>
                <a:lnTo>
                  <a:pt x="343051" y="369640"/>
                </a:lnTo>
                <a:lnTo>
                  <a:pt x="338010" y="385477"/>
                </a:lnTo>
                <a:lnTo>
                  <a:pt x="332744" y="400797"/>
                </a:lnTo>
                <a:lnTo>
                  <a:pt x="327329" y="415773"/>
                </a:lnTo>
                <a:lnTo>
                  <a:pt x="320861" y="429567"/>
                </a:lnTo>
                <a:lnTo>
                  <a:pt x="313691" y="442574"/>
                </a:lnTo>
                <a:lnTo>
                  <a:pt x="281653" y="495374"/>
                </a:lnTo>
                <a:lnTo>
                  <a:pt x="273266" y="508352"/>
                </a:lnTo>
                <a:lnTo>
                  <a:pt x="264816" y="520814"/>
                </a:lnTo>
                <a:lnTo>
                  <a:pt x="256326" y="532932"/>
                </a:lnTo>
                <a:lnTo>
                  <a:pt x="246855" y="544821"/>
                </a:lnTo>
                <a:lnTo>
                  <a:pt x="236732" y="556556"/>
                </a:lnTo>
                <a:lnTo>
                  <a:pt x="216276" y="578804"/>
                </a:lnTo>
                <a:lnTo>
                  <a:pt x="197660" y="598217"/>
                </a:lnTo>
                <a:lnTo>
                  <a:pt x="187742" y="607394"/>
                </a:lnTo>
                <a:lnTo>
                  <a:pt x="177321" y="616369"/>
                </a:lnTo>
                <a:lnTo>
                  <a:pt x="166563" y="625211"/>
                </a:lnTo>
                <a:lnTo>
                  <a:pt x="156533" y="633010"/>
                </a:lnTo>
                <a:lnTo>
                  <a:pt x="146990" y="640114"/>
                </a:lnTo>
                <a:lnTo>
                  <a:pt x="128766" y="653088"/>
                </a:lnTo>
                <a:lnTo>
                  <a:pt x="111141" y="665204"/>
                </a:lnTo>
                <a:lnTo>
                  <a:pt x="102441" y="670150"/>
                </a:lnTo>
                <a:lnTo>
                  <a:pt x="93783" y="674399"/>
                </a:lnTo>
                <a:lnTo>
                  <a:pt x="77496" y="681661"/>
                </a:lnTo>
                <a:lnTo>
                  <a:pt x="63907" y="688063"/>
                </a:lnTo>
                <a:lnTo>
                  <a:pt x="48977" y="691544"/>
                </a:lnTo>
                <a:lnTo>
                  <a:pt x="40996" y="692472"/>
                </a:lnTo>
                <a:lnTo>
                  <a:pt x="27047" y="690963"/>
                </a:lnTo>
                <a:lnTo>
                  <a:pt x="15450" y="687118"/>
                </a:lnTo>
                <a:lnTo>
                  <a:pt x="7121" y="682234"/>
                </a:lnTo>
                <a:lnTo>
                  <a:pt x="4519" y="679597"/>
                </a:lnTo>
                <a:lnTo>
                  <a:pt x="2784" y="676888"/>
                </a:lnTo>
                <a:lnTo>
                  <a:pt x="1628" y="674129"/>
                </a:lnTo>
                <a:lnTo>
                  <a:pt x="0" y="661144"/>
                </a:lnTo>
                <a:lnTo>
                  <a:pt x="2160" y="650687"/>
                </a:lnTo>
                <a:lnTo>
                  <a:pt x="4069" y="645232"/>
                </a:lnTo>
                <a:lnTo>
                  <a:pt x="11270" y="634090"/>
                </a:lnTo>
                <a:lnTo>
                  <a:pt x="23495" y="617107"/>
                </a:lnTo>
                <a:lnTo>
                  <a:pt x="26865" y="611415"/>
                </a:lnTo>
                <a:lnTo>
                  <a:pt x="38229" y="600010"/>
                </a:lnTo>
                <a:lnTo>
                  <a:pt x="52805" y="589544"/>
                </a:lnTo>
                <a:lnTo>
                  <a:pt x="77076" y="577344"/>
                </a:lnTo>
                <a:lnTo>
                  <a:pt x="85446" y="572524"/>
                </a:lnTo>
                <a:lnTo>
                  <a:pt x="93883" y="567405"/>
                </a:lnTo>
                <a:lnTo>
                  <a:pt x="103318" y="563040"/>
                </a:lnTo>
                <a:lnTo>
                  <a:pt x="113418" y="559178"/>
                </a:lnTo>
                <a:lnTo>
                  <a:pt x="123961" y="555650"/>
                </a:lnTo>
                <a:lnTo>
                  <a:pt x="134800" y="552346"/>
                </a:lnTo>
                <a:lnTo>
                  <a:pt x="157003" y="546135"/>
                </a:lnTo>
                <a:lnTo>
                  <a:pt x="169210" y="543145"/>
                </a:lnTo>
                <a:lnTo>
                  <a:pt x="195474" y="537283"/>
                </a:lnTo>
                <a:lnTo>
                  <a:pt x="208193" y="535339"/>
                </a:lnTo>
                <a:lnTo>
                  <a:pt x="220482" y="534043"/>
                </a:lnTo>
                <a:lnTo>
                  <a:pt x="232484" y="533179"/>
                </a:lnTo>
                <a:lnTo>
                  <a:pt x="244296" y="532603"/>
                </a:lnTo>
                <a:lnTo>
                  <a:pt x="267581" y="531962"/>
                </a:lnTo>
                <a:lnTo>
                  <a:pt x="336470" y="531495"/>
                </a:lnTo>
                <a:lnTo>
                  <a:pt x="346958" y="532433"/>
                </a:lnTo>
                <a:lnTo>
                  <a:pt x="356807" y="534011"/>
                </a:lnTo>
                <a:lnTo>
                  <a:pt x="366230" y="536015"/>
                </a:lnTo>
                <a:lnTo>
                  <a:pt x="391941" y="540782"/>
                </a:lnTo>
                <a:lnTo>
                  <a:pt x="406798" y="543386"/>
                </a:lnTo>
                <a:lnTo>
                  <a:pt x="419561" y="546075"/>
                </a:lnTo>
                <a:lnTo>
                  <a:pt x="430926" y="548820"/>
                </a:lnTo>
                <a:lnTo>
                  <a:pt x="441361" y="551603"/>
                </a:lnTo>
                <a:lnTo>
                  <a:pt x="452127" y="555363"/>
                </a:lnTo>
                <a:lnTo>
                  <a:pt x="463115" y="559775"/>
                </a:lnTo>
                <a:lnTo>
                  <a:pt x="474250" y="564621"/>
                </a:lnTo>
                <a:lnTo>
                  <a:pt x="489162" y="572545"/>
                </a:lnTo>
                <a:lnTo>
                  <a:pt x="502912" y="582362"/>
                </a:lnTo>
                <a:lnTo>
                  <a:pt x="516092" y="594212"/>
                </a:lnTo>
                <a:lnTo>
                  <a:pt x="518140" y="597104"/>
                </a:lnTo>
                <a:lnTo>
                  <a:pt x="520416" y="602857"/>
                </a:lnTo>
                <a:lnTo>
                  <a:pt x="521976" y="604773"/>
                </a:lnTo>
                <a:lnTo>
                  <a:pt x="523968" y="606049"/>
                </a:lnTo>
                <a:lnTo>
                  <a:pt x="530810" y="60860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802"/>
          <p:cNvSpPr/>
          <p:nvPr/>
        </p:nvSpPr>
        <p:spPr>
          <a:xfrm>
            <a:off x="1916815" y="1766085"/>
            <a:ext cx="417223" cy="522223"/>
          </a:xfrm>
          <a:custGeom>
            <a:avLst/>
            <a:gdLst/>
            <a:ahLst/>
            <a:cxnLst/>
            <a:rect l="0" t="0" r="0" b="0"/>
            <a:pathLst>
              <a:path w="417223" h="522223">
                <a:moveTo>
                  <a:pt x="203449" y="59857"/>
                </a:moveTo>
                <a:lnTo>
                  <a:pt x="208000" y="46204"/>
                </a:lnTo>
                <a:lnTo>
                  <a:pt x="210830" y="33164"/>
                </a:lnTo>
                <a:lnTo>
                  <a:pt x="211865" y="17242"/>
                </a:lnTo>
                <a:lnTo>
                  <a:pt x="211917" y="14302"/>
                </a:lnTo>
                <a:lnTo>
                  <a:pt x="211000" y="11390"/>
                </a:lnTo>
                <a:lnTo>
                  <a:pt x="207440" y="5614"/>
                </a:lnTo>
                <a:lnTo>
                  <a:pt x="205157" y="3692"/>
                </a:lnTo>
                <a:lnTo>
                  <a:pt x="202683" y="2411"/>
                </a:lnTo>
                <a:lnTo>
                  <a:pt x="197394" y="988"/>
                </a:lnTo>
                <a:lnTo>
                  <a:pt x="186237" y="75"/>
                </a:lnTo>
                <a:lnTo>
                  <a:pt x="183402" y="0"/>
                </a:lnTo>
                <a:lnTo>
                  <a:pt x="179607" y="1854"/>
                </a:lnTo>
                <a:lnTo>
                  <a:pt x="165164" y="12614"/>
                </a:lnTo>
                <a:lnTo>
                  <a:pt x="154366" y="19175"/>
                </a:lnTo>
                <a:lnTo>
                  <a:pt x="143217" y="30346"/>
                </a:lnTo>
                <a:lnTo>
                  <a:pt x="130960" y="44836"/>
                </a:lnTo>
                <a:lnTo>
                  <a:pt x="123691" y="52701"/>
                </a:lnTo>
                <a:lnTo>
                  <a:pt x="115987" y="60801"/>
                </a:lnTo>
                <a:lnTo>
                  <a:pt x="108946" y="69059"/>
                </a:lnTo>
                <a:lnTo>
                  <a:pt x="102347" y="77422"/>
                </a:lnTo>
                <a:lnTo>
                  <a:pt x="96043" y="85854"/>
                </a:lnTo>
                <a:lnTo>
                  <a:pt x="87078" y="99096"/>
                </a:lnTo>
                <a:lnTo>
                  <a:pt x="64416" y="134129"/>
                </a:lnTo>
                <a:lnTo>
                  <a:pt x="54563" y="150329"/>
                </a:lnTo>
                <a:lnTo>
                  <a:pt x="46089" y="164939"/>
                </a:lnTo>
                <a:lnTo>
                  <a:pt x="38535" y="178489"/>
                </a:lnTo>
                <a:lnTo>
                  <a:pt x="31594" y="196095"/>
                </a:lnTo>
                <a:lnTo>
                  <a:pt x="25062" y="216405"/>
                </a:lnTo>
                <a:lnTo>
                  <a:pt x="9306" y="273247"/>
                </a:lnTo>
                <a:lnTo>
                  <a:pt x="5441" y="287842"/>
                </a:lnTo>
                <a:lnTo>
                  <a:pt x="2864" y="301382"/>
                </a:lnTo>
                <a:lnTo>
                  <a:pt x="1146" y="314219"/>
                </a:lnTo>
                <a:lnTo>
                  <a:pt x="0" y="326586"/>
                </a:lnTo>
                <a:lnTo>
                  <a:pt x="189" y="338642"/>
                </a:lnTo>
                <a:lnTo>
                  <a:pt x="1268" y="350488"/>
                </a:lnTo>
                <a:lnTo>
                  <a:pt x="2939" y="362196"/>
                </a:lnTo>
                <a:lnTo>
                  <a:pt x="5006" y="373812"/>
                </a:lnTo>
                <a:lnTo>
                  <a:pt x="7336" y="385365"/>
                </a:lnTo>
                <a:lnTo>
                  <a:pt x="9842" y="396877"/>
                </a:lnTo>
                <a:lnTo>
                  <a:pt x="13418" y="407410"/>
                </a:lnTo>
                <a:lnTo>
                  <a:pt x="17707" y="417289"/>
                </a:lnTo>
                <a:lnTo>
                  <a:pt x="22471" y="426732"/>
                </a:lnTo>
                <a:lnTo>
                  <a:pt x="26600" y="435886"/>
                </a:lnTo>
                <a:lnTo>
                  <a:pt x="30305" y="444845"/>
                </a:lnTo>
                <a:lnTo>
                  <a:pt x="33727" y="453676"/>
                </a:lnTo>
                <a:lnTo>
                  <a:pt x="45150" y="468568"/>
                </a:lnTo>
                <a:lnTo>
                  <a:pt x="52196" y="475206"/>
                </a:lnTo>
                <a:lnTo>
                  <a:pt x="59751" y="481536"/>
                </a:lnTo>
                <a:lnTo>
                  <a:pt x="67646" y="487662"/>
                </a:lnTo>
                <a:lnTo>
                  <a:pt x="75766" y="493650"/>
                </a:lnTo>
                <a:lnTo>
                  <a:pt x="83085" y="498595"/>
                </a:lnTo>
                <a:lnTo>
                  <a:pt x="89869" y="502844"/>
                </a:lnTo>
                <a:lnTo>
                  <a:pt x="96297" y="506629"/>
                </a:lnTo>
                <a:lnTo>
                  <a:pt x="103439" y="510105"/>
                </a:lnTo>
                <a:lnTo>
                  <a:pt x="111059" y="513375"/>
                </a:lnTo>
                <a:lnTo>
                  <a:pt x="118996" y="516507"/>
                </a:lnTo>
                <a:lnTo>
                  <a:pt x="128097" y="518596"/>
                </a:lnTo>
                <a:lnTo>
                  <a:pt x="137975" y="519988"/>
                </a:lnTo>
                <a:lnTo>
                  <a:pt x="148369" y="520916"/>
                </a:lnTo>
                <a:lnTo>
                  <a:pt x="158157" y="521535"/>
                </a:lnTo>
                <a:lnTo>
                  <a:pt x="176652" y="522222"/>
                </a:lnTo>
                <a:lnTo>
                  <a:pt x="185584" y="521453"/>
                </a:lnTo>
                <a:lnTo>
                  <a:pt x="194397" y="519988"/>
                </a:lnTo>
                <a:lnTo>
                  <a:pt x="203130" y="518058"/>
                </a:lnTo>
                <a:lnTo>
                  <a:pt x="210856" y="515819"/>
                </a:lnTo>
                <a:lnTo>
                  <a:pt x="217912" y="513374"/>
                </a:lnTo>
                <a:lnTo>
                  <a:pt x="224521" y="510792"/>
                </a:lnTo>
                <a:lnTo>
                  <a:pt x="231785" y="507165"/>
                </a:lnTo>
                <a:lnTo>
                  <a:pt x="239485" y="502843"/>
                </a:lnTo>
                <a:lnTo>
                  <a:pt x="247475" y="498056"/>
                </a:lnTo>
                <a:lnTo>
                  <a:pt x="255660" y="492007"/>
                </a:lnTo>
                <a:lnTo>
                  <a:pt x="263974" y="485117"/>
                </a:lnTo>
                <a:lnTo>
                  <a:pt x="272374" y="477666"/>
                </a:lnTo>
                <a:lnTo>
                  <a:pt x="289328" y="461767"/>
                </a:lnTo>
                <a:lnTo>
                  <a:pt x="297849" y="453527"/>
                </a:lnTo>
                <a:lnTo>
                  <a:pt x="305435" y="444224"/>
                </a:lnTo>
                <a:lnTo>
                  <a:pt x="312397" y="434212"/>
                </a:lnTo>
                <a:lnTo>
                  <a:pt x="318944" y="423727"/>
                </a:lnTo>
                <a:lnTo>
                  <a:pt x="325213" y="412927"/>
                </a:lnTo>
                <a:lnTo>
                  <a:pt x="337259" y="390767"/>
                </a:lnTo>
                <a:lnTo>
                  <a:pt x="344091" y="379524"/>
                </a:lnTo>
                <a:lnTo>
                  <a:pt x="351503" y="368218"/>
                </a:lnTo>
                <a:lnTo>
                  <a:pt x="359302" y="356871"/>
                </a:lnTo>
                <a:lnTo>
                  <a:pt x="365453" y="345496"/>
                </a:lnTo>
                <a:lnTo>
                  <a:pt x="370507" y="334103"/>
                </a:lnTo>
                <a:lnTo>
                  <a:pt x="390013" y="283892"/>
                </a:lnTo>
                <a:lnTo>
                  <a:pt x="394500" y="271126"/>
                </a:lnTo>
                <a:lnTo>
                  <a:pt x="398444" y="258805"/>
                </a:lnTo>
                <a:lnTo>
                  <a:pt x="402026" y="246782"/>
                </a:lnTo>
                <a:lnTo>
                  <a:pt x="405366" y="232099"/>
                </a:lnTo>
                <a:lnTo>
                  <a:pt x="408546" y="215642"/>
                </a:lnTo>
                <a:lnTo>
                  <a:pt x="411618" y="198004"/>
                </a:lnTo>
                <a:lnTo>
                  <a:pt x="413666" y="183387"/>
                </a:lnTo>
                <a:lnTo>
                  <a:pt x="415031" y="170786"/>
                </a:lnTo>
                <a:lnTo>
                  <a:pt x="415941" y="159527"/>
                </a:lnTo>
                <a:lnTo>
                  <a:pt x="416548" y="149164"/>
                </a:lnTo>
                <a:lnTo>
                  <a:pt x="417222" y="130029"/>
                </a:lnTo>
                <a:lnTo>
                  <a:pt x="414982" y="114540"/>
                </a:lnTo>
                <a:lnTo>
                  <a:pt x="410812" y="101305"/>
                </a:lnTo>
                <a:lnTo>
                  <a:pt x="405783" y="89074"/>
                </a:lnTo>
                <a:lnTo>
                  <a:pt x="395293" y="74747"/>
                </a:lnTo>
                <a:lnTo>
                  <a:pt x="388495" y="66926"/>
                </a:lnTo>
                <a:lnTo>
                  <a:pt x="375862" y="55697"/>
                </a:lnTo>
                <a:lnTo>
                  <a:pt x="363897" y="47530"/>
                </a:lnTo>
                <a:lnTo>
                  <a:pt x="352230" y="40726"/>
                </a:lnTo>
                <a:lnTo>
                  <a:pt x="340694" y="34527"/>
                </a:lnTo>
                <a:lnTo>
                  <a:pt x="329217" y="29549"/>
                </a:lnTo>
                <a:lnTo>
                  <a:pt x="317766" y="27337"/>
                </a:lnTo>
                <a:lnTo>
                  <a:pt x="306327" y="26354"/>
                </a:lnTo>
                <a:lnTo>
                  <a:pt x="300609" y="26091"/>
                </a:lnTo>
                <a:lnTo>
                  <a:pt x="289177" y="28340"/>
                </a:lnTo>
                <a:lnTo>
                  <a:pt x="272029" y="3414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803"/>
          <p:cNvSpPr/>
          <p:nvPr/>
        </p:nvSpPr>
        <p:spPr>
          <a:xfrm>
            <a:off x="2506027" y="2220277"/>
            <a:ext cx="2541" cy="1"/>
          </a:xfrm>
          <a:custGeom>
            <a:avLst/>
            <a:gdLst/>
            <a:ahLst/>
            <a:cxnLst/>
            <a:rect l="0" t="0" r="0" b="0"/>
            <a:pathLst>
              <a:path w="2541" h="1">
                <a:moveTo>
                  <a:pt x="0" y="0"/>
                </a:moveTo>
                <a:lnTo>
                  <a:pt x="2540" y="0"/>
                </a:lnTo>
                <a:close/>
              </a:path>
            </a:pathLst>
          </a:custGeom>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MARTPenAnnotation1804"/>
          <p:cNvSpPr/>
          <p:nvPr/>
        </p:nvSpPr>
        <p:spPr>
          <a:xfrm>
            <a:off x="2686545" y="1748963"/>
            <a:ext cx="375130" cy="539854"/>
          </a:xfrm>
          <a:custGeom>
            <a:avLst/>
            <a:gdLst/>
            <a:ahLst/>
            <a:cxnLst/>
            <a:rect l="0" t="0" r="0" b="0"/>
            <a:pathLst>
              <a:path w="375130" h="539854">
                <a:moveTo>
                  <a:pt x="42367" y="154132"/>
                </a:moveTo>
                <a:lnTo>
                  <a:pt x="36475" y="141396"/>
                </a:lnTo>
                <a:lnTo>
                  <a:pt x="33636" y="128874"/>
                </a:lnTo>
                <a:lnTo>
                  <a:pt x="29597" y="112108"/>
                </a:lnTo>
                <a:lnTo>
                  <a:pt x="27166" y="99577"/>
                </a:lnTo>
                <a:lnTo>
                  <a:pt x="26518" y="94902"/>
                </a:lnTo>
                <a:lnTo>
                  <a:pt x="28338" y="84627"/>
                </a:lnTo>
                <a:lnTo>
                  <a:pt x="33274" y="72758"/>
                </a:lnTo>
                <a:lnTo>
                  <a:pt x="41818" y="57958"/>
                </a:lnTo>
                <a:lnTo>
                  <a:pt x="48669" y="50011"/>
                </a:lnTo>
                <a:lnTo>
                  <a:pt x="57046" y="41855"/>
                </a:lnTo>
                <a:lnTo>
                  <a:pt x="66440" y="33561"/>
                </a:lnTo>
                <a:lnTo>
                  <a:pt x="75561" y="27078"/>
                </a:lnTo>
                <a:lnTo>
                  <a:pt x="84499" y="21805"/>
                </a:lnTo>
                <a:lnTo>
                  <a:pt x="93315" y="17336"/>
                </a:lnTo>
                <a:lnTo>
                  <a:pt x="102050" y="13405"/>
                </a:lnTo>
                <a:lnTo>
                  <a:pt x="110731" y="9831"/>
                </a:lnTo>
                <a:lnTo>
                  <a:pt x="119375" y="6496"/>
                </a:lnTo>
                <a:lnTo>
                  <a:pt x="127996" y="4273"/>
                </a:lnTo>
                <a:lnTo>
                  <a:pt x="136600" y="2791"/>
                </a:lnTo>
                <a:lnTo>
                  <a:pt x="145194" y="1803"/>
                </a:lnTo>
                <a:lnTo>
                  <a:pt x="152828" y="1144"/>
                </a:lnTo>
                <a:lnTo>
                  <a:pt x="159823" y="705"/>
                </a:lnTo>
                <a:lnTo>
                  <a:pt x="166391" y="412"/>
                </a:lnTo>
                <a:lnTo>
                  <a:pt x="183849" y="87"/>
                </a:lnTo>
                <a:lnTo>
                  <a:pt x="193838" y="0"/>
                </a:lnTo>
                <a:lnTo>
                  <a:pt x="202403" y="895"/>
                </a:lnTo>
                <a:lnTo>
                  <a:pt x="210018" y="2444"/>
                </a:lnTo>
                <a:lnTo>
                  <a:pt x="216999" y="4429"/>
                </a:lnTo>
                <a:lnTo>
                  <a:pt x="232376" y="9175"/>
                </a:lnTo>
                <a:lnTo>
                  <a:pt x="240477" y="11773"/>
                </a:lnTo>
                <a:lnTo>
                  <a:pt x="247783" y="15411"/>
                </a:lnTo>
                <a:lnTo>
                  <a:pt x="254559" y="19741"/>
                </a:lnTo>
                <a:lnTo>
                  <a:pt x="260981" y="24533"/>
                </a:lnTo>
                <a:lnTo>
                  <a:pt x="267167" y="29633"/>
                </a:lnTo>
                <a:lnTo>
                  <a:pt x="273196" y="34937"/>
                </a:lnTo>
                <a:lnTo>
                  <a:pt x="279121" y="40379"/>
                </a:lnTo>
                <a:lnTo>
                  <a:pt x="285928" y="45911"/>
                </a:lnTo>
                <a:lnTo>
                  <a:pt x="293323" y="51505"/>
                </a:lnTo>
                <a:lnTo>
                  <a:pt x="301111" y="57139"/>
                </a:lnTo>
                <a:lnTo>
                  <a:pt x="308208" y="63752"/>
                </a:lnTo>
                <a:lnTo>
                  <a:pt x="314844" y="71019"/>
                </a:lnTo>
                <a:lnTo>
                  <a:pt x="326345" y="85760"/>
                </a:lnTo>
                <a:lnTo>
                  <a:pt x="334632" y="98662"/>
                </a:lnTo>
                <a:lnTo>
                  <a:pt x="340081" y="108579"/>
                </a:lnTo>
                <a:lnTo>
                  <a:pt x="353754" y="134839"/>
                </a:lnTo>
                <a:lnTo>
                  <a:pt x="358544" y="146985"/>
                </a:lnTo>
                <a:lnTo>
                  <a:pt x="361736" y="157939"/>
                </a:lnTo>
                <a:lnTo>
                  <a:pt x="363865" y="168100"/>
                </a:lnTo>
                <a:lnTo>
                  <a:pt x="366237" y="177731"/>
                </a:lnTo>
                <a:lnTo>
                  <a:pt x="368770" y="187010"/>
                </a:lnTo>
                <a:lnTo>
                  <a:pt x="371411" y="196053"/>
                </a:lnTo>
                <a:lnTo>
                  <a:pt x="373172" y="205892"/>
                </a:lnTo>
                <a:lnTo>
                  <a:pt x="374347" y="216261"/>
                </a:lnTo>
                <a:lnTo>
                  <a:pt x="375129" y="226984"/>
                </a:lnTo>
                <a:lnTo>
                  <a:pt x="374698" y="236990"/>
                </a:lnTo>
                <a:lnTo>
                  <a:pt x="373459" y="246518"/>
                </a:lnTo>
                <a:lnTo>
                  <a:pt x="371680" y="255727"/>
                </a:lnTo>
                <a:lnTo>
                  <a:pt x="369541" y="264725"/>
                </a:lnTo>
                <a:lnTo>
                  <a:pt x="367163" y="273580"/>
                </a:lnTo>
                <a:lnTo>
                  <a:pt x="364625" y="282342"/>
                </a:lnTo>
                <a:lnTo>
                  <a:pt x="356726" y="314936"/>
                </a:lnTo>
                <a:lnTo>
                  <a:pt x="351952" y="335630"/>
                </a:lnTo>
                <a:lnTo>
                  <a:pt x="347817" y="351330"/>
                </a:lnTo>
                <a:lnTo>
                  <a:pt x="344108" y="363703"/>
                </a:lnTo>
                <a:lnTo>
                  <a:pt x="340683" y="373856"/>
                </a:lnTo>
                <a:lnTo>
                  <a:pt x="334337" y="390217"/>
                </a:lnTo>
                <a:lnTo>
                  <a:pt x="328341" y="403838"/>
                </a:lnTo>
                <a:lnTo>
                  <a:pt x="322502" y="416242"/>
                </a:lnTo>
                <a:lnTo>
                  <a:pt x="314191" y="435725"/>
                </a:lnTo>
                <a:lnTo>
                  <a:pt x="309308" y="447588"/>
                </a:lnTo>
                <a:lnTo>
                  <a:pt x="306053" y="457402"/>
                </a:lnTo>
                <a:lnTo>
                  <a:pt x="302436" y="473386"/>
                </a:lnTo>
                <a:lnTo>
                  <a:pt x="300399" y="488544"/>
                </a:lnTo>
                <a:lnTo>
                  <a:pt x="299796" y="494517"/>
                </a:lnTo>
                <a:lnTo>
                  <a:pt x="297115" y="498454"/>
                </a:lnTo>
                <a:lnTo>
                  <a:pt x="287633" y="508743"/>
                </a:lnTo>
                <a:lnTo>
                  <a:pt x="284935" y="510554"/>
                </a:lnTo>
                <a:lnTo>
                  <a:pt x="279397" y="512566"/>
                </a:lnTo>
                <a:lnTo>
                  <a:pt x="270925" y="513700"/>
                </a:lnTo>
                <a:lnTo>
                  <a:pt x="268082" y="514811"/>
                </a:lnTo>
                <a:lnTo>
                  <a:pt x="262382" y="518586"/>
                </a:lnTo>
                <a:lnTo>
                  <a:pt x="251594" y="520899"/>
                </a:lnTo>
                <a:lnTo>
                  <a:pt x="244717" y="521516"/>
                </a:lnTo>
                <a:lnTo>
                  <a:pt x="234535" y="524741"/>
                </a:lnTo>
                <a:lnTo>
                  <a:pt x="230487" y="526934"/>
                </a:lnTo>
                <a:lnTo>
                  <a:pt x="222073" y="529349"/>
                </a:lnTo>
                <a:lnTo>
                  <a:pt x="210748" y="531912"/>
                </a:lnTo>
                <a:lnTo>
                  <a:pt x="197484" y="534573"/>
                </a:lnTo>
                <a:lnTo>
                  <a:pt x="186736" y="536346"/>
                </a:lnTo>
                <a:lnTo>
                  <a:pt x="177665" y="537529"/>
                </a:lnTo>
                <a:lnTo>
                  <a:pt x="169713" y="538317"/>
                </a:lnTo>
                <a:lnTo>
                  <a:pt x="161554" y="538843"/>
                </a:lnTo>
                <a:lnTo>
                  <a:pt x="153258" y="539193"/>
                </a:lnTo>
                <a:lnTo>
                  <a:pt x="134514" y="539582"/>
                </a:lnTo>
                <a:lnTo>
                  <a:pt x="79008" y="539853"/>
                </a:lnTo>
                <a:lnTo>
                  <a:pt x="71557" y="538914"/>
                </a:lnTo>
                <a:lnTo>
                  <a:pt x="60738" y="535331"/>
                </a:lnTo>
                <a:lnTo>
                  <a:pt x="52754" y="530564"/>
                </a:lnTo>
                <a:lnTo>
                  <a:pt x="45078" y="525270"/>
                </a:lnTo>
                <a:lnTo>
                  <a:pt x="35317" y="519742"/>
                </a:lnTo>
                <a:lnTo>
                  <a:pt x="31952" y="516934"/>
                </a:lnTo>
                <a:lnTo>
                  <a:pt x="29709" y="514110"/>
                </a:lnTo>
                <a:lnTo>
                  <a:pt x="26264" y="508432"/>
                </a:lnTo>
                <a:lnTo>
                  <a:pt x="16291" y="494486"/>
                </a:lnTo>
                <a:lnTo>
                  <a:pt x="10775" y="483517"/>
                </a:lnTo>
                <a:lnTo>
                  <a:pt x="5149" y="469118"/>
                </a:lnTo>
                <a:lnTo>
                  <a:pt x="3267" y="459372"/>
                </a:lnTo>
                <a:lnTo>
                  <a:pt x="2013" y="448113"/>
                </a:lnTo>
                <a:lnTo>
                  <a:pt x="1177" y="435844"/>
                </a:lnTo>
                <a:lnTo>
                  <a:pt x="619" y="420045"/>
                </a:lnTo>
                <a:lnTo>
                  <a:pt x="0" y="382170"/>
                </a:lnTo>
                <a:lnTo>
                  <a:pt x="787" y="363307"/>
                </a:lnTo>
                <a:lnTo>
                  <a:pt x="2265" y="345017"/>
                </a:lnTo>
                <a:lnTo>
                  <a:pt x="4202" y="327109"/>
                </a:lnTo>
                <a:lnTo>
                  <a:pt x="6446" y="311360"/>
                </a:lnTo>
                <a:lnTo>
                  <a:pt x="8895" y="297050"/>
                </a:lnTo>
                <a:lnTo>
                  <a:pt x="11480" y="283701"/>
                </a:lnTo>
                <a:lnTo>
                  <a:pt x="15108" y="271944"/>
                </a:lnTo>
                <a:lnTo>
                  <a:pt x="19432" y="261248"/>
                </a:lnTo>
                <a:lnTo>
                  <a:pt x="44610" y="209898"/>
                </a:lnTo>
                <a:lnTo>
                  <a:pt x="54340" y="192261"/>
                </a:lnTo>
                <a:lnTo>
                  <a:pt x="77851" y="152346"/>
                </a:lnTo>
                <a:lnTo>
                  <a:pt x="101635" y="114285"/>
                </a:lnTo>
                <a:lnTo>
                  <a:pt x="113311" y="96135"/>
                </a:lnTo>
                <a:lnTo>
                  <a:pt x="123001" y="83082"/>
                </a:lnTo>
                <a:lnTo>
                  <a:pt x="131365" y="73428"/>
                </a:lnTo>
                <a:lnTo>
                  <a:pt x="153809" y="4268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805"/>
          <p:cNvSpPr/>
          <p:nvPr/>
        </p:nvSpPr>
        <p:spPr>
          <a:xfrm>
            <a:off x="3149619" y="1860823"/>
            <a:ext cx="528623" cy="513566"/>
          </a:xfrm>
          <a:custGeom>
            <a:avLst/>
            <a:gdLst/>
            <a:ahLst/>
            <a:cxnLst/>
            <a:rect l="0" t="0" r="0" b="0"/>
            <a:pathLst>
              <a:path w="528623" h="513566">
                <a:moveTo>
                  <a:pt x="230803" y="67989"/>
                </a:moveTo>
                <a:lnTo>
                  <a:pt x="230803" y="54337"/>
                </a:lnTo>
                <a:lnTo>
                  <a:pt x="229851" y="49362"/>
                </a:lnTo>
                <a:lnTo>
                  <a:pt x="223422" y="35950"/>
                </a:lnTo>
                <a:lnTo>
                  <a:pt x="222072" y="35200"/>
                </a:lnTo>
                <a:lnTo>
                  <a:pt x="218033" y="34366"/>
                </a:lnTo>
                <a:lnTo>
                  <a:pt x="205852" y="33897"/>
                </a:lnTo>
                <a:lnTo>
                  <a:pt x="200834" y="35736"/>
                </a:lnTo>
                <a:lnTo>
                  <a:pt x="190179" y="42859"/>
                </a:lnTo>
                <a:lnTo>
                  <a:pt x="181812" y="48378"/>
                </a:lnTo>
                <a:lnTo>
                  <a:pt x="129760" y="81387"/>
                </a:lnTo>
                <a:lnTo>
                  <a:pt x="120579" y="88351"/>
                </a:lnTo>
                <a:lnTo>
                  <a:pt x="111600" y="95851"/>
                </a:lnTo>
                <a:lnTo>
                  <a:pt x="102757" y="103709"/>
                </a:lnTo>
                <a:lnTo>
                  <a:pt x="85311" y="120059"/>
                </a:lnTo>
                <a:lnTo>
                  <a:pt x="76658" y="128420"/>
                </a:lnTo>
                <a:lnTo>
                  <a:pt x="68985" y="136852"/>
                </a:lnTo>
                <a:lnTo>
                  <a:pt x="61964" y="145330"/>
                </a:lnTo>
                <a:lnTo>
                  <a:pt x="55379" y="153840"/>
                </a:lnTo>
                <a:lnTo>
                  <a:pt x="49084" y="163323"/>
                </a:lnTo>
                <a:lnTo>
                  <a:pt x="42982" y="173455"/>
                </a:lnTo>
                <a:lnTo>
                  <a:pt x="37009" y="184020"/>
                </a:lnTo>
                <a:lnTo>
                  <a:pt x="25292" y="205918"/>
                </a:lnTo>
                <a:lnTo>
                  <a:pt x="19501" y="217092"/>
                </a:lnTo>
                <a:lnTo>
                  <a:pt x="14687" y="228351"/>
                </a:lnTo>
                <a:lnTo>
                  <a:pt x="10526" y="239667"/>
                </a:lnTo>
                <a:lnTo>
                  <a:pt x="6799" y="251021"/>
                </a:lnTo>
                <a:lnTo>
                  <a:pt x="4315" y="262400"/>
                </a:lnTo>
                <a:lnTo>
                  <a:pt x="2658" y="273797"/>
                </a:lnTo>
                <a:lnTo>
                  <a:pt x="1554" y="285204"/>
                </a:lnTo>
                <a:lnTo>
                  <a:pt x="818" y="296619"/>
                </a:lnTo>
                <a:lnTo>
                  <a:pt x="327" y="308039"/>
                </a:lnTo>
                <a:lnTo>
                  <a:pt x="0" y="319462"/>
                </a:lnTo>
                <a:lnTo>
                  <a:pt x="734" y="329935"/>
                </a:lnTo>
                <a:lnTo>
                  <a:pt x="2176" y="339775"/>
                </a:lnTo>
                <a:lnTo>
                  <a:pt x="4090" y="349192"/>
                </a:lnTo>
                <a:lnTo>
                  <a:pt x="7271" y="359280"/>
                </a:lnTo>
                <a:lnTo>
                  <a:pt x="11297" y="369816"/>
                </a:lnTo>
                <a:lnTo>
                  <a:pt x="15886" y="380649"/>
                </a:lnTo>
                <a:lnTo>
                  <a:pt x="20850" y="390729"/>
                </a:lnTo>
                <a:lnTo>
                  <a:pt x="26064" y="400307"/>
                </a:lnTo>
                <a:lnTo>
                  <a:pt x="31445" y="409549"/>
                </a:lnTo>
                <a:lnTo>
                  <a:pt x="37891" y="418568"/>
                </a:lnTo>
                <a:lnTo>
                  <a:pt x="45045" y="427439"/>
                </a:lnTo>
                <a:lnTo>
                  <a:pt x="52672" y="436209"/>
                </a:lnTo>
                <a:lnTo>
                  <a:pt x="68766" y="451035"/>
                </a:lnTo>
                <a:lnTo>
                  <a:pt x="77058" y="457656"/>
                </a:lnTo>
                <a:lnTo>
                  <a:pt x="86397" y="463974"/>
                </a:lnTo>
                <a:lnTo>
                  <a:pt x="96432" y="470092"/>
                </a:lnTo>
                <a:lnTo>
                  <a:pt x="106932" y="476075"/>
                </a:lnTo>
                <a:lnTo>
                  <a:pt x="128759" y="487803"/>
                </a:lnTo>
                <a:lnTo>
                  <a:pt x="139914" y="493598"/>
                </a:lnTo>
                <a:lnTo>
                  <a:pt x="151160" y="498413"/>
                </a:lnTo>
                <a:lnTo>
                  <a:pt x="162468" y="502576"/>
                </a:lnTo>
                <a:lnTo>
                  <a:pt x="173816" y="506304"/>
                </a:lnTo>
                <a:lnTo>
                  <a:pt x="185192" y="508789"/>
                </a:lnTo>
                <a:lnTo>
                  <a:pt x="196586" y="510446"/>
                </a:lnTo>
                <a:lnTo>
                  <a:pt x="207991" y="511550"/>
                </a:lnTo>
                <a:lnTo>
                  <a:pt x="220358" y="512286"/>
                </a:lnTo>
                <a:lnTo>
                  <a:pt x="246798" y="513104"/>
                </a:lnTo>
                <a:lnTo>
                  <a:pt x="283909" y="513565"/>
                </a:lnTo>
                <a:lnTo>
                  <a:pt x="295734" y="511725"/>
                </a:lnTo>
                <a:lnTo>
                  <a:pt x="307428" y="508593"/>
                </a:lnTo>
                <a:lnTo>
                  <a:pt x="319034" y="504600"/>
                </a:lnTo>
                <a:lnTo>
                  <a:pt x="330581" y="500986"/>
                </a:lnTo>
                <a:lnTo>
                  <a:pt x="353571" y="494429"/>
                </a:lnTo>
                <a:lnTo>
                  <a:pt x="365036" y="489443"/>
                </a:lnTo>
                <a:lnTo>
                  <a:pt x="376489" y="483261"/>
                </a:lnTo>
                <a:lnTo>
                  <a:pt x="398422" y="469724"/>
                </a:lnTo>
                <a:lnTo>
                  <a:pt x="417695" y="457358"/>
                </a:lnTo>
                <a:lnTo>
                  <a:pt x="427788" y="449488"/>
                </a:lnTo>
                <a:lnTo>
                  <a:pt x="438326" y="440432"/>
                </a:lnTo>
                <a:lnTo>
                  <a:pt x="449162" y="430584"/>
                </a:lnTo>
                <a:lnTo>
                  <a:pt x="458291" y="420209"/>
                </a:lnTo>
                <a:lnTo>
                  <a:pt x="466281" y="409483"/>
                </a:lnTo>
                <a:lnTo>
                  <a:pt x="492794" y="369442"/>
                </a:lnTo>
                <a:lnTo>
                  <a:pt x="498809" y="358493"/>
                </a:lnTo>
                <a:lnTo>
                  <a:pt x="504723" y="346431"/>
                </a:lnTo>
                <a:lnTo>
                  <a:pt x="510572" y="333627"/>
                </a:lnTo>
                <a:lnTo>
                  <a:pt x="515423" y="321281"/>
                </a:lnTo>
                <a:lnTo>
                  <a:pt x="519610" y="309240"/>
                </a:lnTo>
                <a:lnTo>
                  <a:pt x="523353" y="297403"/>
                </a:lnTo>
                <a:lnTo>
                  <a:pt x="525849" y="285702"/>
                </a:lnTo>
                <a:lnTo>
                  <a:pt x="527513" y="274091"/>
                </a:lnTo>
                <a:lnTo>
                  <a:pt x="528622" y="262540"/>
                </a:lnTo>
                <a:lnTo>
                  <a:pt x="528409" y="251030"/>
                </a:lnTo>
                <a:lnTo>
                  <a:pt x="527315" y="239546"/>
                </a:lnTo>
                <a:lnTo>
                  <a:pt x="525632" y="228081"/>
                </a:lnTo>
                <a:lnTo>
                  <a:pt x="521223" y="202641"/>
                </a:lnTo>
                <a:lnTo>
                  <a:pt x="518714" y="189189"/>
                </a:lnTo>
                <a:lnTo>
                  <a:pt x="513386" y="164083"/>
                </a:lnTo>
                <a:lnTo>
                  <a:pt x="510632" y="152054"/>
                </a:lnTo>
                <a:lnTo>
                  <a:pt x="505938" y="140225"/>
                </a:lnTo>
                <a:lnTo>
                  <a:pt x="499952" y="128529"/>
                </a:lnTo>
                <a:lnTo>
                  <a:pt x="493102" y="116922"/>
                </a:lnTo>
                <a:lnTo>
                  <a:pt x="485680" y="106326"/>
                </a:lnTo>
                <a:lnTo>
                  <a:pt x="477873" y="96404"/>
                </a:lnTo>
                <a:lnTo>
                  <a:pt x="469811" y="86932"/>
                </a:lnTo>
                <a:lnTo>
                  <a:pt x="460627" y="77760"/>
                </a:lnTo>
                <a:lnTo>
                  <a:pt x="450694" y="68788"/>
                </a:lnTo>
                <a:lnTo>
                  <a:pt x="440262" y="59949"/>
                </a:lnTo>
                <a:lnTo>
                  <a:pt x="428545" y="51199"/>
                </a:lnTo>
                <a:lnTo>
                  <a:pt x="415971" y="42508"/>
                </a:lnTo>
                <a:lnTo>
                  <a:pt x="402826" y="33857"/>
                </a:lnTo>
                <a:lnTo>
                  <a:pt x="390252" y="27137"/>
                </a:lnTo>
                <a:lnTo>
                  <a:pt x="378060" y="21704"/>
                </a:lnTo>
                <a:lnTo>
                  <a:pt x="366122" y="17130"/>
                </a:lnTo>
                <a:lnTo>
                  <a:pt x="352448" y="13128"/>
                </a:lnTo>
                <a:lnTo>
                  <a:pt x="337617" y="9507"/>
                </a:lnTo>
                <a:lnTo>
                  <a:pt x="322015" y="6141"/>
                </a:lnTo>
                <a:lnTo>
                  <a:pt x="305899" y="3897"/>
                </a:lnTo>
                <a:lnTo>
                  <a:pt x="289439" y="2401"/>
                </a:lnTo>
                <a:lnTo>
                  <a:pt x="272751" y="1404"/>
                </a:lnTo>
                <a:lnTo>
                  <a:pt x="238969" y="296"/>
                </a:lnTo>
                <a:lnTo>
                  <a:pt x="221960" y="0"/>
                </a:lnTo>
                <a:lnTo>
                  <a:pt x="204905" y="756"/>
                </a:lnTo>
                <a:lnTo>
                  <a:pt x="187820" y="2212"/>
                </a:lnTo>
                <a:lnTo>
                  <a:pt x="170715" y="4135"/>
                </a:lnTo>
                <a:lnTo>
                  <a:pt x="153597" y="7322"/>
                </a:lnTo>
                <a:lnTo>
                  <a:pt x="136470" y="11352"/>
                </a:lnTo>
                <a:lnTo>
                  <a:pt x="90140" y="23585"/>
                </a:lnTo>
                <a:lnTo>
                  <a:pt x="25063" y="5084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806"/>
          <p:cNvSpPr/>
          <p:nvPr/>
        </p:nvSpPr>
        <p:spPr>
          <a:xfrm>
            <a:off x="649428" y="2846070"/>
            <a:ext cx="467855" cy="42863"/>
          </a:xfrm>
          <a:custGeom>
            <a:avLst/>
            <a:gdLst/>
            <a:ahLst/>
            <a:cxnLst/>
            <a:rect l="0" t="0" r="0" b="0"/>
            <a:pathLst>
              <a:path w="467855" h="42863">
                <a:moveTo>
                  <a:pt x="4939" y="42862"/>
                </a:moveTo>
                <a:lnTo>
                  <a:pt x="0" y="42862"/>
                </a:lnTo>
                <a:lnTo>
                  <a:pt x="2109" y="42862"/>
                </a:lnTo>
                <a:lnTo>
                  <a:pt x="5910" y="41910"/>
                </a:lnTo>
                <a:lnTo>
                  <a:pt x="11301" y="40322"/>
                </a:lnTo>
                <a:lnTo>
                  <a:pt x="17753" y="38311"/>
                </a:lnTo>
                <a:lnTo>
                  <a:pt x="23959" y="36971"/>
                </a:lnTo>
                <a:lnTo>
                  <a:pt x="30001" y="36077"/>
                </a:lnTo>
                <a:lnTo>
                  <a:pt x="35935" y="35481"/>
                </a:lnTo>
                <a:lnTo>
                  <a:pt x="167095" y="16851"/>
                </a:lnTo>
                <a:lnTo>
                  <a:pt x="192101" y="14091"/>
                </a:lnTo>
                <a:lnTo>
                  <a:pt x="212581" y="12252"/>
                </a:lnTo>
                <a:lnTo>
                  <a:pt x="232902" y="11025"/>
                </a:lnTo>
                <a:lnTo>
                  <a:pt x="273261" y="9662"/>
                </a:lnTo>
                <a:lnTo>
                  <a:pt x="363399" y="8668"/>
                </a:lnTo>
                <a:lnTo>
                  <a:pt x="462434" y="8573"/>
                </a:lnTo>
                <a:lnTo>
                  <a:pt x="467854"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807"/>
          <p:cNvSpPr/>
          <p:nvPr/>
        </p:nvSpPr>
        <p:spPr>
          <a:xfrm>
            <a:off x="2051684" y="2469384"/>
            <a:ext cx="110239" cy="599572"/>
          </a:xfrm>
          <a:custGeom>
            <a:avLst/>
            <a:gdLst/>
            <a:ahLst/>
            <a:cxnLst/>
            <a:rect l="0" t="0" r="0" b="0"/>
            <a:pathLst>
              <a:path w="110239" h="599572">
                <a:moveTo>
                  <a:pt x="0" y="205236"/>
                </a:moveTo>
                <a:lnTo>
                  <a:pt x="0" y="193304"/>
                </a:lnTo>
                <a:lnTo>
                  <a:pt x="3811" y="185851"/>
                </a:lnTo>
                <a:lnTo>
                  <a:pt x="10160" y="175168"/>
                </a:lnTo>
                <a:lnTo>
                  <a:pt x="18204" y="162330"/>
                </a:lnTo>
                <a:lnTo>
                  <a:pt x="24518" y="149962"/>
                </a:lnTo>
                <a:lnTo>
                  <a:pt x="29681" y="137907"/>
                </a:lnTo>
                <a:lnTo>
                  <a:pt x="34075" y="126060"/>
                </a:lnTo>
                <a:lnTo>
                  <a:pt x="37957" y="116257"/>
                </a:lnTo>
                <a:lnTo>
                  <a:pt x="41497" y="107816"/>
                </a:lnTo>
                <a:lnTo>
                  <a:pt x="44810" y="100284"/>
                </a:lnTo>
                <a:lnTo>
                  <a:pt x="47018" y="94311"/>
                </a:lnTo>
                <a:lnTo>
                  <a:pt x="49472" y="85133"/>
                </a:lnTo>
                <a:lnTo>
                  <a:pt x="55405" y="60959"/>
                </a:lnTo>
                <a:lnTo>
                  <a:pt x="57892" y="53806"/>
                </a:lnTo>
                <a:lnTo>
                  <a:pt x="60502" y="48085"/>
                </a:lnTo>
                <a:lnTo>
                  <a:pt x="63195" y="43319"/>
                </a:lnTo>
                <a:lnTo>
                  <a:pt x="66187" y="35483"/>
                </a:lnTo>
                <a:lnTo>
                  <a:pt x="66985" y="32060"/>
                </a:lnTo>
                <a:lnTo>
                  <a:pt x="66564" y="28825"/>
                </a:lnTo>
                <a:lnTo>
                  <a:pt x="65331" y="25716"/>
                </a:lnTo>
                <a:lnTo>
                  <a:pt x="63557" y="22691"/>
                </a:lnTo>
                <a:lnTo>
                  <a:pt x="61585" y="16790"/>
                </a:lnTo>
                <a:lnTo>
                  <a:pt x="60320" y="5240"/>
                </a:lnTo>
                <a:lnTo>
                  <a:pt x="59263" y="3325"/>
                </a:lnTo>
                <a:lnTo>
                  <a:pt x="57607" y="2049"/>
                </a:lnTo>
                <a:lnTo>
                  <a:pt x="52654" y="0"/>
                </a:lnTo>
                <a:lnTo>
                  <a:pt x="52248" y="784"/>
                </a:lnTo>
                <a:lnTo>
                  <a:pt x="51797" y="4196"/>
                </a:lnTo>
                <a:lnTo>
                  <a:pt x="50724" y="6439"/>
                </a:lnTo>
                <a:lnTo>
                  <a:pt x="49056" y="8887"/>
                </a:lnTo>
                <a:lnTo>
                  <a:pt x="46992" y="11472"/>
                </a:lnTo>
                <a:lnTo>
                  <a:pt x="45615" y="14147"/>
                </a:lnTo>
                <a:lnTo>
                  <a:pt x="44086" y="19660"/>
                </a:lnTo>
                <a:lnTo>
                  <a:pt x="45947" y="27825"/>
                </a:lnTo>
                <a:lnTo>
                  <a:pt x="47776" y="32669"/>
                </a:lnTo>
                <a:lnTo>
                  <a:pt x="49948" y="40662"/>
                </a:lnTo>
                <a:lnTo>
                  <a:pt x="52349" y="50752"/>
                </a:lnTo>
                <a:lnTo>
                  <a:pt x="54902" y="62242"/>
                </a:lnTo>
                <a:lnTo>
                  <a:pt x="57557" y="71806"/>
                </a:lnTo>
                <a:lnTo>
                  <a:pt x="60279" y="80088"/>
                </a:lnTo>
                <a:lnTo>
                  <a:pt x="63046" y="87513"/>
                </a:lnTo>
                <a:lnTo>
                  <a:pt x="65843" y="97227"/>
                </a:lnTo>
                <a:lnTo>
                  <a:pt x="68661" y="108465"/>
                </a:lnTo>
                <a:lnTo>
                  <a:pt x="71491" y="120719"/>
                </a:lnTo>
                <a:lnTo>
                  <a:pt x="74331" y="136509"/>
                </a:lnTo>
                <a:lnTo>
                  <a:pt x="80026" y="174373"/>
                </a:lnTo>
                <a:lnTo>
                  <a:pt x="82879" y="190375"/>
                </a:lnTo>
                <a:lnTo>
                  <a:pt x="85733" y="203901"/>
                </a:lnTo>
                <a:lnTo>
                  <a:pt x="88588" y="215776"/>
                </a:lnTo>
                <a:lnTo>
                  <a:pt x="91443" y="225598"/>
                </a:lnTo>
                <a:lnTo>
                  <a:pt x="94300" y="234050"/>
                </a:lnTo>
                <a:lnTo>
                  <a:pt x="97157" y="241591"/>
                </a:lnTo>
                <a:lnTo>
                  <a:pt x="99061" y="252332"/>
                </a:lnTo>
                <a:lnTo>
                  <a:pt x="100331" y="265208"/>
                </a:lnTo>
                <a:lnTo>
                  <a:pt x="101742" y="291898"/>
                </a:lnTo>
                <a:lnTo>
                  <a:pt x="102369" y="313284"/>
                </a:lnTo>
                <a:lnTo>
                  <a:pt x="102722" y="341390"/>
                </a:lnTo>
                <a:lnTo>
                  <a:pt x="105344" y="359094"/>
                </a:lnTo>
                <a:lnTo>
                  <a:pt x="108733" y="376487"/>
                </a:lnTo>
                <a:lnTo>
                  <a:pt x="110238" y="393742"/>
                </a:lnTo>
                <a:lnTo>
                  <a:pt x="109687" y="404249"/>
                </a:lnTo>
                <a:lnTo>
                  <a:pt x="108368" y="416016"/>
                </a:lnTo>
                <a:lnTo>
                  <a:pt x="99406" y="478223"/>
                </a:lnTo>
                <a:lnTo>
                  <a:pt x="97703" y="492002"/>
                </a:lnTo>
                <a:lnTo>
                  <a:pt x="96568" y="503093"/>
                </a:lnTo>
                <a:lnTo>
                  <a:pt x="95307" y="521449"/>
                </a:lnTo>
                <a:lnTo>
                  <a:pt x="94746" y="539132"/>
                </a:lnTo>
                <a:lnTo>
                  <a:pt x="91957" y="551437"/>
                </a:lnTo>
                <a:lnTo>
                  <a:pt x="89880" y="556051"/>
                </a:lnTo>
                <a:lnTo>
                  <a:pt x="87572" y="563719"/>
                </a:lnTo>
                <a:lnTo>
                  <a:pt x="86273" y="578470"/>
                </a:lnTo>
                <a:lnTo>
                  <a:pt x="85725" y="59957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808"/>
          <p:cNvSpPr/>
          <p:nvPr/>
        </p:nvSpPr>
        <p:spPr>
          <a:xfrm>
            <a:off x="2480309" y="3000375"/>
            <a:ext cx="17146" cy="8573"/>
          </a:xfrm>
          <a:custGeom>
            <a:avLst/>
            <a:gdLst/>
            <a:ahLst/>
            <a:cxnLst/>
            <a:rect l="0" t="0" r="0" b="0"/>
            <a:pathLst>
              <a:path w="17146" h="8573">
                <a:moveTo>
                  <a:pt x="17145" y="8572"/>
                </a:moveTo>
                <a:lnTo>
                  <a:pt x="12595" y="8572"/>
                </a:lnTo>
                <a:lnTo>
                  <a:pt x="11254" y="7620"/>
                </a:lnTo>
                <a:lnTo>
                  <a:pt x="10360" y="6032"/>
                </a:lnTo>
                <a:lnTo>
                  <a:pt x="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809"/>
          <p:cNvSpPr/>
          <p:nvPr/>
        </p:nvSpPr>
        <p:spPr>
          <a:xfrm>
            <a:off x="2634624" y="2623185"/>
            <a:ext cx="462388" cy="462916"/>
          </a:xfrm>
          <a:custGeom>
            <a:avLst/>
            <a:gdLst/>
            <a:ahLst/>
            <a:cxnLst/>
            <a:rect l="0" t="0" r="0" b="0"/>
            <a:pathLst>
              <a:path w="462388" h="462916">
                <a:moveTo>
                  <a:pt x="300028" y="0"/>
                </a:moveTo>
                <a:lnTo>
                  <a:pt x="278995" y="0"/>
                </a:lnTo>
                <a:lnTo>
                  <a:pt x="273623" y="952"/>
                </a:lnTo>
                <a:lnTo>
                  <a:pt x="260560" y="5891"/>
                </a:lnTo>
                <a:lnTo>
                  <a:pt x="250419" y="7380"/>
                </a:lnTo>
                <a:lnTo>
                  <a:pt x="243143" y="7778"/>
                </a:lnTo>
                <a:lnTo>
                  <a:pt x="224898" y="8219"/>
                </a:lnTo>
                <a:lnTo>
                  <a:pt x="179554" y="8467"/>
                </a:lnTo>
                <a:lnTo>
                  <a:pt x="161610" y="9455"/>
                </a:lnTo>
                <a:lnTo>
                  <a:pt x="142979" y="11066"/>
                </a:lnTo>
                <a:lnTo>
                  <a:pt x="123891" y="13092"/>
                </a:lnTo>
                <a:lnTo>
                  <a:pt x="109261" y="13490"/>
                </a:lnTo>
                <a:lnTo>
                  <a:pt x="97603" y="12803"/>
                </a:lnTo>
                <a:lnTo>
                  <a:pt x="87925" y="11393"/>
                </a:lnTo>
                <a:lnTo>
                  <a:pt x="75759" y="10453"/>
                </a:lnTo>
                <a:lnTo>
                  <a:pt x="61933" y="9826"/>
                </a:lnTo>
                <a:lnTo>
                  <a:pt x="47000" y="9408"/>
                </a:lnTo>
                <a:lnTo>
                  <a:pt x="37045" y="10082"/>
                </a:lnTo>
                <a:lnTo>
                  <a:pt x="30409" y="11484"/>
                </a:lnTo>
                <a:lnTo>
                  <a:pt x="22082" y="14629"/>
                </a:lnTo>
                <a:lnTo>
                  <a:pt x="15206" y="16026"/>
                </a:lnTo>
                <a:lnTo>
                  <a:pt x="12992" y="17351"/>
                </a:lnTo>
                <a:lnTo>
                  <a:pt x="11516" y="19188"/>
                </a:lnTo>
                <a:lnTo>
                  <a:pt x="10531" y="21364"/>
                </a:lnTo>
                <a:lnTo>
                  <a:pt x="9438" y="26322"/>
                </a:lnTo>
                <a:lnTo>
                  <a:pt x="8736" y="37267"/>
                </a:lnTo>
                <a:lnTo>
                  <a:pt x="4063" y="50306"/>
                </a:lnTo>
                <a:lnTo>
                  <a:pt x="1197" y="61683"/>
                </a:lnTo>
                <a:lnTo>
                  <a:pt x="229" y="74061"/>
                </a:lnTo>
                <a:lnTo>
                  <a:pt x="96" y="79906"/>
                </a:lnTo>
                <a:lnTo>
                  <a:pt x="0" y="148812"/>
                </a:lnTo>
                <a:lnTo>
                  <a:pt x="2535" y="161706"/>
                </a:lnTo>
                <a:lnTo>
                  <a:pt x="4544" y="167811"/>
                </a:lnTo>
                <a:lnTo>
                  <a:pt x="6836" y="171881"/>
                </a:lnTo>
                <a:lnTo>
                  <a:pt x="9317" y="174595"/>
                </a:lnTo>
                <a:lnTo>
                  <a:pt x="11923" y="176404"/>
                </a:lnTo>
                <a:lnTo>
                  <a:pt x="19899" y="178414"/>
                </a:lnTo>
                <a:lnTo>
                  <a:pt x="29793" y="179307"/>
                </a:lnTo>
                <a:lnTo>
                  <a:pt x="40541" y="179704"/>
                </a:lnTo>
                <a:lnTo>
                  <a:pt x="51668" y="177341"/>
                </a:lnTo>
                <a:lnTo>
                  <a:pt x="78884" y="168063"/>
                </a:lnTo>
                <a:lnTo>
                  <a:pt x="86876" y="166334"/>
                </a:lnTo>
                <a:lnTo>
                  <a:pt x="95062" y="165182"/>
                </a:lnTo>
                <a:lnTo>
                  <a:pt x="103376" y="164414"/>
                </a:lnTo>
                <a:lnTo>
                  <a:pt x="111777" y="162949"/>
                </a:lnTo>
                <a:lnTo>
                  <a:pt x="120235" y="161020"/>
                </a:lnTo>
                <a:lnTo>
                  <a:pt x="128731" y="158782"/>
                </a:lnTo>
                <a:lnTo>
                  <a:pt x="142015" y="156337"/>
                </a:lnTo>
                <a:lnTo>
                  <a:pt x="177095" y="151080"/>
                </a:lnTo>
                <a:lnTo>
                  <a:pt x="193308" y="149298"/>
                </a:lnTo>
                <a:lnTo>
                  <a:pt x="207926" y="148109"/>
                </a:lnTo>
                <a:lnTo>
                  <a:pt x="221482" y="147317"/>
                </a:lnTo>
                <a:lnTo>
                  <a:pt x="246704" y="146436"/>
                </a:lnTo>
                <a:lnTo>
                  <a:pt x="258763" y="146202"/>
                </a:lnTo>
                <a:lnTo>
                  <a:pt x="269661" y="146998"/>
                </a:lnTo>
                <a:lnTo>
                  <a:pt x="279783" y="148481"/>
                </a:lnTo>
                <a:lnTo>
                  <a:pt x="289389" y="150422"/>
                </a:lnTo>
                <a:lnTo>
                  <a:pt x="299603" y="151716"/>
                </a:lnTo>
                <a:lnTo>
                  <a:pt x="310222" y="152579"/>
                </a:lnTo>
                <a:lnTo>
                  <a:pt x="321112" y="153154"/>
                </a:lnTo>
                <a:lnTo>
                  <a:pt x="331229" y="154490"/>
                </a:lnTo>
                <a:lnTo>
                  <a:pt x="340831" y="156333"/>
                </a:lnTo>
                <a:lnTo>
                  <a:pt x="350090" y="158515"/>
                </a:lnTo>
                <a:lnTo>
                  <a:pt x="359120" y="160921"/>
                </a:lnTo>
                <a:lnTo>
                  <a:pt x="376774" y="166136"/>
                </a:lnTo>
                <a:lnTo>
                  <a:pt x="385482" y="169812"/>
                </a:lnTo>
                <a:lnTo>
                  <a:pt x="394145" y="174168"/>
                </a:lnTo>
                <a:lnTo>
                  <a:pt x="402777" y="178977"/>
                </a:lnTo>
                <a:lnTo>
                  <a:pt x="410438" y="184088"/>
                </a:lnTo>
                <a:lnTo>
                  <a:pt x="424029" y="194847"/>
                </a:lnTo>
                <a:lnTo>
                  <a:pt x="433880" y="205978"/>
                </a:lnTo>
                <a:lnTo>
                  <a:pt x="441433" y="218228"/>
                </a:lnTo>
                <a:lnTo>
                  <a:pt x="444780" y="225495"/>
                </a:lnTo>
                <a:lnTo>
                  <a:pt x="447964" y="233198"/>
                </a:lnTo>
                <a:lnTo>
                  <a:pt x="454043" y="246836"/>
                </a:lnTo>
                <a:lnTo>
                  <a:pt x="456997" y="253140"/>
                </a:lnTo>
                <a:lnTo>
                  <a:pt x="458966" y="260200"/>
                </a:lnTo>
                <a:lnTo>
                  <a:pt x="460279" y="267764"/>
                </a:lnTo>
                <a:lnTo>
                  <a:pt x="461155" y="275664"/>
                </a:lnTo>
                <a:lnTo>
                  <a:pt x="462127" y="289522"/>
                </a:lnTo>
                <a:lnTo>
                  <a:pt x="462387" y="295885"/>
                </a:lnTo>
                <a:lnTo>
                  <a:pt x="460135" y="308034"/>
                </a:lnTo>
                <a:lnTo>
                  <a:pt x="458201" y="313941"/>
                </a:lnTo>
                <a:lnTo>
                  <a:pt x="454054" y="322641"/>
                </a:lnTo>
                <a:lnTo>
                  <a:pt x="448432" y="333204"/>
                </a:lnTo>
                <a:lnTo>
                  <a:pt x="441826" y="345008"/>
                </a:lnTo>
                <a:lnTo>
                  <a:pt x="435518" y="354783"/>
                </a:lnTo>
                <a:lnTo>
                  <a:pt x="429407" y="363204"/>
                </a:lnTo>
                <a:lnTo>
                  <a:pt x="423428" y="370724"/>
                </a:lnTo>
                <a:lnTo>
                  <a:pt x="409165" y="381618"/>
                </a:lnTo>
                <a:lnTo>
                  <a:pt x="401361" y="385857"/>
                </a:lnTo>
                <a:lnTo>
                  <a:pt x="393301" y="390588"/>
                </a:lnTo>
                <a:lnTo>
                  <a:pt x="376725" y="400924"/>
                </a:lnTo>
                <a:lnTo>
                  <a:pt x="351328" y="417454"/>
                </a:lnTo>
                <a:lnTo>
                  <a:pt x="341848" y="422130"/>
                </a:lnTo>
                <a:lnTo>
                  <a:pt x="331718" y="426200"/>
                </a:lnTo>
                <a:lnTo>
                  <a:pt x="321155" y="429866"/>
                </a:lnTo>
                <a:lnTo>
                  <a:pt x="310303" y="433262"/>
                </a:lnTo>
                <a:lnTo>
                  <a:pt x="288085" y="439576"/>
                </a:lnTo>
                <a:lnTo>
                  <a:pt x="243729" y="451390"/>
                </a:lnTo>
                <a:lnTo>
                  <a:pt x="224524" y="457157"/>
                </a:lnTo>
                <a:lnTo>
                  <a:pt x="212544" y="459076"/>
                </a:lnTo>
                <a:lnTo>
                  <a:pt x="198843" y="460356"/>
                </a:lnTo>
                <a:lnTo>
                  <a:pt x="172189" y="461777"/>
                </a:lnTo>
                <a:lnTo>
                  <a:pt x="137151" y="46291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810"/>
          <p:cNvSpPr/>
          <p:nvPr/>
        </p:nvSpPr>
        <p:spPr>
          <a:xfrm>
            <a:off x="3209182" y="2760742"/>
            <a:ext cx="376787" cy="316640"/>
          </a:xfrm>
          <a:custGeom>
            <a:avLst/>
            <a:gdLst/>
            <a:ahLst/>
            <a:cxnLst/>
            <a:rect l="0" t="0" r="0" b="0"/>
            <a:pathLst>
              <a:path w="376787" h="316640">
                <a:moveTo>
                  <a:pt x="265538" y="68183"/>
                </a:moveTo>
                <a:lnTo>
                  <a:pt x="265538" y="54530"/>
                </a:lnTo>
                <a:lnTo>
                  <a:pt x="264585" y="49556"/>
                </a:lnTo>
                <a:lnTo>
                  <a:pt x="259646" y="38004"/>
                </a:lnTo>
                <a:lnTo>
                  <a:pt x="258157" y="31592"/>
                </a:lnTo>
                <a:lnTo>
                  <a:pt x="254955" y="25568"/>
                </a:lnTo>
                <a:lnTo>
                  <a:pt x="247797" y="16821"/>
                </a:lnTo>
                <a:lnTo>
                  <a:pt x="245138" y="13939"/>
                </a:lnTo>
                <a:lnTo>
                  <a:pt x="241460" y="12018"/>
                </a:lnTo>
                <a:lnTo>
                  <a:pt x="227183" y="8361"/>
                </a:lnTo>
                <a:lnTo>
                  <a:pt x="216423" y="4130"/>
                </a:lnTo>
                <a:lnTo>
                  <a:pt x="205291" y="1615"/>
                </a:lnTo>
                <a:lnTo>
                  <a:pt x="193994" y="497"/>
                </a:lnTo>
                <a:lnTo>
                  <a:pt x="182623" y="0"/>
                </a:lnTo>
                <a:lnTo>
                  <a:pt x="171219" y="2319"/>
                </a:lnTo>
                <a:lnTo>
                  <a:pt x="165511" y="4271"/>
                </a:lnTo>
                <a:lnTo>
                  <a:pt x="158848" y="5573"/>
                </a:lnTo>
                <a:lnTo>
                  <a:pt x="151549" y="6440"/>
                </a:lnTo>
                <a:lnTo>
                  <a:pt x="143825" y="7018"/>
                </a:lnTo>
                <a:lnTo>
                  <a:pt x="136771" y="9309"/>
                </a:lnTo>
                <a:lnTo>
                  <a:pt x="130163" y="12741"/>
                </a:lnTo>
                <a:lnTo>
                  <a:pt x="123853" y="16934"/>
                </a:lnTo>
                <a:lnTo>
                  <a:pt x="117741" y="20682"/>
                </a:lnTo>
                <a:lnTo>
                  <a:pt x="111761" y="24133"/>
                </a:lnTo>
                <a:lnTo>
                  <a:pt x="105871" y="27386"/>
                </a:lnTo>
                <a:lnTo>
                  <a:pt x="74824" y="45617"/>
                </a:lnTo>
                <a:lnTo>
                  <a:pt x="64100" y="54092"/>
                </a:lnTo>
                <a:lnTo>
                  <a:pt x="54094" y="63551"/>
                </a:lnTo>
                <a:lnTo>
                  <a:pt x="44565" y="73667"/>
                </a:lnTo>
                <a:lnTo>
                  <a:pt x="36307" y="83269"/>
                </a:lnTo>
                <a:lnTo>
                  <a:pt x="28897" y="92528"/>
                </a:lnTo>
                <a:lnTo>
                  <a:pt x="22053" y="101558"/>
                </a:lnTo>
                <a:lnTo>
                  <a:pt x="16537" y="109483"/>
                </a:lnTo>
                <a:lnTo>
                  <a:pt x="11907" y="116671"/>
                </a:lnTo>
                <a:lnTo>
                  <a:pt x="7868" y="123368"/>
                </a:lnTo>
                <a:lnTo>
                  <a:pt x="5175" y="130691"/>
                </a:lnTo>
                <a:lnTo>
                  <a:pt x="3380" y="138430"/>
                </a:lnTo>
                <a:lnTo>
                  <a:pt x="2183" y="146446"/>
                </a:lnTo>
                <a:lnTo>
                  <a:pt x="1385" y="153696"/>
                </a:lnTo>
                <a:lnTo>
                  <a:pt x="854" y="160434"/>
                </a:lnTo>
                <a:lnTo>
                  <a:pt x="499" y="166831"/>
                </a:lnTo>
                <a:lnTo>
                  <a:pt x="105" y="181559"/>
                </a:lnTo>
                <a:lnTo>
                  <a:pt x="0" y="189487"/>
                </a:lnTo>
                <a:lnTo>
                  <a:pt x="883" y="196677"/>
                </a:lnTo>
                <a:lnTo>
                  <a:pt x="2423" y="203375"/>
                </a:lnTo>
                <a:lnTo>
                  <a:pt x="9143" y="224445"/>
                </a:lnTo>
                <a:lnTo>
                  <a:pt x="11740" y="232365"/>
                </a:lnTo>
                <a:lnTo>
                  <a:pt x="16329" y="241455"/>
                </a:lnTo>
                <a:lnTo>
                  <a:pt x="22246" y="251325"/>
                </a:lnTo>
                <a:lnTo>
                  <a:pt x="29048" y="261715"/>
                </a:lnTo>
                <a:lnTo>
                  <a:pt x="38345" y="271499"/>
                </a:lnTo>
                <a:lnTo>
                  <a:pt x="49306" y="280880"/>
                </a:lnTo>
                <a:lnTo>
                  <a:pt x="61376" y="289990"/>
                </a:lnTo>
                <a:lnTo>
                  <a:pt x="72280" y="296065"/>
                </a:lnTo>
                <a:lnTo>
                  <a:pt x="82407" y="300114"/>
                </a:lnTo>
                <a:lnTo>
                  <a:pt x="92015" y="302813"/>
                </a:lnTo>
                <a:lnTo>
                  <a:pt x="100326" y="305566"/>
                </a:lnTo>
                <a:lnTo>
                  <a:pt x="107771" y="308353"/>
                </a:lnTo>
                <a:lnTo>
                  <a:pt x="114640" y="311164"/>
                </a:lnTo>
                <a:lnTo>
                  <a:pt x="123029" y="313038"/>
                </a:lnTo>
                <a:lnTo>
                  <a:pt x="132432" y="314287"/>
                </a:lnTo>
                <a:lnTo>
                  <a:pt x="142511" y="315119"/>
                </a:lnTo>
                <a:lnTo>
                  <a:pt x="152087" y="315675"/>
                </a:lnTo>
                <a:lnTo>
                  <a:pt x="170348" y="316292"/>
                </a:lnTo>
                <a:lnTo>
                  <a:pt x="196693" y="316639"/>
                </a:lnTo>
                <a:lnTo>
                  <a:pt x="206306" y="315735"/>
                </a:lnTo>
                <a:lnTo>
                  <a:pt x="216525" y="314180"/>
                </a:lnTo>
                <a:lnTo>
                  <a:pt x="227147" y="312191"/>
                </a:lnTo>
                <a:lnTo>
                  <a:pt x="237087" y="309912"/>
                </a:lnTo>
                <a:lnTo>
                  <a:pt x="246571" y="307441"/>
                </a:lnTo>
                <a:lnTo>
                  <a:pt x="255750" y="304841"/>
                </a:lnTo>
                <a:lnTo>
                  <a:pt x="263775" y="302155"/>
                </a:lnTo>
                <a:lnTo>
                  <a:pt x="271030" y="299411"/>
                </a:lnTo>
                <a:lnTo>
                  <a:pt x="277772" y="296630"/>
                </a:lnTo>
                <a:lnTo>
                  <a:pt x="285124" y="292871"/>
                </a:lnTo>
                <a:lnTo>
                  <a:pt x="292883" y="288460"/>
                </a:lnTo>
                <a:lnTo>
                  <a:pt x="300913" y="283614"/>
                </a:lnTo>
                <a:lnTo>
                  <a:pt x="308171" y="278479"/>
                </a:lnTo>
                <a:lnTo>
                  <a:pt x="314915" y="273150"/>
                </a:lnTo>
                <a:lnTo>
                  <a:pt x="321316" y="267693"/>
                </a:lnTo>
                <a:lnTo>
                  <a:pt x="327488" y="262149"/>
                </a:lnTo>
                <a:lnTo>
                  <a:pt x="339426" y="250910"/>
                </a:lnTo>
                <a:lnTo>
                  <a:pt x="345276" y="244293"/>
                </a:lnTo>
                <a:lnTo>
                  <a:pt x="351082" y="237025"/>
                </a:lnTo>
                <a:lnTo>
                  <a:pt x="356857" y="229322"/>
                </a:lnTo>
                <a:lnTo>
                  <a:pt x="361660" y="222281"/>
                </a:lnTo>
                <a:lnTo>
                  <a:pt x="365814" y="215682"/>
                </a:lnTo>
                <a:lnTo>
                  <a:pt x="369536" y="209378"/>
                </a:lnTo>
                <a:lnTo>
                  <a:pt x="372017" y="203271"/>
                </a:lnTo>
                <a:lnTo>
                  <a:pt x="373672" y="197294"/>
                </a:lnTo>
                <a:lnTo>
                  <a:pt x="374775" y="191404"/>
                </a:lnTo>
                <a:lnTo>
                  <a:pt x="375510" y="184620"/>
                </a:lnTo>
                <a:lnTo>
                  <a:pt x="376000" y="177240"/>
                </a:lnTo>
                <a:lnTo>
                  <a:pt x="376545" y="162373"/>
                </a:lnTo>
                <a:lnTo>
                  <a:pt x="376786" y="149415"/>
                </a:lnTo>
                <a:lnTo>
                  <a:pt x="375898" y="142340"/>
                </a:lnTo>
                <a:lnTo>
                  <a:pt x="374354" y="134766"/>
                </a:lnTo>
                <a:lnTo>
                  <a:pt x="372372" y="126859"/>
                </a:lnTo>
                <a:lnTo>
                  <a:pt x="369145" y="119683"/>
                </a:lnTo>
                <a:lnTo>
                  <a:pt x="365090" y="112994"/>
                </a:lnTo>
                <a:lnTo>
                  <a:pt x="360481" y="106629"/>
                </a:lnTo>
                <a:lnTo>
                  <a:pt x="355503" y="100481"/>
                </a:lnTo>
                <a:lnTo>
                  <a:pt x="350279" y="94477"/>
                </a:lnTo>
                <a:lnTo>
                  <a:pt x="344892" y="88570"/>
                </a:lnTo>
                <a:lnTo>
                  <a:pt x="333826" y="79466"/>
                </a:lnTo>
                <a:lnTo>
                  <a:pt x="328208" y="75705"/>
                </a:lnTo>
                <a:lnTo>
                  <a:pt x="321605" y="72245"/>
                </a:lnTo>
                <a:lnTo>
                  <a:pt x="314346" y="68986"/>
                </a:lnTo>
                <a:lnTo>
                  <a:pt x="306649" y="65861"/>
                </a:lnTo>
                <a:lnTo>
                  <a:pt x="298660" y="62824"/>
                </a:lnTo>
                <a:lnTo>
                  <a:pt x="282164" y="56911"/>
                </a:lnTo>
                <a:lnTo>
                  <a:pt x="256811" y="48227"/>
                </a:lnTo>
                <a:lnTo>
                  <a:pt x="247338" y="45354"/>
                </a:lnTo>
                <a:lnTo>
                  <a:pt x="205530" y="3389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811"/>
          <p:cNvSpPr/>
          <p:nvPr/>
        </p:nvSpPr>
        <p:spPr>
          <a:xfrm>
            <a:off x="842962" y="3252306"/>
            <a:ext cx="2923223" cy="82397"/>
          </a:xfrm>
          <a:custGeom>
            <a:avLst/>
            <a:gdLst/>
            <a:ahLst/>
            <a:cxnLst/>
            <a:rect l="0" t="0" r="0" b="0"/>
            <a:pathLst>
              <a:path w="2923223" h="82397">
                <a:moveTo>
                  <a:pt x="0" y="56679"/>
                </a:moveTo>
                <a:lnTo>
                  <a:pt x="37265" y="54139"/>
                </a:lnTo>
                <a:lnTo>
                  <a:pt x="422488" y="24596"/>
                </a:lnTo>
                <a:lnTo>
                  <a:pt x="694671" y="7908"/>
                </a:lnTo>
                <a:lnTo>
                  <a:pt x="870400" y="1665"/>
                </a:lnTo>
                <a:lnTo>
                  <a:pt x="954599" y="0"/>
                </a:lnTo>
                <a:lnTo>
                  <a:pt x="1137054" y="691"/>
                </a:lnTo>
                <a:lnTo>
                  <a:pt x="1640504" y="6549"/>
                </a:lnTo>
                <a:lnTo>
                  <a:pt x="2076862" y="23775"/>
                </a:lnTo>
                <a:lnTo>
                  <a:pt x="2296555" y="35387"/>
                </a:lnTo>
                <a:lnTo>
                  <a:pt x="2602182" y="57038"/>
                </a:lnTo>
                <a:lnTo>
                  <a:pt x="2923222" y="8239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812"/>
          <p:cNvSpPr/>
          <p:nvPr/>
        </p:nvSpPr>
        <p:spPr>
          <a:xfrm>
            <a:off x="585787" y="3396047"/>
            <a:ext cx="603416" cy="426799"/>
          </a:xfrm>
          <a:custGeom>
            <a:avLst/>
            <a:gdLst/>
            <a:ahLst/>
            <a:cxnLst/>
            <a:rect l="0" t="0" r="0" b="0"/>
            <a:pathLst>
              <a:path w="603416" h="426799">
                <a:moveTo>
                  <a:pt x="522922" y="101532"/>
                </a:moveTo>
                <a:lnTo>
                  <a:pt x="527473" y="101532"/>
                </a:lnTo>
                <a:lnTo>
                  <a:pt x="528814" y="100580"/>
                </a:lnTo>
                <a:lnTo>
                  <a:pt x="529708" y="98993"/>
                </a:lnTo>
                <a:lnTo>
                  <a:pt x="530701" y="94689"/>
                </a:lnTo>
                <a:lnTo>
                  <a:pt x="532212" y="85006"/>
                </a:lnTo>
                <a:lnTo>
                  <a:pt x="535941" y="72280"/>
                </a:lnTo>
                <a:lnTo>
                  <a:pt x="536364" y="66791"/>
                </a:lnTo>
                <a:lnTo>
                  <a:pt x="535694" y="62179"/>
                </a:lnTo>
                <a:lnTo>
                  <a:pt x="533361" y="54515"/>
                </a:lnTo>
                <a:lnTo>
                  <a:pt x="532324" y="47933"/>
                </a:lnTo>
                <a:lnTo>
                  <a:pt x="530143" y="44845"/>
                </a:lnTo>
                <a:lnTo>
                  <a:pt x="522639" y="38873"/>
                </a:lnTo>
                <a:lnTo>
                  <a:pt x="515494" y="35584"/>
                </a:lnTo>
                <a:lnTo>
                  <a:pt x="503576" y="31192"/>
                </a:lnTo>
                <a:lnTo>
                  <a:pt x="485440" y="23858"/>
                </a:lnTo>
                <a:lnTo>
                  <a:pt x="469116" y="18433"/>
                </a:lnTo>
                <a:lnTo>
                  <a:pt x="449161" y="12847"/>
                </a:lnTo>
                <a:lnTo>
                  <a:pt x="438506" y="10976"/>
                </a:lnTo>
                <a:lnTo>
                  <a:pt x="427592" y="9729"/>
                </a:lnTo>
                <a:lnTo>
                  <a:pt x="416506" y="8898"/>
                </a:lnTo>
                <a:lnTo>
                  <a:pt x="405306" y="7391"/>
                </a:lnTo>
                <a:lnTo>
                  <a:pt x="394029" y="5434"/>
                </a:lnTo>
                <a:lnTo>
                  <a:pt x="382701" y="3177"/>
                </a:lnTo>
                <a:lnTo>
                  <a:pt x="372291" y="1672"/>
                </a:lnTo>
                <a:lnTo>
                  <a:pt x="362494" y="669"/>
                </a:lnTo>
                <a:lnTo>
                  <a:pt x="353105" y="0"/>
                </a:lnTo>
                <a:lnTo>
                  <a:pt x="343036" y="507"/>
                </a:lnTo>
                <a:lnTo>
                  <a:pt x="332513" y="1797"/>
                </a:lnTo>
                <a:lnTo>
                  <a:pt x="321688" y="3610"/>
                </a:lnTo>
                <a:lnTo>
                  <a:pt x="270046" y="10712"/>
                </a:lnTo>
                <a:lnTo>
                  <a:pt x="254325" y="13363"/>
                </a:lnTo>
                <a:lnTo>
                  <a:pt x="240988" y="16083"/>
                </a:lnTo>
                <a:lnTo>
                  <a:pt x="229239" y="18849"/>
                </a:lnTo>
                <a:lnTo>
                  <a:pt x="218548" y="21645"/>
                </a:lnTo>
                <a:lnTo>
                  <a:pt x="208564" y="24462"/>
                </a:lnTo>
                <a:lnTo>
                  <a:pt x="189850" y="30131"/>
                </a:lnTo>
                <a:lnTo>
                  <a:pt x="172008" y="35826"/>
                </a:lnTo>
                <a:lnTo>
                  <a:pt x="157093" y="44072"/>
                </a:lnTo>
                <a:lnTo>
                  <a:pt x="150449" y="48938"/>
                </a:lnTo>
                <a:lnTo>
                  <a:pt x="140526" y="61965"/>
                </a:lnTo>
                <a:lnTo>
                  <a:pt x="136546" y="69439"/>
                </a:lnTo>
                <a:lnTo>
                  <a:pt x="132125" y="80284"/>
                </a:lnTo>
                <a:lnTo>
                  <a:pt x="130946" y="84509"/>
                </a:lnTo>
                <a:lnTo>
                  <a:pt x="131112" y="88279"/>
                </a:lnTo>
                <a:lnTo>
                  <a:pt x="132176" y="91744"/>
                </a:lnTo>
                <a:lnTo>
                  <a:pt x="133837" y="95007"/>
                </a:lnTo>
                <a:lnTo>
                  <a:pt x="143303" y="103712"/>
                </a:lnTo>
                <a:lnTo>
                  <a:pt x="157035" y="112979"/>
                </a:lnTo>
                <a:lnTo>
                  <a:pt x="172663" y="120272"/>
                </a:lnTo>
                <a:lnTo>
                  <a:pt x="181784" y="123551"/>
                </a:lnTo>
                <a:lnTo>
                  <a:pt x="191674" y="126689"/>
                </a:lnTo>
                <a:lnTo>
                  <a:pt x="202078" y="129733"/>
                </a:lnTo>
                <a:lnTo>
                  <a:pt x="213776" y="133668"/>
                </a:lnTo>
                <a:lnTo>
                  <a:pt x="239474" y="143120"/>
                </a:lnTo>
                <a:lnTo>
                  <a:pt x="252994" y="147355"/>
                </a:lnTo>
                <a:lnTo>
                  <a:pt x="266770" y="151131"/>
                </a:lnTo>
                <a:lnTo>
                  <a:pt x="280717" y="154601"/>
                </a:lnTo>
                <a:lnTo>
                  <a:pt x="336853" y="171156"/>
                </a:lnTo>
                <a:lnTo>
                  <a:pt x="373159" y="182238"/>
                </a:lnTo>
                <a:lnTo>
                  <a:pt x="401172" y="191531"/>
                </a:lnTo>
                <a:lnTo>
                  <a:pt x="423658" y="199632"/>
                </a:lnTo>
                <a:lnTo>
                  <a:pt x="442459" y="206937"/>
                </a:lnTo>
                <a:lnTo>
                  <a:pt x="458803" y="213712"/>
                </a:lnTo>
                <a:lnTo>
                  <a:pt x="473508" y="220134"/>
                </a:lnTo>
                <a:lnTo>
                  <a:pt x="487122" y="226320"/>
                </a:lnTo>
                <a:lnTo>
                  <a:pt x="500008" y="231397"/>
                </a:lnTo>
                <a:lnTo>
                  <a:pt x="512409" y="235734"/>
                </a:lnTo>
                <a:lnTo>
                  <a:pt x="524486" y="239577"/>
                </a:lnTo>
                <a:lnTo>
                  <a:pt x="535395" y="244045"/>
                </a:lnTo>
                <a:lnTo>
                  <a:pt x="545525" y="248928"/>
                </a:lnTo>
                <a:lnTo>
                  <a:pt x="563448" y="259434"/>
                </a:lnTo>
                <a:lnTo>
                  <a:pt x="577764" y="270454"/>
                </a:lnTo>
                <a:lnTo>
                  <a:pt x="587936" y="281701"/>
                </a:lnTo>
                <a:lnTo>
                  <a:pt x="595632" y="293050"/>
                </a:lnTo>
                <a:lnTo>
                  <a:pt x="602228" y="304444"/>
                </a:lnTo>
                <a:lnTo>
                  <a:pt x="603415" y="310149"/>
                </a:lnTo>
                <a:lnTo>
                  <a:pt x="603254" y="315858"/>
                </a:lnTo>
                <a:lnTo>
                  <a:pt x="602194" y="321569"/>
                </a:lnTo>
                <a:lnTo>
                  <a:pt x="598477" y="330454"/>
                </a:lnTo>
                <a:lnTo>
                  <a:pt x="592697" y="338530"/>
                </a:lnTo>
                <a:lnTo>
                  <a:pt x="583778" y="348470"/>
                </a:lnTo>
                <a:lnTo>
                  <a:pt x="570925" y="356697"/>
                </a:lnTo>
                <a:lnTo>
                  <a:pt x="555687" y="363529"/>
                </a:lnTo>
                <a:lnTo>
                  <a:pt x="539389" y="369740"/>
                </a:lnTo>
                <a:lnTo>
                  <a:pt x="530090" y="372731"/>
                </a:lnTo>
                <a:lnTo>
                  <a:pt x="520081" y="375676"/>
                </a:lnTo>
                <a:lnTo>
                  <a:pt x="509598" y="378592"/>
                </a:lnTo>
                <a:lnTo>
                  <a:pt x="475091" y="389453"/>
                </a:lnTo>
                <a:lnTo>
                  <a:pt x="453887" y="396350"/>
                </a:lnTo>
                <a:lnTo>
                  <a:pt x="434036" y="400947"/>
                </a:lnTo>
                <a:lnTo>
                  <a:pt x="415088" y="404012"/>
                </a:lnTo>
                <a:lnTo>
                  <a:pt x="396740" y="406056"/>
                </a:lnTo>
                <a:lnTo>
                  <a:pt x="379746" y="408370"/>
                </a:lnTo>
                <a:lnTo>
                  <a:pt x="299057" y="421716"/>
                </a:lnTo>
                <a:lnTo>
                  <a:pt x="282239" y="423573"/>
                </a:lnTo>
                <a:lnTo>
                  <a:pt x="265312" y="424811"/>
                </a:lnTo>
                <a:lnTo>
                  <a:pt x="248312" y="425637"/>
                </a:lnTo>
                <a:lnTo>
                  <a:pt x="216723" y="426554"/>
                </a:lnTo>
                <a:lnTo>
                  <a:pt x="201632" y="426798"/>
                </a:lnTo>
                <a:lnTo>
                  <a:pt x="182999" y="426009"/>
                </a:lnTo>
                <a:lnTo>
                  <a:pt x="162004" y="424530"/>
                </a:lnTo>
                <a:lnTo>
                  <a:pt x="139435" y="422592"/>
                </a:lnTo>
                <a:lnTo>
                  <a:pt x="118674" y="420347"/>
                </a:lnTo>
                <a:lnTo>
                  <a:pt x="80367" y="415313"/>
                </a:lnTo>
                <a:lnTo>
                  <a:pt x="65960" y="412637"/>
                </a:lnTo>
                <a:lnTo>
                  <a:pt x="54451" y="409900"/>
                </a:lnTo>
                <a:lnTo>
                  <a:pt x="35630" y="404320"/>
                </a:lnTo>
                <a:lnTo>
                  <a:pt x="0" y="39299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813"/>
          <p:cNvSpPr/>
          <p:nvPr/>
        </p:nvSpPr>
        <p:spPr>
          <a:xfrm>
            <a:off x="844126" y="3403282"/>
            <a:ext cx="33127" cy="548641"/>
          </a:xfrm>
          <a:custGeom>
            <a:avLst/>
            <a:gdLst/>
            <a:ahLst/>
            <a:cxnLst/>
            <a:rect l="0" t="0" r="0" b="0"/>
            <a:pathLst>
              <a:path w="33127" h="548641">
                <a:moveTo>
                  <a:pt x="33126" y="0"/>
                </a:moveTo>
                <a:lnTo>
                  <a:pt x="33126" y="13653"/>
                </a:lnTo>
                <a:lnTo>
                  <a:pt x="32173" y="19580"/>
                </a:lnTo>
                <a:lnTo>
                  <a:pt x="30586" y="25435"/>
                </a:lnTo>
                <a:lnTo>
                  <a:pt x="28575" y="31244"/>
                </a:lnTo>
                <a:lnTo>
                  <a:pt x="27235" y="37022"/>
                </a:lnTo>
                <a:lnTo>
                  <a:pt x="26341" y="42779"/>
                </a:lnTo>
                <a:lnTo>
                  <a:pt x="25745" y="48522"/>
                </a:lnTo>
                <a:lnTo>
                  <a:pt x="24395" y="55208"/>
                </a:lnTo>
                <a:lnTo>
                  <a:pt x="22543" y="62523"/>
                </a:lnTo>
                <a:lnTo>
                  <a:pt x="20356" y="70257"/>
                </a:lnTo>
                <a:lnTo>
                  <a:pt x="17945" y="81128"/>
                </a:lnTo>
                <a:lnTo>
                  <a:pt x="12726" y="108447"/>
                </a:lnTo>
                <a:lnTo>
                  <a:pt x="10001" y="127543"/>
                </a:lnTo>
                <a:lnTo>
                  <a:pt x="4433" y="174161"/>
                </a:lnTo>
                <a:lnTo>
                  <a:pt x="2568" y="199927"/>
                </a:lnTo>
                <a:lnTo>
                  <a:pt x="1324" y="226630"/>
                </a:lnTo>
                <a:lnTo>
                  <a:pt x="494" y="253957"/>
                </a:lnTo>
                <a:lnTo>
                  <a:pt x="894" y="282652"/>
                </a:lnTo>
                <a:lnTo>
                  <a:pt x="2113" y="312260"/>
                </a:lnTo>
                <a:lnTo>
                  <a:pt x="3878" y="342476"/>
                </a:lnTo>
                <a:lnTo>
                  <a:pt x="5839" y="409069"/>
                </a:lnTo>
                <a:lnTo>
                  <a:pt x="7098" y="502655"/>
                </a:lnTo>
                <a:lnTo>
                  <a:pt x="6249" y="513221"/>
                </a:lnTo>
                <a:lnTo>
                  <a:pt x="4731" y="521217"/>
                </a:lnTo>
                <a:lnTo>
                  <a:pt x="2766" y="527501"/>
                </a:lnTo>
                <a:lnTo>
                  <a:pt x="1456" y="532642"/>
                </a:lnTo>
                <a:lnTo>
                  <a:pt x="583" y="537022"/>
                </a:lnTo>
                <a:lnTo>
                  <a:pt x="0" y="540895"/>
                </a:lnTo>
                <a:lnTo>
                  <a:pt x="565" y="543477"/>
                </a:lnTo>
                <a:lnTo>
                  <a:pt x="1893" y="545198"/>
                </a:lnTo>
                <a:lnTo>
                  <a:pt x="7408" y="54864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814"/>
          <p:cNvSpPr/>
          <p:nvPr/>
        </p:nvSpPr>
        <p:spPr>
          <a:xfrm>
            <a:off x="1040129" y="3429000"/>
            <a:ext cx="32986" cy="548641"/>
          </a:xfrm>
          <a:custGeom>
            <a:avLst/>
            <a:gdLst/>
            <a:ahLst/>
            <a:cxnLst/>
            <a:rect l="0" t="0" r="0" b="0"/>
            <a:pathLst>
              <a:path w="32986" h="548641">
                <a:moveTo>
                  <a:pt x="8573" y="0"/>
                </a:moveTo>
                <a:lnTo>
                  <a:pt x="13124" y="0"/>
                </a:lnTo>
                <a:lnTo>
                  <a:pt x="14464" y="1905"/>
                </a:lnTo>
                <a:lnTo>
                  <a:pt x="15358" y="5079"/>
                </a:lnTo>
                <a:lnTo>
                  <a:pt x="17304" y="17497"/>
                </a:lnTo>
                <a:lnTo>
                  <a:pt x="21343" y="42066"/>
                </a:lnTo>
                <a:lnTo>
                  <a:pt x="22801" y="53762"/>
                </a:lnTo>
                <a:lnTo>
                  <a:pt x="23774" y="64416"/>
                </a:lnTo>
                <a:lnTo>
                  <a:pt x="24422" y="74376"/>
                </a:lnTo>
                <a:lnTo>
                  <a:pt x="25806" y="84826"/>
                </a:lnTo>
                <a:lnTo>
                  <a:pt x="27682" y="95604"/>
                </a:lnTo>
                <a:lnTo>
                  <a:pt x="29885" y="106598"/>
                </a:lnTo>
                <a:lnTo>
                  <a:pt x="31353" y="116785"/>
                </a:lnTo>
                <a:lnTo>
                  <a:pt x="32332" y="126434"/>
                </a:lnTo>
                <a:lnTo>
                  <a:pt x="32985" y="135725"/>
                </a:lnTo>
                <a:lnTo>
                  <a:pt x="32468" y="152395"/>
                </a:lnTo>
                <a:lnTo>
                  <a:pt x="27334" y="234114"/>
                </a:lnTo>
                <a:lnTo>
                  <a:pt x="26795" y="247516"/>
                </a:lnTo>
                <a:lnTo>
                  <a:pt x="25760" y="421892"/>
                </a:lnTo>
                <a:lnTo>
                  <a:pt x="25746" y="432709"/>
                </a:lnTo>
                <a:lnTo>
                  <a:pt x="24784" y="442778"/>
                </a:lnTo>
                <a:lnTo>
                  <a:pt x="23190" y="452347"/>
                </a:lnTo>
                <a:lnTo>
                  <a:pt x="18880" y="471553"/>
                </a:lnTo>
                <a:lnTo>
                  <a:pt x="0" y="54864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815"/>
          <p:cNvSpPr/>
          <p:nvPr/>
        </p:nvSpPr>
        <p:spPr>
          <a:xfrm>
            <a:off x="1451609" y="3365330"/>
            <a:ext cx="120990" cy="492296"/>
          </a:xfrm>
          <a:custGeom>
            <a:avLst/>
            <a:gdLst/>
            <a:ahLst/>
            <a:cxnLst/>
            <a:rect l="0" t="0" r="0" b="0"/>
            <a:pathLst>
              <a:path w="120990" h="492296">
                <a:moveTo>
                  <a:pt x="0" y="123677"/>
                </a:moveTo>
                <a:lnTo>
                  <a:pt x="18204" y="110024"/>
                </a:lnTo>
                <a:lnTo>
                  <a:pt x="34043" y="96478"/>
                </a:lnTo>
                <a:lnTo>
                  <a:pt x="79583" y="56026"/>
                </a:lnTo>
                <a:lnTo>
                  <a:pt x="96871" y="36666"/>
                </a:lnTo>
                <a:lnTo>
                  <a:pt x="109348" y="18997"/>
                </a:lnTo>
                <a:lnTo>
                  <a:pt x="118619" y="2456"/>
                </a:lnTo>
                <a:lnTo>
                  <a:pt x="120989" y="0"/>
                </a:lnTo>
                <a:lnTo>
                  <a:pt x="118760" y="6936"/>
                </a:lnTo>
                <a:lnTo>
                  <a:pt x="113463" y="20132"/>
                </a:lnTo>
                <a:lnTo>
                  <a:pt x="109932" y="47980"/>
                </a:lnTo>
                <a:lnTo>
                  <a:pt x="107578" y="85595"/>
                </a:lnTo>
                <a:lnTo>
                  <a:pt x="99249" y="291944"/>
                </a:lnTo>
                <a:lnTo>
                  <a:pt x="92837" y="339677"/>
                </a:lnTo>
                <a:lnTo>
                  <a:pt x="83799" y="381025"/>
                </a:lnTo>
                <a:lnTo>
                  <a:pt x="51435" y="49229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816"/>
          <p:cNvSpPr/>
          <p:nvPr/>
        </p:nvSpPr>
        <p:spPr>
          <a:xfrm>
            <a:off x="1713980" y="3420427"/>
            <a:ext cx="300701" cy="453838"/>
          </a:xfrm>
          <a:custGeom>
            <a:avLst/>
            <a:gdLst/>
            <a:ahLst/>
            <a:cxnLst/>
            <a:rect l="0" t="0" r="0" b="0"/>
            <a:pathLst>
              <a:path w="300701" h="453838">
                <a:moveTo>
                  <a:pt x="234834" y="60008"/>
                </a:moveTo>
                <a:lnTo>
                  <a:pt x="234834" y="40695"/>
                </a:lnTo>
                <a:lnTo>
                  <a:pt x="233882" y="38560"/>
                </a:lnTo>
                <a:lnTo>
                  <a:pt x="232295" y="37137"/>
                </a:lnTo>
                <a:lnTo>
                  <a:pt x="222969" y="32594"/>
                </a:lnTo>
                <a:lnTo>
                  <a:pt x="214321" y="28774"/>
                </a:lnTo>
                <a:lnTo>
                  <a:pt x="207302" y="27076"/>
                </a:lnTo>
                <a:lnTo>
                  <a:pt x="200287" y="26623"/>
                </a:lnTo>
                <a:lnTo>
                  <a:pt x="179793" y="26120"/>
                </a:lnTo>
                <a:lnTo>
                  <a:pt x="169565" y="26938"/>
                </a:lnTo>
                <a:lnTo>
                  <a:pt x="159889" y="28436"/>
                </a:lnTo>
                <a:lnTo>
                  <a:pt x="150581" y="30387"/>
                </a:lnTo>
                <a:lnTo>
                  <a:pt x="119277" y="37685"/>
                </a:lnTo>
                <a:lnTo>
                  <a:pt x="106361" y="41315"/>
                </a:lnTo>
                <a:lnTo>
                  <a:pt x="76770" y="50430"/>
                </a:lnTo>
                <a:lnTo>
                  <a:pt x="64688" y="54575"/>
                </a:lnTo>
                <a:lnTo>
                  <a:pt x="54729" y="58291"/>
                </a:lnTo>
                <a:lnTo>
                  <a:pt x="46184" y="61720"/>
                </a:lnTo>
                <a:lnTo>
                  <a:pt x="38582" y="64960"/>
                </a:lnTo>
                <a:lnTo>
                  <a:pt x="25056" y="71099"/>
                </a:lnTo>
                <a:lnTo>
                  <a:pt x="19735" y="75022"/>
                </a:lnTo>
                <a:lnTo>
                  <a:pt x="11282" y="84461"/>
                </a:lnTo>
                <a:lnTo>
                  <a:pt x="4350" y="92465"/>
                </a:lnTo>
                <a:lnTo>
                  <a:pt x="1168" y="95934"/>
                </a:lnTo>
                <a:lnTo>
                  <a:pt x="0" y="100151"/>
                </a:lnTo>
                <a:lnTo>
                  <a:pt x="173" y="104867"/>
                </a:lnTo>
                <a:lnTo>
                  <a:pt x="1241" y="109917"/>
                </a:lnTo>
                <a:lnTo>
                  <a:pt x="7507" y="120607"/>
                </a:lnTo>
                <a:lnTo>
                  <a:pt x="11846" y="126125"/>
                </a:lnTo>
                <a:lnTo>
                  <a:pt x="19500" y="132661"/>
                </a:lnTo>
                <a:lnTo>
                  <a:pt x="29366" y="139876"/>
                </a:lnTo>
                <a:lnTo>
                  <a:pt x="54932" y="157417"/>
                </a:lnTo>
                <a:lnTo>
                  <a:pt x="88521" y="181088"/>
                </a:lnTo>
                <a:lnTo>
                  <a:pt x="128214" y="207484"/>
                </a:lnTo>
                <a:lnTo>
                  <a:pt x="149466" y="221190"/>
                </a:lnTo>
                <a:lnTo>
                  <a:pt x="166493" y="233185"/>
                </a:lnTo>
                <a:lnTo>
                  <a:pt x="180701" y="244039"/>
                </a:lnTo>
                <a:lnTo>
                  <a:pt x="193030" y="254133"/>
                </a:lnTo>
                <a:lnTo>
                  <a:pt x="204107" y="262767"/>
                </a:lnTo>
                <a:lnTo>
                  <a:pt x="214350" y="270428"/>
                </a:lnTo>
                <a:lnTo>
                  <a:pt x="224036" y="277440"/>
                </a:lnTo>
                <a:lnTo>
                  <a:pt x="233350" y="284973"/>
                </a:lnTo>
                <a:lnTo>
                  <a:pt x="242418" y="292852"/>
                </a:lnTo>
                <a:lnTo>
                  <a:pt x="251320" y="300962"/>
                </a:lnTo>
                <a:lnTo>
                  <a:pt x="260112" y="311132"/>
                </a:lnTo>
                <a:lnTo>
                  <a:pt x="268831" y="322673"/>
                </a:lnTo>
                <a:lnTo>
                  <a:pt x="277501" y="335131"/>
                </a:lnTo>
                <a:lnTo>
                  <a:pt x="284234" y="346293"/>
                </a:lnTo>
                <a:lnTo>
                  <a:pt x="289675" y="356592"/>
                </a:lnTo>
                <a:lnTo>
                  <a:pt x="294255" y="366316"/>
                </a:lnTo>
                <a:lnTo>
                  <a:pt x="297308" y="374703"/>
                </a:lnTo>
                <a:lnTo>
                  <a:pt x="299344" y="382199"/>
                </a:lnTo>
                <a:lnTo>
                  <a:pt x="300700" y="389102"/>
                </a:lnTo>
                <a:lnTo>
                  <a:pt x="300653" y="395609"/>
                </a:lnTo>
                <a:lnTo>
                  <a:pt x="298059" y="407919"/>
                </a:lnTo>
                <a:lnTo>
                  <a:pt x="293732" y="417199"/>
                </a:lnTo>
                <a:lnTo>
                  <a:pt x="285941" y="427780"/>
                </a:lnTo>
                <a:lnTo>
                  <a:pt x="283193" y="430919"/>
                </a:lnTo>
                <a:lnTo>
                  <a:pt x="275060" y="436947"/>
                </a:lnTo>
                <a:lnTo>
                  <a:pt x="270224" y="439888"/>
                </a:lnTo>
                <a:lnTo>
                  <a:pt x="264142" y="442801"/>
                </a:lnTo>
                <a:lnTo>
                  <a:pt x="257231" y="445696"/>
                </a:lnTo>
                <a:lnTo>
                  <a:pt x="249765" y="448578"/>
                </a:lnTo>
                <a:lnTo>
                  <a:pt x="242883" y="450500"/>
                </a:lnTo>
                <a:lnTo>
                  <a:pt x="236390" y="451781"/>
                </a:lnTo>
                <a:lnTo>
                  <a:pt x="230157" y="452635"/>
                </a:lnTo>
                <a:lnTo>
                  <a:pt x="224096" y="453204"/>
                </a:lnTo>
                <a:lnTo>
                  <a:pt x="218150" y="453584"/>
                </a:lnTo>
                <a:lnTo>
                  <a:pt x="212282" y="453837"/>
                </a:lnTo>
                <a:lnTo>
                  <a:pt x="206464" y="453053"/>
                </a:lnTo>
                <a:lnTo>
                  <a:pt x="200681" y="451578"/>
                </a:lnTo>
                <a:lnTo>
                  <a:pt x="194921" y="449642"/>
                </a:lnTo>
                <a:lnTo>
                  <a:pt x="189175" y="447398"/>
                </a:lnTo>
                <a:lnTo>
                  <a:pt x="183440" y="444951"/>
                </a:lnTo>
                <a:lnTo>
                  <a:pt x="171987" y="439691"/>
                </a:lnTo>
                <a:lnTo>
                  <a:pt x="160548" y="434178"/>
                </a:lnTo>
                <a:lnTo>
                  <a:pt x="151653" y="428553"/>
                </a:lnTo>
                <a:lnTo>
                  <a:pt x="147948" y="425720"/>
                </a:lnTo>
                <a:lnTo>
                  <a:pt x="141291" y="417491"/>
                </a:lnTo>
                <a:lnTo>
                  <a:pt x="138182" y="412630"/>
                </a:lnTo>
                <a:lnTo>
                  <a:pt x="134728" y="402148"/>
                </a:lnTo>
                <a:lnTo>
                  <a:pt x="133193" y="390188"/>
                </a:lnTo>
                <a:lnTo>
                  <a:pt x="132783" y="382998"/>
                </a:lnTo>
                <a:lnTo>
                  <a:pt x="132510" y="375347"/>
                </a:lnTo>
                <a:lnTo>
                  <a:pt x="133281" y="367389"/>
                </a:lnTo>
                <a:lnTo>
                  <a:pt x="134747" y="359226"/>
                </a:lnTo>
                <a:lnTo>
                  <a:pt x="136677" y="350926"/>
                </a:lnTo>
                <a:lnTo>
                  <a:pt x="138916" y="342536"/>
                </a:lnTo>
                <a:lnTo>
                  <a:pt x="143944" y="325593"/>
                </a:lnTo>
                <a:lnTo>
                  <a:pt x="156681" y="286337"/>
                </a:lnTo>
                <a:lnTo>
                  <a:pt x="167492" y="262329"/>
                </a:lnTo>
                <a:lnTo>
                  <a:pt x="182319" y="232036"/>
                </a:lnTo>
                <a:lnTo>
                  <a:pt x="199824" y="197553"/>
                </a:lnTo>
                <a:lnTo>
                  <a:pt x="214352" y="165040"/>
                </a:lnTo>
                <a:lnTo>
                  <a:pt x="226894" y="133839"/>
                </a:lnTo>
                <a:lnTo>
                  <a:pt x="238114" y="103514"/>
                </a:lnTo>
                <a:lnTo>
                  <a:pt x="245593" y="79487"/>
                </a:lnTo>
                <a:lnTo>
                  <a:pt x="250579" y="59659"/>
                </a:lnTo>
                <a:lnTo>
                  <a:pt x="258582" y="18664"/>
                </a:lnTo>
                <a:lnTo>
                  <a:pt x="258286" y="14347"/>
                </a:lnTo>
                <a:lnTo>
                  <a:pt x="257136" y="10517"/>
                </a:lnTo>
                <a:lnTo>
                  <a:pt x="251979"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817"/>
          <p:cNvSpPr/>
          <p:nvPr/>
        </p:nvSpPr>
        <p:spPr>
          <a:xfrm>
            <a:off x="2197417" y="3789045"/>
            <a:ext cx="8573" cy="8573"/>
          </a:xfrm>
          <a:custGeom>
            <a:avLst/>
            <a:gdLst/>
            <a:ahLst/>
            <a:cxnLst/>
            <a:rect l="0" t="0" r="0" b="0"/>
            <a:pathLst>
              <a:path w="8573" h="8573">
                <a:moveTo>
                  <a:pt x="0" y="8572"/>
                </a:moveTo>
                <a:lnTo>
                  <a:pt x="7381" y="1191"/>
                </a:lnTo>
                <a:lnTo>
                  <a:pt x="6826" y="794"/>
                </a:lnTo>
                <a:lnTo>
                  <a:pt x="5503" y="529"/>
                </a:lnTo>
                <a:lnTo>
                  <a:pt x="8572"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818"/>
          <p:cNvSpPr/>
          <p:nvPr/>
        </p:nvSpPr>
        <p:spPr>
          <a:xfrm>
            <a:off x="2303947" y="3446145"/>
            <a:ext cx="424333" cy="402718"/>
          </a:xfrm>
          <a:custGeom>
            <a:avLst/>
            <a:gdLst/>
            <a:ahLst/>
            <a:cxnLst/>
            <a:rect l="0" t="0" r="0" b="0"/>
            <a:pathLst>
              <a:path w="424333" h="402718">
                <a:moveTo>
                  <a:pt x="382103" y="0"/>
                </a:moveTo>
                <a:lnTo>
                  <a:pt x="236923" y="0"/>
                </a:lnTo>
                <a:lnTo>
                  <a:pt x="220546" y="952"/>
                </a:lnTo>
                <a:lnTo>
                  <a:pt x="174410" y="4550"/>
                </a:lnTo>
                <a:lnTo>
                  <a:pt x="150296" y="5891"/>
                </a:lnTo>
                <a:lnTo>
                  <a:pt x="103182" y="7381"/>
                </a:lnTo>
                <a:lnTo>
                  <a:pt x="86618" y="8730"/>
                </a:lnTo>
                <a:lnTo>
                  <a:pt x="74623" y="10583"/>
                </a:lnTo>
                <a:lnTo>
                  <a:pt x="53078" y="15848"/>
                </a:lnTo>
                <a:lnTo>
                  <a:pt x="51310" y="17233"/>
                </a:lnTo>
                <a:lnTo>
                  <a:pt x="50132" y="19108"/>
                </a:lnTo>
                <a:lnTo>
                  <a:pt x="49346" y="21311"/>
                </a:lnTo>
                <a:lnTo>
                  <a:pt x="48241" y="33513"/>
                </a:lnTo>
                <a:lnTo>
                  <a:pt x="47913" y="44643"/>
                </a:lnTo>
                <a:lnTo>
                  <a:pt x="46914" y="47859"/>
                </a:lnTo>
                <a:lnTo>
                  <a:pt x="43265" y="53973"/>
                </a:lnTo>
                <a:lnTo>
                  <a:pt x="39053" y="64557"/>
                </a:lnTo>
                <a:lnTo>
                  <a:pt x="26754" y="99177"/>
                </a:lnTo>
                <a:lnTo>
                  <a:pt x="22331" y="112790"/>
                </a:lnTo>
                <a:lnTo>
                  <a:pt x="19382" y="122818"/>
                </a:lnTo>
                <a:lnTo>
                  <a:pt x="17416" y="130456"/>
                </a:lnTo>
                <a:lnTo>
                  <a:pt x="15154" y="137453"/>
                </a:lnTo>
                <a:lnTo>
                  <a:pt x="12692" y="144023"/>
                </a:lnTo>
                <a:lnTo>
                  <a:pt x="8370" y="155450"/>
                </a:lnTo>
                <a:lnTo>
                  <a:pt x="5937" y="167238"/>
                </a:lnTo>
                <a:lnTo>
                  <a:pt x="5115" y="179755"/>
                </a:lnTo>
                <a:lnTo>
                  <a:pt x="5047" y="182701"/>
                </a:lnTo>
                <a:lnTo>
                  <a:pt x="4050" y="185618"/>
                </a:lnTo>
                <a:lnTo>
                  <a:pt x="401" y="191399"/>
                </a:lnTo>
                <a:lnTo>
                  <a:pt x="0" y="194275"/>
                </a:lnTo>
                <a:lnTo>
                  <a:pt x="685" y="197143"/>
                </a:lnTo>
                <a:lnTo>
                  <a:pt x="2094" y="200009"/>
                </a:lnTo>
                <a:lnTo>
                  <a:pt x="3986" y="201919"/>
                </a:lnTo>
                <a:lnTo>
                  <a:pt x="6200" y="203193"/>
                </a:lnTo>
                <a:lnTo>
                  <a:pt x="8628" y="204042"/>
                </a:lnTo>
                <a:lnTo>
                  <a:pt x="12152" y="203655"/>
                </a:lnTo>
                <a:lnTo>
                  <a:pt x="21148" y="200686"/>
                </a:lnTo>
                <a:lnTo>
                  <a:pt x="31496" y="198731"/>
                </a:lnTo>
                <a:lnTo>
                  <a:pt x="42445" y="196910"/>
                </a:lnTo>
                <a:lnTo>
                  <a:pt x="53661" y="192925"/>
                </a:lnTo>
                <a:lnTo>
                  <a:pt x="67536" y="187979"/>
                </a:lnTo>
                <a:lnTo>
                  <a:pt x="75237" y="185327"/>
                </a:lnTo>
                <a:lnTo>
                  <a:pt x="84180" y="183559"/>
                </a:lnTo>
                <a:lnTo>
                  <a:pt x="93953" y="182380"/>
                </a:lnTo>
                <a:lnTo>
                  <a:pt x="104278" y="181594"/>
                </a:lnTo>
                <a:lnTo>
                  <a:pt x="114018" y="180118"/>
                </a:lnTo>
                <a:lnTo>
                  <a:pt x="123370" y="178181"/>
                </a:lnTo>
                <a:lnTo>
                  <a:pt x="132461" y="175937"/>
                </a:lnTo>
                <a:lnTo>
                  <a:pt x="146143" y="173489"/>
                </a:lnTo>
                <a:lnTo>
                  <a:pt x="181664" y="168228"/>
                </a:lnTo>
                <a:lnTo>
                  <a:pt x="201804" y="166445"/>
                </a:lnTo>
                <a:lnTo>
                  <a:pt x="222851" y="165255"/>
                </a:lnTo>
                <a:lnTo>
                  <a:pt x="276180" y="163582"/>
                </a:lnTo>
                <a:lnTo>
                  <a:pt x="288627" y="163347"/>
                </a:lnTo>
                <a:lnTo>
                  <a:pt x="299783" y="164143"/>
                </a:lnTo>
                <a:lnTo>
                  <a:pt x="310078" y="165626"/>
                </a:lnTo>
                <a:lnTo>
                  <a:pt x="319799" y="167567"/>
                </a:lnTo>
                <a:lnTo>
                  <a:pt x="329137" y="169814"/>
                </a:lnTo>
                <a:lnTo>
                  <a:pt x="338219" y="172264"/>
                </a:lnTo>
                <a:lnTo>
                  <a:pt x="355931" y="177527"/>
                </a:lnTo>
                <a:lnTo>
                  <a:pt x="373328" y="183041"/>
                </a:lnTo>
                <a:lnTo>
                  <a:pt x="380063" y="186797"/>
                </a:lnTo>
                <a:lnTo>
                  <a:pt x="390086" y="196050"/>
                </a:lnTo>
                <a:lnTo>
                  <a:pt x="405635" y="211971"/>
                </a:lnTo>
                <a:lnTo>
                  <a:pt x="414151" y="223114"/>
                </a:lnTo>
                <a:lnTo>
                  <a:pt x="417756" y="228753"/>
                </a:lnTo>
                <a:lnTo>
                  <a:pt x="421761" y="240098"/>
                </a:lnTo>
                <a:lnTo>
                  <a:pt x="423541" y="251490"/>
                </a:lnTo>
                <a:lnTo>
                  <a:pt x="424332" y="262903"/>
                </a:lnTo>
                <a:lnTo>
                  <a:pt x="422144" y="274325"/>
                </a:lnTo>
                <a:lnTo>
                  <a:pt x="417044" y="286705"/>
                </a:lnTo>
                <a:lnTo>
                  <a:pt x="413017" y="294006"/>
                </a:lnTo>
                <a:lnTo>
                  <a:pt x="408427" y="301732"/>
                </a:lnTo>
                <a:lnTo>
                  <a:pt x="403462" y="308787"/>
                </a:lnTo>
                <a:lnTo>
                  <a:pt x="398247" y="315395"/>
                </a:lnTo>
                <a:lnTo>
                  <a:pt x="392866" y="321706"/>
                </a:lnTo>
                <a:lnTo>
                  <a:pt x="385468" y="327818"/>
                </a:lnTo>
                <a:lnTo>
                  <a:pt x="376726" y="333797"/>
                </a:lnTo>
                <a:lnTo>
                  <a:pt x="367088" y="339689"/>
                </a:lnTo>
                <a:lnTo>
                  <a:pt x="356853" y="344569"/>
                </a:lnTo>
                <a:lnTo>
                  <a:pt x="346219" y="348775"/>
                </a:lnTo>
                <a:lnTo>
                  <a:pt x="335320" y="352532"/>
                </a:lnTo>
                <a:lnTo>
                  <a:pt x="324245" y="356941"/>
                </a:lnTo>
                <a:lnTo>
                  <a:pt x="313051" y="361786"/>
                </a:lnTo>
                <a:lnTo>
                  <a:pt x="301778" y="366920"/>
                </a:lnTo>
                <a:lnTo>
                  <a:pt x="285690" y="372249"/>
                </a:lnTo>
                <a:lnTo>
                  <a:pt x="266393" y="377706"/>
                </a:lnTo>
                <a:lnTo>
                  <a:pt x="196580" y="395601"/>
                </a:lnTo>
                <a:lnTo>
                  <a:pt x="182221" y="398036"/>
                </a:lnTo>
                <a:lnTo>
                  <a:pt x="167886" y="399660"/>
                </a:lnTo>
                <a:lnTo>
                  <a:pt x="153566" y="400742"/>
                </a:lnTo>
                <a:lnTo>
                  <a:pt x="141163" y="401464"/>
                </a:lnTo>
                <a:lnTo>
                  <a:pt x="119761" y="402266"/>
                </a:lnTo>
                <a:lnTo>
                  <a:pt x="91646" y="402717"/>
                </a:lnTo>
                <a:lnTo>
                  <a:pt x="81785" y="401828"/>
                </a:lnTo>
                <a:lnTo>
                  <a:pt x="71401" y="400283"/>
                </a:lnTo>
                <a:lnTo>
                  <a:pt x="60668" y="398300"/>
                </a:lnTo>
                <a:lnTo>
                  <a:pt x="52560" y="396978"/>
                </a:lnTo>
                <a:lnTo>
                  <a:pt x="41012" y="395510"/>
                </a:lnTo>
                <a:lnTo>
                  <a:pt x="36599" y="394165"/>
                </a:lnTo>
                <a:lnTo>
                  <a:pt x="32704" y="392317"/>
                </a:lnTo>
                <a:lnTo>
                  <a:pt x="22057" y="38576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819"/>
          <p:cNvSpPr/>
          <p:nvPr/>
        </p:nvSpPr>
        <p:spPr>
          <a:xfrm>
            <a:off x="2849568" y="3557587"/>
            <a:ext cx="366590" cy="436678"/>
          </a:xfrm>
          <a:custGeom>
            <a:avLst/>
            <a:gdLst/>
            <a:ahLst/>
            <a:cxnLst/>
            <a:rect l="0" t="0" r="0" b="0"/>
            <a:pathLst>
              <a:path w="366590" h="436678">
                <a:moveTo>
                  <a:pt x="162236" y="25717"/>
                </a:moveTo>
                <a:lnTo>
                  <a:pt x="162236" y="6405"/>
                </a:lnTo>
                <a:lnTo>
                  <a:pt x="161284" y="4270"/>
                </a:lnTo>
                <a:lnTo>
                  <a:pt x="159696" y="2847"/>
                </a:lnTo>
                <a:lnTo>
                  <a:pt x="157686" y="1898"/>
                </a:lnTo>
                <a:lnTo>
                  <a:pt x="156345" y="2218"/>
                </a:lnTo>
                <a:lnTo>
                  <a:pt x="155452" y="3384"/>
                </a:lnTo>
                <a:lnTo>
                  <a:pt x="154856" y="5113"/>
                </a:lnTo>
                <a:lnTo>
                  <a:pt x="149113" y="9575"/>
                </a:lnTo>
                <a:lnTo>
                  <a:pt x="137711" y="17442"/>
                </a:lnTo>
                <a:lnTo>
                  <a:pt x="130381" y="23945"/>
                </a:lnTo>
                <a:lnTo>
                  <a:pt x="120774" y="33184"/>
                </a:lnTo>
                <a:lnTo>
                  <a:pt x="104655" y="49097"/>
                </a:lnTo>
                <a:lnTo>
                  <a:pt x="100036" y="55591"/>
                </a:lnTo>
                <a:lnTo>
                  <a:pt x="96004" y="62778"/>
                </a:lnTo>
                <a:lnTo>
                  <a:pt x="92364" y="70427"/>
                </a:lnTo>
                <a:lnTo>
                  <a:pt x="83240" y="84006"/>
                </a:lnTo>
                <a:lnTo>
                  <a:pt x="72834" y="97344"/>
                </a:lnTo>
                <a:lnTo>
                  <a:pt x="61860" y="112796"/>
                </a:lnTo>
                <a:lnTo>
                  <a:pt x="57219" y="120918"/>
                </a:lnTo>
                <a:lnTo>
                  <a:pt x="53172" y="129189"/>
                </a:lnTo>
                <a:lnTo>
                  <a:pt x="49522" y="137561"/>
                </a:lnTo>
                <a:lnTo>
                  <a:pt x="45183" y="146000"/>
                </a:lnTo>
                <a:lnTo>
                  <a:pt x="40386" y="154484"/>
                </a:lnTo>
                <a:lnTo>
                  <a:pt x="35283" y="162997"/>
                </a:lnTo>
                <a:lnTo>
                  <a:pt x="29976" y="175339"/>
                </a:lnTo>
                <a:lnTo>
                  <a:pt x="24533" y="190235"/>
                </a:lnTo>
                <a:lnTo>
                  <a:pt x="6660" y="243847"/>
                </a:lnTo>
                <a:lnTo>
                  <a:pt x="4226" y="254957"/>
                </a:lnTo>
                <a:lnTo>
                  <a:pt x="2604" y="266174"/>
                </a:lnTo>
                <a:lnTo>
                  <a:pt x="1522" y="277462"/>
                </a:lnTo>
                <a:lnTo>
                  <a:pt x="801" y="287844"/>
                </a:lnTo>
                <a:lnTo>
                  <a:pt x="320" y="297624"/>
                </a:lnTo>
                <a:lnTo>
                  <a:pt x="0" y="307001"/>
                </a:lnTo>
                <a:lnTo>
                  <a:pt x="739" y="318015"/>
                </a:lnTo>
                <a:lnTo>
                  <a:pt x="2184" y="330120"/>
                </a:lnTo>
                <a:lnTo>
                  <a:pt x="4100" y="342952"/>
                </a:lnTo>
                <a:lnTo>
                  <a:pt x="6330" y="354365"/>
                </a:lnTo>
                <a:lnTo>
                  <a:pt x="8769" y="364831"/>
                </a:lnTo>
                <a:lnTo>
                  <a:pt x="11347" y="374666"/>
                </a:lnTo>
                <a:lnTo>
                  <a:pt x="14971" y="383127"/>
                </a:lnTo>
                <a:lnTo>
                  <a:pt x="19292" y="390673"/>
                </a:lnTo>
                <a:lnTo>
                  <a:pt x="29173" y="403185"/>
                </a:lnTo>
                <a:lnTo>
                  <a:pt x="39915" y="411921"/>
                </a:lnTo>
                <a:lnTo>
                  <a:pt x="51039" y="418979"/>
                </a:lnTo>
                <a:lnTo>
                  <a:pt x="62333" y="425290"/>
                </a:lnTo>
                <a:lnTo>
                  <a:pt x="73702" y="431271"/>
                </a:lnTo>
                <a:lnTo>
                  <a:pt x="80354" y="433246"/>
                </a:lnTo>
                <a:lnTo>
                  <a:pt x="87645" y="434563"/>
                </a:lnTo>
                <a:lnTo>
                  <a:pt x="95364" y="435441"/>
                </a:lnTo>
                <a:lnTo>
                  <a:pt x="103368" y="436027"/>
                </a:lnTo>
                <a:lnTo>
                  <a:pt x="111560" y="436417"/>
                </a:lnTo>
                <a:lnTo>
                  <a:pt x="119880" y="436677"/>
                </a:lnTo>
                <a:lnTo>
                  <a:pt x="128284" y="435898"/>
                </a:lnTo>
                <a:lnTo>
                  <a:pt x="136744" y="434426"/>
                </a:lnTo>
                <a:lnTo>
                  <a:pt x="145241" y="432493"/>
                </a:lnTo>
                <a:lnTo>
                  <a:pt x="154716" y="429299"/>
                </a:lnTo>
                <a:lnTo>
                  <a:pt x="164843" y="425264"/>
                </a:lnTo>
                <a:lnTo>
                  <a:pt x="175404" y="420669"/>
                </a:lnTo>
                <a:lnTo>
                  <a:pt x="185302" y="416654"/>
                </a:lnTo>
                <a:lnTo>
                  <a:pt x="203920" y="409652"/>
                </a:lnTo>
                <a:lnTo>
                  <a:pt x="212886" y="405499"/>
                </a:lnTo>
                <a:lnTo>
                  <a:pt x="221720" y="400825"/>
                </a:lnTo>
                <a:lnTo>
                  <a:pt x="230468" y="395804"/>
                </a:lnTo>
                <a:lnTo>
                  <a:pt x="238204" y="389599"/>
                </a:lnTo>
                <a:lnTo>
                  <a:pt x="245266" y="382605"/>
                </a:lnTo>
                <a:lnTo>
                  <a:pt x="251880" y="375085"/>
                </a:lnTo>
                <a:lnTo>
                  <a:pt x="259146" y="368167"/>
                </a:lnTo>
                <a:lnTo>
                  <a:pt x="266848" y="361650"/>
                </a:lnTo>
                <a:lnTo>
                  <a:pt x="274840" y="355400"/>
                </a:lnTo>
                <a:lnTo>
                  <a:pt x="283025" y="348376"/>
                </a:lnTo>
                <a:lnTo>
                  <a:pt x="291340" y="340835"/>
                </a:lnTo>
                <a:lnTo>
                  <a:pt x="299740" y="332951"/>
                </a:lnTo>
                <a:lnTo>
                  <a:pt x="307246" y="324838"/>
                </a:lnTo>
                <a:lnTo>
                  <a:pt x="314154" y="316571"/>
                </a:lnTo>
                <a:lnTo>
                  <a:pt x="320665" y="308203"/>
                </a:lnTo>
                <a:lnTo>
                  <a:pt x="326910" y="299766"/>
                </a:lnTo>
                <a:lnTo>
                  <a:pt x="338930" y="282772"/>
                </a:lnTo>
                <a:lnTo>
                  <a:pt x="343850" y="273287"/>
                </a:lnTo>
                <a:lnTo>
                  <a:pt x="348082" y="263154"/>
                </a:lnTo>
                <a:lnTo>
                  <a:pt x="351856" y="252588"/>
                </a:lnTo>
                <a:lnTo>
                  <a:pt x="354372" y="242688"/>
                </a:lnTo>
                <a:lnTo>
                  <a:pt x="356049" y="233229"/>
                </a:lnTo>
                <a:lnTo>
                  <a:pt x="357167" y="224066"/>
                </a:lnTo>
                <a:lnTo>
                  <a:pt x="358866" y="215100"/>
                </a:lnTo>
                <a:lnTo>
                  <a:pt x="360950" y="206265"/>
                </a:lnTo>
                <a:lnTo>
                  <a:pt x="363292" y="197518"/>
                </a:lnTo>
                <a:lnTo>
                  <a:pt x="364854" y="188828"/>
                </a:lnTo>
                <a:lnTo>
                  <a:pt x="365895" y="180178"/>
                </a:lnTo>
                <a:lnTo>
                  <a:pt x="366589" y="171554"/>
                </a:lnTo>
                <a:lnTo>
                  <a:pt x="365146" y="162947"/>
                </a:lnTo>
                <a:lnTo>
                  <a:pt x="362280" y="154351"/>
                </a:lnTo>
                <a:lnTo>
                  <a:pt x="358463" y="145763"/>
                </a:lnTo>
                <a:lnTo>
                  <a:pt x="354967" y="137180"/>
                </a:lnTo>
                <a:lnTo>
                  <a:pt x="351684" y="128601"/>
                </a:lnTo>
                <a:lnTo>
                  <a:pt x="348542" y="120024"/>
                </a:lnTo>
                <a:lnTo>
                  <a:pt x="345495" y="112401"/>
                </a:lnTo>
                <a:lnTo>
                  <a:pt x="339570" y="98851"/>
                </a:lnTo>
                <a:lnTo>
                  <a:pt x="334751" y="91618"/>
                </a:lnTo>
                <a:lnTo>
                  <a:pt x="328681" y="83939"/>
                </a:lnTo>
                <a:lnTo>
                  <a:pt x="321777" y="75962"/>
                </a:lnTo>
                <a:lnTo>
                  <a:pt x="314317" y="68739"/>
                </a:lnTo>
                <a:lnTo>
                  <a:pt x="306486" y="62018"/>
                </a:lnTo>
                <a:lnTo>
                  <a:pt x="298408" y="55633"/>
                </a:lnTo>
                <a:lnTo>
                  <a:pt x="289212" y="50424"/>
                </a:lnTo>
                <a:lnTo>
                  <a:pt x="279272" y="45998"/>
                </a:lnTo>
                <a:lnTo>
                  <a:pt x="259020" y="38541"/>
                </a:lnTo>
                <a:lnTo>
                  <a:pt x="240494" y="32052"/>
                </a:lnTo>
                <a:lnTo>
                  <a:pt x="230600" y="28036"/>
                </a:lnTo>
                <a:lnTo>
                  <a:pt x="220195" y="23453"/>
                </a:lnTo>
                <a:lnTo>
                  <a:pt x="209448" y="18493"/>
                </a:lnTo>
                <a:lnTo>
                  <a:pt x="199426" y="15186"/>
                </a:lnTo>
                <a:lnTo>
                  <a:pt x="189887" y="12981"/>
                </a:lnTo>
                <a:lnTo>
                  <a:pt x="180670" y="11512"/>
                </a:lnTo>
                <a:lnTo>
                  <a:pt x="119374"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820"/>
          <p:cNvSpPr/>
          <p:nvPr/>
        </p:nvSpPr>
        <p:spPr>
          <a:xfrm>
            <a:off x="4923472" y="2134750"/>
            <a:ext cx="425912" cy="599878"/>
          </a:xfrm>
          <a:custGeom>
            <a:avLst/>
            <a:gdLst/>
            <a:ahLst/>
            <a:cxnLst/>
            <a:rect l="0" t="0" r="0" b="0"/>
            <a:pathLst>
              <a:path w="425912" h="599878">
                <a:moveTo>
                  <a:pt x="385762" y="34092"/>
                </a:moveTo>
                <a:lnTo>
                  <a:pt x="379871" y="15465"/>
                </a:lnTo>
                <a:lnTo>
                  <a:pt x="378381" y="7398"/>
                </a:lnTo>
                <a:lnTo>
                  <a:pt x="377032" y="4866"/>
                </a:lnTo>
                <a:lnTo>
                  <a:pt x="375180" y="3178"/>
                </a:lnTo>
                <a:lnTo>
                  <a:pt x="372992" y="2053"/>
                </a:lnTo>
                <a:lnTo>
                  <a:pt x="365482" y="802"/>
                </a:lnTo>
                <a:lnTo>
                  <a:pt x="355794" y="247"/>
                </a:lnTo>
                <a:lnTo>
                  <a:pt x="345138" y="0"/>
                </a:lnTo>
                <a:lnTo>
                  <a:pt x="334052" y="2430"/>
                </a:lnTo>
                <a:lnTo>
                  <a:pt x="306863" y="11751"/>
                </a:lnTo>
                <a:lnTo>
                  <a:pt x="297920" y="15388"/>
                </a:lnTo>
                <a:lnTo>
                  <a:pt x="288148" y="19718"/>
                </a:lnTo>
                <a:lnTo>
                  <a:pt x="277824" y="24509"/>
                </a:lnTo>
                <a:lnTo>
                  <a:pt x="268084" y="29608"/>
                </a:lnTo>
                <a:lnTo>
                  <a:pt x="258733" y="34913"/>
                </a:lnTo>
                <a:lnTo>
                  <a:pt x="249641" y="40354"/>
                </a:lnTo>
                <a:lnTo>
                  <a:pt x="236912" y="48744"/>
                </a:lnTo>
                <a:lnTo>
                  <a:pt x="167735" y="96288"/>
                </a:lnTo>
                <a:lnTo>
                  <a:pt x="158496" y="103178"/>
                </a:lnTo>
                <a:lnTo>
                  <a:pt x="150431" y="109677"/>
                </a:lnTo>
                <a:lnTo>
                  <a:pt x="137344" y="121025"/>
                </a:lnTo>
                <a:lnTo>
                  <a:pt x="124621" y="132769"/>
                </a:lnTo>
                <a:lnTo>
                  <a:pt x="117934" y="139226"/>
                </a:lnTo>
                <a:lnTo>
                  <a:pt x="115770" y="142281"/>
                </a:lnTo>
                <a:lnTo>
                  <a:pt x="113366" y="148216"/>
                </a:lnTo>
                <a:lnTo>
                  <a:pt x="113677" y="150180"/>
                </a:lnTo>
                <a:lnTo>
                  <a:pt x="114838" y="151489"/>
                </a:lnTo>
                <a:lnTo>
                  <a:pt x="128094" y="158141"/>
                </a:lnTo>
                <a:lnTo>
                  <a:pt x="140751" y="160662"/>
                </a:lnTo>
                <a:lnTo>
                  <a:pt x="148126" y="161335"/>
                </a:lnTo>
                <a:lnTo>
                  <a:pt x="160663" y="161783"/>
                </a:lnTo>
                <a:lnTo>
                  <a:pt x="194914" y="162281"/>
                </a:lnTo>
                <a:lnTo>
                  <a:pt x="210905" y="163367"/>
                </a:lnTo>
                <a:lnTo>
                  <a:pt x="225376" y="165042"/>
                </a:lnTo>
                <a:lnTo>
                  <a:pt x="238833" y="167112"/>
                </a:lnTo>
                <a:lnTo>
                  <a:pt x="266486" y="171952"/>
                </a:lnTo>
                <a:lnTo>
                  <a:pt x="280527" y="174576"/>
                </a:lnTo>
                <a:lnTo>
                  <a:pt x="306289" y="180032"/>
                </a:lnTo>
                <a:lnTo>
                  <a:pt x="318493" y="182820"/>
                </a:lnTo>
                <a:lnTo>
                  <a:pt x="329486" y="187537"/>
                </a:lnTo>
                <a:lnTo>
                  <a:pt x="339672" y="193539"/>
                </a:lnTo>
                <a:lnTo>
                  <a:pt x="358610" y="206875"/>
                </a:lnTo>
                <a:lnTo>
                  <a:pt x="376553" y="219152"/>
                </a:lnTo>
                <a:lnTo>
                  <a:pt x="385338" y="226998"/>
                </a:lnTo>
                <a:lnTo>
                  <a:pt x="394052" y="236038"/>
                </a:lnTo>
                <a:lnTo>
                  <a:pt x="402719" y="245876"/>
                </a:lnTo>
                <a:lnTo>
                  <a:pt x="414889" y="264425"/>
                </a:lnTo>
                <a:lnTo>
                  <a:pt x="422520" y="282195"/>
                </a:lnTo>
                <a:lnTo>
                  <a:pt x="425911" y="299617"/>
                </a:lnTo>
                <a:lnTo>
                  <a:pt x="425863" y="309216"/>
                </a:lnTo>
                <a:lnTo>
                  <a:pt x="424879" y="319426"/>
                </a:lnTo>
                <a:lnTo>
                  <a:pt x="423270" y="330042"/>
                </a:lnTo>
                <a:lnTo>
                  <a:pt x="421245" y="339977"/>
                </a:lnTo>
                <a:lnTo>
                  <a:pt x="416455" y="358636"/>
                </a:lnTo>
                <a:lnTo>
                  <a:pt x="412892" y="368565"/>
                </a:lnTo>
                <a:lnTo>
                  <a:pt x="408611" y="378994"/>
                </a:lnTo>
                <a:lnTo>
                  <a:pt x="403852" y="389757"/>
                </a:lnTo>
                <a:lnTo>
                  <a:pt x="397823" y="399789"/>
                </a:lnTo>
                <a:lnTo>
                  <a:pt x="390945" y="409335"/>
                </a:lnTo>
                <a:lnTo>
                  <a:pt x="383503" y="418557"/>
                </a:lnTo>
                <a:lnTo>
                  <a:pt x="374731" y="427562"/>
                </a:lnTo>
                <a:lnTo>
                  <a:pt x="365073" y="436423"/>
                </a:lnTo>
                <a:lnTo>
                  <a:pt x="354825" y="445188"/>
                </a:lnTo>
                <a:lnTo>
                  <a:pt x="344182" y="453888"/>
                </a:lnTo>
                <a:lnTo>
                  <a:pt x="322198" y="471176"/>
                </a:lnTo>
                <a:lnTo>
                  <a:pt x="288400" y="496973"/>
                </a:lnTo>
                <a:lnTo>
                  <a:pt x="276087" y="505557"/>
                </a:lnTo>
                <a:lnTo>
                  <a:pt x="263115" y="514137"/>
                </a:lnTo>
                <a:lnTo>
                  <a:pt x="236003" y="531290"/>
                </a:lnTo>
                <a:lnTo>
                  <a:pt x="208078" y="548439"/>
                </a:lnTo>
                <a:lnTo>
                  <a:pt x="193963" y="556060"/>
                </a:lnTo>
                <a:lnTo>
                  <a:pt x="179791" y="563046"/>
                </a:lnTo>
                <a:lnTo>
                  <a:pt x="165581" y="569608"/>
                </a:lnTo>
                <a:lnTo>
                  <a:pt x="152298" y="574935"/>
                </a:lnTo>
                <a:lnTo>
                  <a:pt x="139632" y="579439"/>
                </a:lnTo>
                <a:lnTo>
                  <a:pt x="127378" y="583394"/>
                </a:lnTo>
                <a:lnTo>
                  <a:pt x="115399" y="586984"/>
                </a:lnTo>
                <a:lnTo>
                  <a:pt x="91928" y="593511"/>
                </a:lnTo>
                <a:lnTo>
                  <a:pt x="80336" y="595633"/>
                </a:lnTo>
                <a:lnTo>
                  <a:pt x="68797" y="597048"/>
                </a:lnTo>
                <a:lnTo>
                  <a:pt x="57294" y="597991"/>
                </a:lnTo>
                <a:lnTo>
                  <a:pt x="46769" y="598620"/>
                </a:lnTo>
                <a:lnTo>
                  <a:pt x="36894" y="599039"/>
                </a:lnTo>
                <a:lnTo>
                  <a:pt x="0" y="59987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821"/>
          <p:cNvSpPr/>
          <p:nvPr/>
        </p:nvSpPr>
        <p:spPr>
          <a:xfrm>
            <a:off x="5031181" y="2168842"/>
            <a:ext cx="97326" cy="651511"/>
          </a:xfrm>
          <a:custGeom>
            <a:avLst/>
            <a:gdLst/>
            <a:ahLst/>
            <a:cxnLst/>
            <a:rect l="0" t="0" r="0" b="0"/>
            <a:pathLst>
              <a:path w="97326" h="651511">
                <a:moveTo>
                  <a:pt x="80886" y="0"/>
                </a:moveTo>
                <a:lnTo>
                  <a:pt x="89988" y="9102"/>
                </a:lnTo>
                <a:lnTo>
                  <a:pt x="92669" y="13688"/>
                </a:lnTo>
                <a:lnTo>
                  <a:pt x="95648" y="23864"/>
                </a:lnTo>
                <a:lnTo>
                  <a:pt x="96442" y="34006"/>
                </a:lnTo>
                <a:lnTo>
                  <a:pt x="96972" y="47436"/>
                </a:lnTo>
                <a:lnTo>
                  <a:pt x="97325" y="63057"/>
                </a:lnTo>
                <a:lnTo>
                  <a:pt x="96608" y="78233"/>
                </a:lnTo>
                <a:lnTo>
                  <a:pt x="95177" y="93113"/>
                </a:lnTo>
                <a:lnTo>
                  <a:pt x="93271" y="107795"/>
                </a:lnTo>
                <a:lnTo>
                  <a:pt x="91048" y="122346"/>
                </a:lnTo>
                <a:lnTo>
                  <a:pt x="77861" y="198791"/>
                </a:lnTo>
                <a:lnTo>
                  <a:pt x="73155" y="220158"/>
                </a:lnTo>
                <a:lnTo>
                  <a:pt x="60305" y="271838"/>
                </a:lnTo>
                <a:lnTo>
                  <a:pt x="53830" y="295525"/>
                </a:lnTo>
                <a:lnTo>
                  <a:pt x="41556" y="337085"/>
                </a:lnTo>
                <a:lnTo>
                  <a:pt x="33711" y="369503"/>
                </a:lnTo>
                <a:lnTo>
                  <a:pt x="14835" y="456324"/>
                </a:lnTo>
                <a:lnTo>
                  <a:pt x="8277" y="490906"/>
                </a:lnTo>
                <a:lnTo>
                  <a:pt x="3905" y="517771"/>
                </a:lnTo>
                <a:lnTo>
                  <a:pt x="990" y="539490"/>
                </a:lnTo>
                <a:lnTo>
                  <a:pt x="0" y="557780"/>
                </a:lnTo>
                <a:lnTo>
                  <a:pt x="292" y="573784"/>
                </a:lnTo>
                <a:lnTo>
                  <a:pt x="2204" y="599820"/>
                </a:lnTo>
                <a:lnTo>
                  <a:pt x="2714" y="609430"/>
                </a:lnTo>
                <a:lnTo>
                  <a:pt x="12306" y="65151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822"/>
          <p:cNvSpPr/>
          <p:nvPr/>
        </p:nvSpPr>
        <p:spPr>
          <a:xfrm>
            <a:off x="5154929" y="2185987"/>
            <a:ext cx="60009" cy="634366"/>
          </a:xfrm>
          <a:custGeom>
            <a:avLst/>
            <a:gdLst/>
            <a:ahLst/>
            <a:cxnLst/>
            <a:rect l="0" t="0" r="0" b="0"/>
            <a:pathLst>
              <a:path w="60009" h="634366">
                <a:moveTo>
                  <a:pt x="60008" y="0"/>
                </a:moveTo>
                <a:lnTo>
                  <a:pt x="48077" y="47727"/>
                </a:lnTo>
                <a:lnTo>
                  <a:pt x="42640" y="72012"/>
                </a:lnTo>
                <a:lnTo>
                  <a:pt x="39857" y="85155"/>
                </a:lnTo>
                <a:lnTo>
                  <a:pt x="37049" y="104396"/>
                </a:lnTo>
                <a:lnTo>
                  <a:pt x="31389" y="153713"/>
                </a:lnTo>
                <a:lnTo>
                  <a:pt x="29499" y="176770"/>
                </a:lnTo>
                <a:lnTo>
                  <a:pt x="28238" y="197857"/>
                </a:lnTo>
                <a:lnTo>
                  <a:pt x="27398" y="217630"/>
                </a:lnTo>
                <a:lnTo>
                  <a:pt x="25885" y="237479"/>
                </a:lnTo>
                <a:lnTo>
                  <a:pt x="23925" y="257379"/>
                </a:lnTo>
                <a:lnTo>
                  <a:pt x="21665" y="277314"/>
                </a:lnTo>
                <a:lnTo>
                  <a:pt x="20159" y="296319"/>
                </a:lnTo>
                <a:lnTo>
                  <a:pt x="19154" y="314703"/>
                </a:lnTo>
                <a:lnTo>
                  <a:pt x="18485" y="332675"/>
                </a:lnTo>
                <a:lnTo>
                  <a:pt x="17086" y="349418"/>
                </a:lnTo>
                <a:lnTo>
                  <a:pt x="15201" y="365343"/>
                </a:lnTo>
                <a:lnTo>
                  <a:pt x="12991" y="380722"/>
                </a:lnTo>
                <a:lnTo>
                  <a:pt x="10566" y="404309"/>
                </a:lnTo>
                <a:lnTo>
                  <a:pt x="5331" y="466078"/>
                </a:lnTo>
                <a:lnTo>
                  <a:pt x="2370" y="510041"/>
                </a:lnTo>
                <a:lnTo>
                  <a:pt x="1580" y="525765"/>
                </a:lnTo>
                <a:lnTo>
                  <a:pt x="703" y="566096"/>
                </a:lnTo>
                <a:lnTo>
                  <a:pt x="0" y="63436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823"/>
          <p:cNvSpPr/>
          <p:nvPr/>
        </p:nvSpPr>
        <p:spPr>
          <a:xfrm>
            <a:off x="5403532" y="2123709"/>
            <a:ext cx="154077" cy="670927"/>
          </a:xfrm>
          <a:custGeom>
            <a:avLst/>
            <a:gdLst/>
            <a:ahLst/>
            <a:cxnLst/>
            <a:rect l="0" t="0" r="0" b="0"/>
            <a:pathLst>
              <a:path w="154077" h="670927">
                <a:moveTo>
                  <a:pt x="0" y="165148"/>
                </a:moveTo>
                <a:lnTo>
                  <a:pt x="4551" y="165148"/>
                </a:lnTo>
                <a:lnTo>
                  <a:pt x="6844" y="164195"/>
                </a:lnTo>
                <a:lnTo>
                  <a:pt x="9325" y="162608"/>
                </a:lnTo>
                <a:lnTo>
                  <a:pt x="11932" y="160597"/>
                </a:lnTo>
                <a:lnTo>
                  <a:pt x="14622" y="158304"/>
                </a:lnTo>
                <a:lnTo>
                  <a:pt x="17368" y="155823"/>
                </a:lnTo>
                <a:lnTo>
                  <a:pt x="20152" y="153216"/>
                </a:lnTo>
                <a:lnTo>
                  <a:pt x="38484" y="132540"/>
                </a:lnTo>
                <a:lnTo>
                  <a:pt x="51373" y="117692"/>
                </a:lnTo>
                <a:lnTo>
                  <a:pt x="62824" y="103983"/>
                </a:lnTo>
                <a:lnTo>
                  <a:pt x="83167" y="78591"/>
                </a:lnTo>
                <a:lnTo>
                  <a:pt x="91639" y="66486"/>
                </a:lnTo>
                <a:lnTo>
                  <a:pt x="99193" y="54606"/>
                </a:lnTo>
                <a:lnTo>
                  <a:pt x="106134" y="42876"/>
                </a:lnTo>
                <a:lnTo>
                  <a:pt x="113619" y="33151"/>
                </a:lnTo>
                <a:lnTo>
                  <a:pt x="121466" y="24762"/>
                </a:lnTo>
                <a:lnTo>
                  <a:pt x="141083" y="6395"/>
                </a:lnTo>
                <a:lnTo>
                  <a:pt x="145490" y="2162"/>
                </a:lnTo>
                <a:lnTo>
                  <a:pt x="148428" y="294"/>
                </a:lnTo>
                <a:lnTo>
                  <a:pt x="150387" y="0"/>
                </a:lnTo>
                <a:lnTo>
                  <a:pt x="151693" y="757"/>
                </a:lnTo>
                <a:lnTo>
                  <a:pt x="152564" y="2214"/>
                </a:lnTo>
                <a:lnTo>
                  <a:pt x="153531" y="6373"/>
                </a:lnTo>
                <a:lnTo>
                  <a:pt x="154076" y="18620"/>
                </a:lnTo>
                <a:lnTo>
                  <a:pt x="119386" y="249469"/>
                </a:lnTo>
                <a:lnTo>
                  <a:pt x="111024" y="286132"/>
                </a:lnTo>
                <a:lnTo>
                  <a:pt x="99733" y="329624"/>
                </a:lnTo>
                <a:lnTo>
                  <a:pt x="31379" y="572338"/>
                </a:lnTo>
                <a:lnTo>
                  <a:pt x="24106" y="596629"/>
                </a:lnTo>
                <a:lnTo>
                  <a:pt x="20239" y="616950"/>
                </a:lnTo>
                <a:lnTo>
                  <a:pt x="18520" y="635506"/>
                </a:lnTo>
                <a:lnTo>
                  <a:pt x="17756" y="653279"/>
                </a:lnTo>
                <a:lnTo>
                  <a:pt x="18505" y="659161"/>
                </a:lnTo>
                <a:lnTo>
                  <a:pt x="19957" y="663083"/>
                </a:lnTo>
                <a:lnTo>
                  <a:pt x="25718" y="67092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824"/>
          <p:cNvSpPr/>
          <p:nvPr/>
        </p:nvSpPr>
        <p:spPr>
          <a:xfrm>
            <a:off x="5558852" y="2188370"/>
            <a:ext cx="383156" cy="630276"/>
          </a:xfrm>
          <a:custGeom>
            <a:avLst/>
            <a:gdLst/>
            <a:ahLst/>
            <a:cxnLst/>
            <a:rect l="0" t="0" r="0" b="0"/>
            <a:pathLst>
              <a:path w="383156" h="630276">
                <a:moveTo>
                  <a:pt x="187580" y="14762"/>
                </a:moveTo>
                <a:lnTo>
                  <a:pt x="178479" y="5661"/>
                </a:lnTo>
                <a:lnTo>
                  <a:pt x="174845" y="2979"/>
                </a:lnTo>
                <a:lnTo>
                  <a:pt x="168267" y="0"/>
                </a:lnTo>
                <a:lnTo>
                  <a:pt x="164228" y="158"/>
                </a:lnTo>
                <a:lnTo>
                  <a:pt x="154659" y="2874"/>
                </a:lnTo>
                <a:lnTo>
                  <a:pt x="150392" y="5884"/>
                </a:lnTo>
                <a:lnTo>
                  <a:pt x="143112" y="14309"/>
                </a:lnTo>
                <a:lnTo>
                  <a:pt x="136027" y="21128"/>
                </a:lnTo>
                <a:lnTo>
                  <a:pt x="126542" y="29483"/>
                </a:lnTo>
                <a:lnTo>
                  <a:pt x="115456" y="38864"/>
                </a:lnTo>
                <a:lnTo>
                  <a:pt x="106159" y="47975"/>
                </a:lnTo>
                <a:lnTo>
                  <a:pt x="98057" y="56906"/>
                </a:lnTo>
                <a:lnTo>
                  <a:pt x="90751" y="65718"/>
                </a:lnTo>
                <a:lnTo>
                  <a:pt x="83022" y="74450"/>
                </a:lnTo>
                <a:lnTo>
                  <a:pt x="66815" y="91773"/>
                </a:lnTo>
                <a:lnTo>
                  <a:pt x="59445" y="101345"/>
                </a:lnTo>
                <a:lnTo>
                  <a:pt x="52627" y="111536"/>
                </a:lnTo>
                <a:lnTo>
                  <a:pt x="39971" y="132068"/>
                </a:lnTo>
                <a:lnTo>
                  <a:pt x="16323" y="168532"/>
                </a:lnTo>
                <a:lnTo>
                  <a:pt x="10545" y="177283"/>
                </a:lnTo>
                <a:lnTo>
                  <a:pt x="4123" y="194626"/>
                </a:lnTo>
                <a:lnTo>
                  <a:pt x="1268" y="210907"/>
                </a:lnTo>
                <a:lnTo>
                  <a:pt x="0" y="224492"/>
                </a:lnTo>
                <a:lnTo>
                  <a:pt x="1976" y="236880"/>
                </a:lnTo>
                <a:lnTo>
                  <a:pt x="6029" y="247784"/>
                </a:lnTo>
                <a:lnTo>
                  <a:pt x="11006" y="255805"/>
                </a:lnTo>
                <a:lnTo>
                  <a:pt x="21473" y="262545"/>
                </a:lnTo>
                <a:lnTo>
                  <a:pt x="28265" y="265675"/>
                </a:lnTo>
                <a:lnTo>
                  <a:pt x="35650" y="269668"/>
                </a:lnTo>
                <a:lnTo>
                  <a:pt x="43431" y="274234"/>
                </a:lnTo>
                <a:lnTo>
                  <a:pt x="51475" y="279183"/>
                </a:lnTo>
                <a:lnTo>
                  <a:pt x="60649" y="283435"/>
                </a:lnTo>
                <a:lnTo>
                  <a:pt x="70574" y="287223"/>
                </a:lnTo>
                <a:lnTo>
                  <a:pt x="81001" y="290700"/>
                </a:lnTo>
                <a:lnTo>
                  <a:pt x="91763" y="293971"/>
                </a:lnTo>
                <a:lnTo>
                  <a:pt x="113879" y="300145"/>
                </a:lnTo>
                <a:lnTo>
                  <a:pt x="126064" y="304077"/>
                </a:lnTo>
                <a:lnTo>
                  <a:pt x="138949" y="308604"/>
                </a:lnTo>
                <a:lnTo>
                  <a:pt x="152302" y="313527"/>
                </a:lnTo>
                <a:lnTo>
                  <a:pt x="165014" y="317761"/>
                </a:lnTo>
                <a:lnTo>
                  <a:pt x="177299" y="321536"/>
                </a:lnTo>
                <a:lnTo>
                  <a:pt x="189298" y="325006"/>
                </a:lnTo>
                <a:lnTo>
                  <a:pt x="202060" y="330176"/>
                </a:lnTo>
                <a:lnTo>
                  <a:pt x="215331" y="336481"/>
                </a:lnTo>
                <a:lnTo>
                  <a:pt x="266299" y="362580"/>
                </a:lnTo>
                <a:lnTo>
                  <a:pt x="278159" y="369513"/>
                </a:lnTo>
                <a:lnTo>
                  <a:pt x="289876" y="376993"/>
                </a:lnTo>
                <a:lnTo>
                  <a:pt x="301497" y="384837"/>
                </a:lnTo>
                <a:lnTo>
                  <a:pt x="312103" y="392923"/>
                </a:lnTo>
                <a:lnTo>
                  <a:pt x="322030" y="401172"/>
                </a:lnTo>
                <a:lnTo>
                  <a:pt x="331506" y="409529"/>
                </a:lnTo>
                <a:lnTo>
                  <a:pt x="339728" y="417957"/>
                </a:lnTo>
                <a:lnTo>
                  <a:pt x="347115" y="426434"/>
                </a:lnTo>
                <a:lnTo>
                  <a:pt x="353944" y="434942"/>
                </a:lnTo>
                <a:lnTo>
                  <a:pt x="360402" y="442520"/>
                </a:lnTo>
                <a:lnTo>
                  <a:pt x="366612" y="449476"/>
                </a:lnTo>
                <a:lnTo>
                  <a:pt x="372658" y="456019"/>
                </a:lnTo>
                <a:lnTo>
                  <a:pt x="376687" y="463238"/>
                </a:lnTo>
                <a:lnTo>
                  <a:pt x="381165" y="478880"/>
                </a:lnTo>
                <a:lnTo>
                  <a:pt x="383155" y="495357"/>
                </a:lnTo>
                <a:lnTo>
                  <a:pt x="383087" y="511252"/>
                </a:lnTo>
                <a:lnTo>
                  <a:pt x="379883" y="524667"/>
                </a:lnTo>
                <a:lnTo>
                  <a:pt x="372743" y="539519"/>
                </a:lnTo>
                <a:lnTo>
                  <a:pt x="363219" y="554692"/>
                </a:lnTo>
                <a:lnTo>
                  <a:pt x="352637" y="567786"/>
                </a:lnTo>
                <a:lnTo>
                  <a:pt x="346195" y="573945"/>
                </a:lnTo>
                <a:lnTo>
                  <a:pt x="339044" y="579955"/>
                </a:lnTo>
                <a:lnTo>
                  <a:pt x="331419" y="585868"/>
                </a:lnTo>
                <a:lnTo>
                  <a:pt x="323478" y="590762"/>
                </a:lnTo>
                <a:lnTo>
                  <a:pt x="315326" y="594977"/>
                </a:lnTo>
                <a:lnTo>
                  <a:pt x="307034" y="598740"/>
                </a:lnTo>
                <a:lnTo>
                  <a:pt x="297696" y="602200"/>
                </a:lnTo>
                <a:lnTo>
                  <a:pt x="287661" y="605460"/>
                </a:lnTo>
                <a:lnTo>
                  <a:pt x="267303" y="611622"/>
                </a:lnTo>
                <a:lnTo>
                  <a:pt x="222209" y="626220"/>
                </a:lnTo>
                <a:lnTo>
                  <a:pt x="213523" y="628141"/>
                </a:lnTo>
                <a:lnTo>
                  <a:pt x="204876" y="629421"/>
                </a:lnTo>
                <a:lnTo>
                  <a:pt x="196253" y="630275"/>
                </a:lnTo>
                <a:lnTo>
                  <a:pt x="187647" y="629891"/>
                </a:lnTo>
                <a:lnTo>
                  <a:pt x="179052" y="628683"/>
                </a:lnTo>
                <a:lnTo>
                  <a:pt x="170465" y="626925"/>
                </a:lnTo>
                <a:lnTo>
                  <a:pt x="161882" y="623849"/>
                </a:lnTo>
                <a:lnTo>
                  <a:pt x="153303" y="619892"/>
                </a:lnTo>
                <a:lnTo>
                  <a:pt x="144726" y="615350"/>
                </a:lnTo>
                <a:lnTo>
                  <a:pt x="138056" y="610416"/>
                </a:lnTo>
                <a:lnTo>
                  <a:pt x="128104" y="599855"/>
                </a:lnTo>
                <a:lnTo>
                  <a:pt x="117966" y="586271"/>
                </a:lnTo>
                <a:lnTo>
                  <a:pt x="108063" y="570708"/>
                </a:lnTo>
                <a:lnTo>
                  <a:pt x="100487" y="554267"/>
                </a:lnTo>
                <a:lnTo>
                  <a:pt x="96484" y="534894"/>
                </a:lnTo>
                <a:lnTo>
                  <a:pt x="95417" y="524394"/>
                </a:lnTo>
                <a:lnTo>
                  <a:pt x="95659" y="512632"/>
                </a:lnTo>
                <a:lnTo>
                  <a:pt x="96771" y="500028"/>
                </a:lnTo>
                <a:lnTo>
                  <a:pt x="98465" y="486863"/>
                </a:lnTo>
                <a:lnTo>
                  <a:pt x="99596" y="474276"/>
                </a:lnTo>
                <a:lnTo>
                  <a:pt x="100349" y="462075"/>
                </a:lnTo>
                <a:lnTo>
                  <a:pt x="100851" y="450130"/>
                </a:lnTo>
                <a:lnTo>
                  <a:pt x="103090" y="438358"/>
                </a:lnTo>
                <a:lnTo>
                  <a:pt x="106489" y="426699"/>
                </a:lnTo>
                <a:lnTo>
                  <a:pt x="110659" y="415117"/>
                </a:lnTo>
                <a:lnTo>
                  <a:pt x="115344" y="398823"/>
                </a:lnTo>
                <a:lnTo>
                  <a:pt x="125630" y="357858"/>
                </a:lnTo>
                <a:lnTo>
                  <a:pt x="163636" y="192991"/>
                </a:lnTo>
                <a:lnTo>
                  <a:pt x="168760" y="168824"/>
                </a:lnTo>
                <a:lnTo>
                  <a:pt x="172176" y="150807"/>
                </a:lnTo>
                <a:lnTo>
                  <a:pt x="174453" y="136891"/>
                </a:lnTo>
                <a:lnTo>
                  <a:pt x="175971" y="125709"/>
                </a:lnTo>
                <a:lnTo>
                  <a:pt x="177658" y="108204"/>
                </a:lnTo>
                <a:lnTo>
                  <a:pt x="177155" y="101822"/>
                </a:lnTo>
                <a:lnTo>
                  <a:pt x="174057" y="92190"/>
                </a:lnTo>
                <a:lnTo>
                  <a:pt x="166965" y="79655"/>
                </a:lnTo>
                <a:lnTo>
                  <a:pt x="158415" y="67416"/>
                </a:lnTo>
                <a:lnTo>
                  <a:pt x="154801" y="64152"/>
                </a:lnTo>
                <a:lnTo>
                  <a:pt x="151440" y="61976"/>
                </a:lnTo>
                <a:lnTo>
                  <a:pt x="149199" y="59573"/>
                </a:lnTo>
                <a:lnTo>
                  <a:pt x="147706" y="57019"/>
                </a:lnTo>
                <a:lnTo>
                  <a:pt x="136145" y="4905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825"/>
          <p:cNvSpPr/>
          <p:nvPr/>
        </p:nvSpPr>
        <p:spPr>
          <a:xfrm>
            <a:off x="6149340" y="2648902"/>
            <a:ext cx="17145" cy="1"/>
          </a:xfrm>
          <a:custGeom>
            <a:avLst/>
            <a:gdLst/>
            <a:ahLst/>
            <a:cxnLst/>
            <a:rect l="0" t="0" r="0" b="0"/>
            <a:pathLst>
              <a:path w="17145" h="1">
                <a:moveTo>
                  <a:pt x="17144" y="0"/>
                </a:moveTo>
                <a:lnTo>
                  <a:pt x="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826"/>
          <p:cNvSpPr/>
          <p:nvPr/>
        </p:nvSpPr>
        <p:spPr>
          <a:xfrm>
            <a:off x="6262918" y="2220839"/>
            <a:ext cx="491699" cy="381225"/>
          </a:xfrm>
          <a:custGeom>
            <a:avLst/>
            <a:gdLst/>
            <a:ahLst/>
            <a:cxnLst/>
            <a:rect l="0" t="0" r="0" b="0"/>
            <a:pathLst>
              <a:path w="491699" h="381225">
                <a:moveTo>
                  <a:pt x="255039" y="25156"/>
                </a:moveTo>
                <a:lnTo>
                  <a:pt x="235726" y="5843"/>
                </a:lnTo>
                <a:lnTo>
                  <a:pt x="232639" y="3708"/>
                </a:lnTo>
                <a:lnTo>
                  <a:pt x="226668" y="1336"/>
                </a:lnTo>
                <a:lnTo>
                  <a:pt x="213401" y="0"/>
                </a:lnTo>
                <a:lnTo>
                  <a:pt x="202878" y="2228"/>
                </a:lnTo>
                <a:lnTo>
                  <a:pt x="189947" y="6393"/>
                </a:lnTo>
                <a:lnTo>
                  <a:pt x="171499" y="11419"/>
                </a:lnTo>
                <a:lnTo>
                  <a:pt x="162198" y="15046"/>
                </a:lnTo>
                <a:lnTo>
                  <a:pt x="153140" y="19368"/>
                </a:lnTo>
                <a:lnTo>
                  <a:pt x="81664" y="58197"/>
                </a:lnTo>
                <a:lnTo>
                  <a:pt x="63256" y="69090"/>
                </a:lnTo>
                <a:lnTo>
                  <a:pt x="49079" y="78258"/>
                </a:lnTo>
                <a:lnTo>
                  <a:pt x="37722" y="86275"/>
                </a:lnTo>
                <a:lnTo>
                  <a:pt x="22564" y="97722"/>
                </a:lnTo>
                <a:lnTo>
                  <a:pt x="12652" y="106937"/>
                </a:lnTo>
                <a:lnTo>
                  <a:pt x="5071" y="117383"/>
                </a:lnTo>
                <a:lnTo>
                  <a:pt x="0" y="124872"/>
                </a:lnTo>
                <a:lnTo>
                  <a:pt x="1193" y="126876"/>
                </a:lnTo>
                <a:lnTo>
                  <a:pt x="7599" y="131642"/>
                </a:lnTo>
                <a:lnTo>
                  <a:pt x="16796" y="134396"/>
                </a:lnTo>
                <a:lnTo>
                  <a:pt x="29138" y="135619"/>
                </a:lnTo>
                <a:lnTo>
                  <a:pt x="37764" y="135945"/>
                </a:lnTo>
                <a:lnTo>
                  <a:pt x="68106" y="136405"/>
                </a:lnTo>
                <a:lnTo>
                  <a:pt x="257980" y="136595"/>
                </a:lnTo>
                <a:lnTo>
                  <a:pt x="277002" y="137548"/>
                </a:lnTo>
                <a:lnTo>
                  <a:pt x="295398" y="139136"/>
                </a:lnTo>
                <a:lnTo>
                  <a:pt x="313378" y="141148"/>
                </a:lnTo>
                <a:lnTo>
                  <a:pt x="330126" y="144394"/>
                </a:lnTo>
                <a:lnTo>
                  <a:pt x="346055" y="148463"/>
                </a:lnTo>
                <a:lnTo>
                  <a:pt x="361436" y="153080"/>
                </a:lnTo>
                <a:lnTo>
                  <a:pt x="376453" y="157111"/>
                </a:lnTo>
                <a:lnTo>
                  <a:pt x="391227" y="160751"/>
                </a:lnTo>
                <a:lnTo>
                  <a:pt x="405839" y="164130"/>
                </a:lnTo>
                <a:lnTo>
                  <a:pt x="418436" y="168288"/>
                </a:lnTo>
                <a:lnTo>
                  <a:pt x="429693" y="172964"/>
                </a:lnTo>
                <a:lnTo>
                  <a:pt x="440055" y="177987"/>
                </a:lnTo>
                <a:lnTo>
                  <a:pt x="448869" y="183241"/>
                </a:lnTo>
                <a:lnTo>
                  <a:pt x="463741" y="194158"/>
                </a:lnTo>
                <a:lnTo>
                  <a:pt x="476700" y="205360"/>
                </a:lnTo>
                <a:lnTo>
                  <a:pt x="482823" y="211015"/>
                </a:lnTo>
                <a:lnTo>
                  <a:pt x="486905" y="217642"/>
                </a:lnTo>
                <a:lnTo>
                  <a:pt x="489627" y="224917"/>
                </a:lnTo>
                <a:lnTo>
                  <a:pt x="491441" y="232625"/>
                </a:lnTo>
                <a:lnTo>
                  <a:pt x="491698" y="239668"/>
                </a:lnTo>
                <a:lnTo>
                  <a:pt x="490917" y="246269"/>
                </a:lnTo>
                <a:lnTo>
                  <a:pt x="489443" y="252575"/>
                </a:lnTo>
                <a:lnTo>
                  <a:pt x="486556" y="258683"/>
                </a:lnTo>
                <a:lnTo>
                  <a:pt x="478268" y="270551"/>
                </a:lnTo>
                <a:lnTo>
                  <a:pt x="468234" y="282175"/>
                </a:lnTo>
                <a:lnTo>
                  <a:pt x="456472" y="293691"/>
                </a:lnTo>
                <a:lnTo>
                  <a:pt x="441720" y="305160"/>
                </a:lnTo>
                <a:lnTo>
                  <a:pt x="431881" y="310885"/>
                </a:lnTo>
                <a:lnTo>
                  <a:pt x="420558" y="316607"/>
                </a:lnTo>
                <a:lnTo>
                  <a:pt x="396230" y="328044"/>
                </a:lnTo>
                <a:lnTo>
                  <a:pt x="372718" y="339478"/>
                </a:lnTo>
                <a:lnTo>
                  <a:pt x="360162" y="344241"/>
                </a:lnTo>
                <a:lnTo>
                  <a:pt x="347028" y="348370"/>
                </a:lnTo>
                <a:lnTo>
                  <a:pt x="333510" y="352074"/>
                </a:lnTo>
                <a:lnTo>
                  <a:pt x="319736" y="355496"/>
                </a:lnTo>
                <a:lnTo>
                  <a:pt x="253740" y="370764"/>
                </a:lnTo>
                <a:lnTo>
                  <a:pt x="241791" y="372719"/>
                </a:lnTo>
                <a:lnTo>
                  <a:pt x="230014" y="374022"/>
                </a:lnTo>
                <a:lnTo>
                  <a:pt x="218353" y="374891"/>
                </a:lnTo>
                <a:lnTo>
                  <a:pt x="208674" y="376423"/>
                </a:lnTo>
                <a:lnTo>
                  <a:pt x="200316" y="378396"/>
                </a:lnTo>
                <a:lnTo>
                  <a:pt x="192840" y="380664"/>
                </a:lnTo>
                <a:lnTo>
                  <a:pt x="184045" y="381224"/>
                </a:lnTo>
                <a:lnTo>
                  <a:pt x="174373" y="380644"/>
                </a:lnTo>
                <a:lnTo>
                  <a:pt x="143597" y="37662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827"/>
          <p:cNvSpPr/>
          <p:nvPr/>
        </p:nvSpPr>
        <p:spPr>
          <a:xfrm>
            <a:off x="6794018" y="2331839"/>
            <a:ext cx="417786" cy="316549"/>
          </a:xfrm>
          <a:custGeom>
            <a:avLst/>
            <a:gdLst/>
            <a:ahLst/>
            <a:cxnLst/>
            <a:rect l="0" t="0" r="0" b="0"/>
            <a:pathLst>
              <a:path w="417786" h="316549">
                <a:moveTo>
                  <a:pt x="281151" y="34171"/>
                </a:moveTo>
                <a:lnTo>
                  <a:pt x="261839" y="14858"/>
                </a:lnTo>
                <a:lnTo>
                  <a:pt x="258752" y="12723"/>
                </a:lnTo>
                <a:lnTo>
                  <a:pt x="248903" y="8766"/>
                </a:lnTo>
                <a:lnTo>
                  <a:pt x="239514" y="4465"/>
                </a:lnTo>
                <a:lnTo>
                  <a:pt x="231531" y="1918"/>
                </a:lnTo>
                <a:lnTo>
                  <a:pt x="219142" y="484"/>
                </a:lnTo>
                <a:lnTo>
                  <a:pt x="207871" y="149"/>
                </a:lnTo>
                <a:lnTo>
                  <a:pt x="193337" y="0"/>
                </a:lnTo>
                <a:lnTo>
                  <a:pt x="187366" y="913"/>
                </a:lnTo>
                <a:lnTo>
                  <a:pt x="178192" y="4467"/>
                </a:lnTo>
                <a:lnTo>
                  <a:pt x="165859" y="9221"/>
                </a:lnTo>
                <a:lnTo>
                  <a:pt x="158570" y="11823"/>
                </a:lnTo>
                <a:lnTo>
                  <a:pt x="151806" y="15462"/>
                </a:lnTo>
                <a:lnTo>
                  <a:pt x="139209" y="24586"/>
                </a:lnTo>
                <a:lnTo>
                  <a:pt x="129373" y="31591"/>
                </a:lnTo>
                <a:lnTo>
                  <a:pt x="103205" y="49534"/>
                </a:lnTo>
                <a:lnTo>
                  <a:pt x="92036" y="58700"/>
                </a:lnTo>
                <a:lnTo>
                  <a:pt x="82684" y="67669"/>
                </a:lnTo>
                <a:lnTo>
                  <a:pt x="74545" y="76505"/>
                </a:lnTo>
                <a:lnTo>
                  <a:pt x="67214" y="85254"/>
                </a:lnTo>
                <a:lnTo>
                  <a:pt x="60422" y="93943"/>
                </a:lnTo>
                <a:lnTo>
                  <a:pt x="53988" y="102594"/>
                </a:lnTo>
                <a:lnTo>
                  <a:pt x="41760" y="119826"/>
                </a:lnTo>
                <a:lnTo>
                  <a:pt x="35832" y="128422"/>
                </a:lnTo>
                <a:lnTo>
                  <a:pt x="30928" y="137010"/>
                </a:lnTo>
                <a:lnTo>
                  <a:pt x="26705" y="145592"/>
                </a:lnTo>
                <a:lnTo>
                  <a:pt x="22938" y="154172"/>
                </a:lnTo>
                <a:lnTo>
                  <a:pt x="19475" y="162749"/>
                </a:lnTo>
                <a:lnTo>
                  <a:pt x="13085" y="179899"/>
                </a:lnTo>
                <a:lnTo>
                  <a:pt x="4134" y="205619"/>
                </a:lnTo>
                <a:lnTo>
                  <a:pt x="2175" y="213240"/>
                </a:lnTo>
                <a:lnTo>
                  <a:pt x="870" y="220225"/>
                </a:lnTo>
                <a:lnTo>
                  <a:pt x="0" y="226787"/>
                </a:lnTo>
                <a:lnTo>
                  <a:pt x="371" y="233067"/>
                </a:lnTo>
                <a:lnTo>
                  <a:pt x="1573" y="239158"/>
                </a:lnTo>
                <a:lnTo>
                  <a:pt x="3326" y="245124"/>
                </a:lnTo>
                <a:lnTo>
                  <a:pt x="6399" y="251006"/>
                </a:lnTo>
                <a:lnTo>
                  <a:pt x="10353" y="256833"/>
                </a:lnTo>
                <a:lnTo>
                  <a:pt x="14895" y="262622"/>
                </a:lnTo>
                <a:lnTo>
                  <a:pt x="19827" y="268386"/>
                </a:lnTo>
                <a:lnTo>
                  <a:pt x="25020" y="274135"/>
                </a:lnTo>
                <a:lnTo>
                  <a:pt x="30387" y="279871"/>
                </a:lnTo>
                <a:lnTo>
                  <a:pt x="36823" y="284649"/>
                </a:lnTo>
                <a:lnTo>
                  <a:pt x="43971" y="288786"/>
                </a:lnTo>
                <a:lnTo>
                  <a:pt x="51593" y="292497"/>
                </a:lnTo>
                <a:lnTo>
                  <a:pt x="59533" y="295923"/>
                </a:lnTo>
                <a:lnTo>
                  <a:pt x="67684" y="299160"/>
                </a:lnTo>
                <a:lnTo>
                  <a:pt x="84359" y="305296"/>
                </a:lnTo>
                <a:lnTo>
                  <a:pt x="101296" y="311198"/>
                </a:lnTo>
                <a:lnTo>
                  <a:pt x="110765" y="313153"/>
                </a:lnTo>
                <a:lnTo>
                  <a:pt x="120888" y="314457"/>
                </a:lnTo>
                <a:lnTo>
                  <a:pt x="131446" y="315325"/>
                </a:lnTo>
                <a:lnTo>
                  <a:pt x="141343" y="315905"/>
                </a:lnTo>
                <a:lnTo>
                  <a:pt x="159960" y="316548"/>
                </a:lnTo>
                <a:lnTo>
                  <a:pt x="169877" y="315767"/>
                </a:lnTo>
                <a:lnTo>
                  <a:pt x="180298" y="314294"/>
                </a:lnTo>
                <a:lnTo>
                  <a:pt x="191056" y="312360"/>
                </a:lnTo>
                <a:lnTo>
                  <a:pt x="202038" y="310117"/>
                </a:lnTo>
                <a:lnTo>
                  <a:pt x="224400" y="305086"/>
                </a:lnTo>
                <a:lnTo>
                  <a:pt x="292616" y="288440"/>
                </a:lnTo>
                <a:lnTo>
                  <a:pt x="304035" y="284646"/>
                </a:lnTo>
                <a:lnTo>
                  <a:pt x="315457" y="280212"/>
                </a:lnTo>
                <a:lnTo>
                  <a:pt x="326883" y="275351"/>
                </a:lnTo>
                <a:lnTo>
                  <a:pt x="336404" y="270205"/>
                </a:lnTo>
                <a:lnTo>
                  <a:pt x="344657" y="264869"/>
                </a:lnTo>
                <a:lnTo>
                  <a:pt x="352063" y="259407"/>
                </a:lnTo>
                <a:lnTo>
                  <a:pt x="359859" y="252908"/>
                </a:lnTo>
                <a:lnTo>
                  <a:pt x="367913" y="245718"/>
                </a:lnTo>
                <a:lnTo>
                  <a:pt x="376140" y="238067"/>
                </a:lnTo>
                <a:lnTo>
                  <a:pt x="382577" y="231062"/>
                </a:lnTo>
                <a:lnTo>
                  <a:pt x="387821" y="224486"/>
                </a:lnTo>
                <a:lnTo>
                  <a:pt x="392270" y="218198"/>
                </a:lnTo>
                <a:lnTo>
                  <a:pt x="396188" y="211148"/>
                </a:lnTo>
                <a:lnTo>
                  <a:pt x="399752" y="203590"/>
                </a:lnTo>
                <a:lnTo>
                  <a:pt x="403082" y="195695"/>
                </a:lnTo>
                <a:lnTo>
                  <a:pt x="406254" y="187573"/>
                </a:lnTo>
                <a:lnTo>
                  <a:pt x="412318" y="170929"/>
                </a:lnTo>
                <a:lnTo>
                  <a:pt x="414316" y="162491"/>
                </a:lnTo>
                <a:lnTo>
                  <a:pt x="415648" y="154007"/>
                </a:lnTo>
                <a:lnTo>
                  <a:pt x="416536" y="145494"/>
                </a:lnTo>
                <a:lnTo>
                  <a:pt x="417127" y="136961"/>
                </a:lnTo>
                <a:lnTo>
                  <a:pt x="417523" y="128415"/>
                </a:lnTo>
                <a:lnTo>
                  <a:pt x="417785" y="119860"/>
                </a:lnTo>
                <a:lnTo>
                  <a:pt x="416055" y="112252"/>
                </a:lnTo>
                <a:lnTo>
                  <a:pt x="412997" y="105275"/>
                </a:lnTo>
                <a:lnTo>
                  <a:pt x="409053" y="98718"/>
                </a:lnTo>
                <a:lnTo>
                  <a:pt x="405472" y="91490"/>
                </a:lnTo>
                <a:lnTo>
                  <a:pt x="402132" y="83813"/>
                </a:lnTo>
                <a:lnTo>
                  <a:pt x="398953" y="75839"/>
                </a:lnTo>
                <a:lnTo>
                  <a:pt x="393976" y="68617"/>
                </a:lnTo>
                <a:lnTo>
                  <a:pt x="387800" y="61897"/>
                </a:lnTo>
                <a:lnTo>
                  <a:pt x="380826" y="55512"/>
                </a:lnTo>
                <a:lnTo>
                  <a:pt x="367996" y="45878"/>
                </a:lnTo>
                <a:lnTo>
                  <a:pt x="361908" y="41976"/>
                </a:lnTo>
                <a:lnTo>
                  <a:pt x="354039" y="37469"/>
                </a:lnTo>
                <a:lnTo>
                  <a:pt x="335135" y="27381"/>
                </a:lnTo>
                <a:lnTo>
                  <a:pt x="326666" y="23929"/>
                </a:lnTo>
                <a:lnTo>
                  <a:pt x="319115" y="21628"/>
                </a:lnTo>
                <a:lnTo>
                  <a:pt x="312176" y="20094"/>
                </a:lnTo>
                <a:lnTo>
                  <a:pt x="299385" y="18389"/>
                </a:lnTo>
                <a:lnTo>
                  <a:pt x="281151" y="1702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828"/>
          <p:cNvSpPr/>
          <p:nvPr/>
        </p:nvSpPr>
        <p:spPr>
          <a:xfrm>
            <a:off x="4700587" y="2263139"/>
            <a:ext cx="120016" cy="540069"/>
          </a:xfrm>
          <a:custGeom>
            <a:avLst/>
            <a:gdLst/>
            <a:ahLst/>
            <a:cxnLst/>
            <a:rect l="0" t="0" r="0" b="0"/>
            <a:pathLst>
              <a:path w="120016" h="540069">
                <a:moveTo>
                  <a:pt x="120015" y="0"/>
                </a:moveTo>
                <a:lnTo>
                  <a:pt x="115465" y="13653"/>
                </a:lnTo>
                <a:lnTo>
                  <a:pt x="112634" y="26694"/>
                </a:lnTo>
                <a:lnTo>
                  <a:pt x="111972" y="38534"/>
                </a:lnTo>
                <a:lnTo>
                  <a:pt x="110726" y="54274"/>
                </a:lnTo>
                <a:lnTo>
                  <a:pt x="109060" y="63806"/>
                </a:lnTo>
                <a:lnTo>
                  <a:pt x="106996" y="73970"/>
                </a:lnTo>
                <a:lnTo>
                  <a:pt x="104668" y="88366"/>
                </a:lnTo>
                <a:lnTo>
                  <a:pt x="99542" y="124681"/>
                </a:lnTo>
                <a:lnTo>
                  <a:pt x="96841" y="141224"/>
                </a:lnTo>
                <a:lnTo>
                  <a:pt x="94088" y="156062"/>
                </a:lnTo>
                <a:lnTo>
                  <a:pt x="91301" y="169764"/>
                </a:lnTo>
                <a:lnTo>
                  <a:pt x="89442" y="183661"/>
                </a:lnTo>
                <a:lnTo>
                  <a:pt x="88203" y="197688"/>
                </a:lnTo>
                <a:lnTo>
                  <a:pt x="87377" y="211803"/>
                </a:lnTo>
                <a:lnTo>
                  <a:pt x="84921" y="225022"/>
                </a:lnTo>
                <a:lnTo>
                  <a:pt x="81379" y="237645"/>
                </a:lnTo>
                <a:lnTo>
                  <a:pt x="77113" y="249870"/>
                </a:lnTo>
                <a:lnTo>
                  <a:pt x="70458" y="274213"/>
                </a:lnTo>
                <a:lnTo>
                  <a:pt x="52905" y="344440"/>
                </a:lnTo>
                <a:lnTo>
                  <a:pt x="46700" y="372502"/>
                </a:lnTo>
                <a:lnTo>
                  <a:pt x="42563" y="394067"/>
                </a:lnTo>
                <a:lnTo>
                  <a:pt x="39806" y="411302"/>
                </a:lnTo>
                <a:lnTo>
                  <a:pt x="36062" y="428506"/>
                </a:lnTo>
                <a:lnTo>
                  <a:pt x="31661" y="445691"/>
                </a:lnTo>
                <a:lnTo>
                  <a:pt x="22644" y="477168"/>
                </a:lnTo>
                <a:lnTo>
                  <a:pt x="18906" y="489562"/>
                </a:lnTo>
                <a:lnTo>
                  <a:pt x="0" y="54006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829"/>
          <p:cNvSpPr/>
          <p:nvPr/>
        </p:nvSpPr>
        <p:spPr>
          <a:xfrm>
            <a:off x="4786874" y="2041055"/>
            <a:ext cx="2768357" cy="230535"/>
          </a:xfrm>
          <a:custGeom>
            <a:avLst/>
            <a:gdLst/>
            <a:ahLst/>
            <a:cxnLst/>
            <a:rect l="0" t="0" r="0" b="0"/>
            <a:pathLst>
              <a:path w="2768357" h="230535">
                <a:moveTo>
                  <a:pt x="25155" y="204940"/>
                </a:moveTo>
                <a:lnTo>
                  <a:pt x="16054" y="214041"/>
                </a:lnTo>
                <a:lnTo>
                  <a:pt x="12420" y="216722"/>
                </a:lnTo>
                <a:lnTo>
                  <a:pt x="5843" y="219701"/>
                </a:lnTo>
                <a:lnTo>
                  <a:pt x="3708" y="221448"/>
                </a:lnTo>
                <a:lnTo>
                  <a:pt x="2285" y="223565"/>
                </a:lnTo>
                <a:lnTo>
                  <a:pt x="0" y="229256"/>
                </a:lnTo>
                <a:lnTo>
                  <a:pt x="765" y="229723"/>
                </a:lnTo>
                <a:lnTo>
                  <a:pt x="4156" y="230242"/>
                </a:lnTo>
                <a:lnTo>
                  <a:pt x="11419" y="230534"/>
                </a:lnTo>
                <a:lnTo>
                  <a:pt x="21908" y="225522"/>
                </a:lnTo>
                <a:lnTo>
                  <a:pt x="28706" y="221519"/>
                </a:lnTo>
                <a:lnTo>
                  <a:pt x="43879" y="214531"/>
                </a:lnTo>
                <a:lnTo>
                  <a:pt x="108758" y="188631"/>
                </a:lnTo>
                <a:lnTo>
                  <a:pt x="156610" y="171021"/>
                </a:lnTo>
                <a:lnTo>
                  <a:pt x="202642" y="154622"/>
                </a:lnTo>
                <a:lnTo>
                  <a:pt x="238976" y="140984"/>
                </a:lnTo>
                <a:lnTo>
                  <a:pt x="266762" y="132775"/>
                </a:lnTo>
                <a:lnTo>
                  <a:pt x="340816" y="113494"/>
                </a:lnTo>
                <a:lnTo>
                  <a:pt x="372756" y="105876"/>
                </a:lnTo>
                <a:lnTo>
                  <a:pt x="445966" y="89651"/>
                </a:lnTo>
                <a:lnTo>
                  <a:pt x="488724" y="78770"/>
                </a:lnTo>
                <a:lnTo>
                  <a:pt x="509462" y="74154"/>
                </a:lnTo>
                <a:lnTo>
                  <a:pt x="529954" y="70124"/>
                </a:lnTo>
                <a:lnTo>
                  <a:pt x="550283" y="66485"/>
                </a:lnTo>
                <a:lnTo>
                  <a:pt x="726808" y="41065"/>
                </a:lnTo>
                <a:lnTo>
                  <a:pt x="818013" y="28602"/>
                </a:lnTo>
                <a:lnTo>
                  <a:pt x="865194" y="24516"/>
                </a:lnTo>
                <a:lnTo>
                  <a:pt x="913794" y="21792"/>
                </a:lnTo>
                <a:lnTo>
                  <a:pt x="963339" y="19976"/>
                </a:lnTo>
                <a:lnTo>
                  <a:pt x="1220972" y="5279"/>
                </a:lnTo>
                <a:lnTo>
                  <a:pt x="1344030" y="1902"/>
                </a:lnTo>
                <a:lnTo>
                  <a:pt x="1474901" y="0"/>
                </a:lnTo>
                <a:lnTo>
                  <a:pt x="1529816" y="1638"/>
                </a:lnTo>
                <a:lnTo>
                  <a:pt x="1864199" y="18582"/>
                </a:lnTo>
                <a:lnTo>
                  <a:pt x="2004241" y="29722"/>
                </a:lnTo>
                <a:lnTo>
                  <a:pt x="2272938" y="55677"/>
                </a:lnTo>
                <a:lnTo>
                  <a:pt x="2429231" y="74244"/>
                </a:lnTo>
                <a:lnTo>
                  <a:pt x="2656515" y="105021"/>
                </a:lnTo>
                <a:lnTo>
                  <a:pt x="2682366" y="108800"/>
                </a:lnTo>
                <a:lnTo>
                  <a:pt x="2768356" y="12778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830"/>
          <p:cNvSpPr/>
          <p:nvPr/>
        </p:nvSpPr>
        <p:spPr>
          <a:xfrm>
            <a:off x="4632007" y="2288857"/>
            <a:ext cx="8573" cy="8574"/>
          </a:xfrm>
          <a:custGeom>
            <a:avLst/>
            <a:gdLst/>
            <a:ahLst/>
            <a:cxnLst/>
            <a:rect l="0" t="0" r="0" b="0"/>
            <a:pathLst>
              <a:path w="8573" h="8574">
                <a:moveTo>
                  <a:pt x="8572" y="0"/>
                </a:moveTo>
                <a:lnTo>
                  <a:pt x="21" y="8552"/>
                </a:lnTo>
                <a:lnTo>
                  <a:pt x="0" y="857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831"/>
          <p:cNvSpPr/>
          <p:nvPr/>
        </p:nvSpPr>
        <p:spPr>
          <a:xfrm>
            <a:off x="4151947" y="2348896"/>
            <a:ext cx="480061" cy="488602"/>
          </a:xfrm>
          <a:custGeom>
            <a:avLst/>
            <a:gdLst/>
            <a:ahLst/>
            <a:cxnLst/>
            <a:rect l="0" t="0" r="0" b="0"/>
            <a:pathLst>
              <a:path w="480061" h="488602">
                <a:moveTo>
                  <a:pt x="480060" y="17114"/>
                </a:moveTo>
                <a:lnTo>
                  <a:pt x="480060" y="12563"/>
                </a:lnTo>
                <a:lnTo>
                  <a:pt x="479108" y="11222"/>
                </a:lnTo>
                <a:lnTo>
                  <a:pt x="477520" y="10328"/>
                </a:lnTo>
                <a:lnTo>
                  <a:pt x="473216" y="9336"/>
                </a:lnTo>
                <a:lnTo>
                  <a:pt x="464459" y="8646"/>
                </a:lnTo>
                <a:lnTo>
                  <a:pt x="456376" y="2670"/>
                </a:lnTo>
                <a:lnTo>
                  <a:pt x="451119" y="1169"/>
                </a:lnTo>
                <a:lnTo>
                  <a:pt x="439030" y="206"/>
                </a:lnTo>
                <a:lnTo>
                  <a:pt x="422928" y="0"/>
                </a:lnTo>
                <a:lnTo>
                  <a:pt x="421017" y="942"/>
                </a:lnTo>
                <a:lnTo>
                  <a:pt x="416354" y="4529"/>
                </a:lnTo>
                <a:lnTo>
                  <a:pt x="412824" y="5866"/>
                </a:lnTo>
                <a:lnTo>
                  <a:pt x="398755" y="7749"/>
                </a:lnTo>
                <a:lnTo>
                  <a:pt x="388045" y="8189"/>
                </a:lnTo>
                <a:lnTo>
                  <a:pt x="376934" y="10925"/>
                </a:lnTo>
                <a:lnTo>
                  <a:pt x="363742" y="15315"/>
                </a:lnTo>
                <a:lnTo>
                  <a:pt x="345178" y="20442"/>
                </a:lnTo>
                <a:lnTo>
                  <a:pt x="336799" y="22190"/>
                </a:lnTo>
                <a:lnTo>
                  <a:pt x="322408" y="24132"/>
                </a:lnTo>
                <a:lnTo>
                  <a:pt x="309663" y="27535"/>
                </a:lnTo>
                <a:lnTo>
                  <a:pt x="297648" y="32223"/>
                </a:lnTo>
                <a:lnTo>
                  <a:pt x="285958" y="37481"/>
                </a:lnTo>
                <a:lnTo>
                  <a:pt x="278269" y="40217"/>
                </a:lnTo>
                <a:lnTo>
                  <a:pt x="269333" y="42994"/>
                </a:lnTo>
                <a:lnTo>
                  <a:pt x="259565" y="45797"/>
                </a:lnTo>
                <a:lnTo>
                  <a:pt x="250196" y="47666"/>
                </a:lnTo>
                <a:lnTo>
                  <a:pt x="241092" y="48912"/>
                </a:lnTo>
                <a:lnTo>
                  <a:pt x="225262" y="50296"/>
                </a:lnTo>
                <a:lnTo>
                  <a:pt x="215051" y="50911"/>
                </a:lnTo>
                <a:lnTo>
                  <a:pt x="204799" y="53725"/>
                </a:lnTo>
                <a:lnTo>
                  <a:pt x="191987" y="58150"/>
                </a:lnTo>
                <a:lnTo>
                  <a:pt x="164306" y="65997"/>
                </a:lnTo>
                <a:lnTo>
                  <a:pt x="146367" y="71542"/>
                </a:lnTo>
                <a:lnTo>
                  <a:pt x="133773" y="73402"/>
                </a:lnTo>
                <a:lnTo>
                  <a:pt x="118710" y="74641"/>
                </a:lnTo>
                <a:lnTo>
                  <a:pt x="102000" y="75468"/>
                </a:lnTo>
                <a:lnTo>
                  <a:pt x="88002" y="76971"/>
                </a:lnTo>
                <a:lnTo>
                  <a:pt x="75813" y="78926"/>
                </a:lnTo>
                <a:lnTo>
                  <a:pt x="64830" y="81182"/>
                </a:lnTo>
                <a:lnTo>
                  <a:pt x="50086" y="83689"/>
                </a:lnTo>
                <a:lnTo>
                  <a:pt x="36431" y="85100"/>
                </a:lnTo>
                <a:lnTo>
                  <a:pt x="23283" y="85576"/>
                </a:lnTo>
                <a:lnTo>
                  <a:pt x="21237" y="86568"/>
                </a:lnTo>
                <a:lnTo>
                  <a:pt x="19873" y="88181"/>
                </a:lnTo>
                <a:lnTo>
                  <a:pt x="18964" y="90209"/>
                </a:lnTo>
                <a:lnTo>
                  <a:pt x="20494" y="102623"/>
                </a:lnTo>
                <a:lnTo>
                  <a:pt x="22235" y="111267"/>
                </a:lnTo>
                <a:lnTo>
                  <a:pt x="24170" y="123412"/>
                </a:lnTo>
                <a:lnTo>
                  <a:pt x="25259" y="135604"/>
                </a:lnTo>
                <a:lnTo>
                  <a:pt x="25627" y="148257"/>
                </a:lnTo>
                <a:lnTo>
                  <a:pt x="25710" y="165677"/>
                </a:lnTo>
                <a:lnTo>
                  <a:pt x="26665" y="174259"/>
                </a:lnTo>
                <a:lnTo>
                  <a:pt x="33098" y="222581"/>
                </a:lnTo>
                <a:lnTo>
                  <a:pt x="33937" y="233356"/>
                </a:lnTo>
                <a:lnTo>
                  <a:pt x="35007" y="235570"/>
                </a:lnTo>
                <a:lnTo>
                  <a:pt x="36673" y="237046"/>
                </a:lnTo>
                <a:lnTo>
                  <a:pt x="38736" y="238030"/>
                </a:lnTo>
                <a:lnTo>
                  <a:pt x="41064" y="237734"/>
                </a:lnTo>
                <a:lnTo>
                  <a:pt x="43569" y="236584"/>
                </a:lnTo>
                <a:lnTo>
                  <a:pt x="54184" y="230414"/>
                </a:lnTo>
                <a:lnTo>
                  <a:pt x="66854" y="222554"/>
                </a:lnTo>
                <a:lnTo>
                  <a:pt x="70287" y="219796"/>
                </a:lnTo>
                <a:lnTo>
                  <a:pt x="81148" y="214148"/>
                </a:lnTo>
                <a:lnTo>
                  <a:pt x="233860" y="140091"/>
                </a:lnTo>
                <a:lnTo>
                  <a:pt x="244489" y="136246"/>
                </a:lnTo>
                <a:lnTo>
                  <a:pt x="254433" y="133683"/>
                </a:lnTo>
                <a:lnTo>
                  <a:pt x="263919" y="131974"/>
                </a:lnTo>
                <a:lnTo>
                  <a:pt x="272149" y="130835"/>
                </a:lnTo>
                <a:lnTo>
                  <a:pt x="286372" y="129569"/>
                </a:lnTo>
                <a:lnTo>
                  <a:pt x="294737" y="129231"/>
                </a:lnTo>
                <a:lnTo>
                  <a:pt x="322809" y="128756"/>
                </a:lnTo>
                <a:lnTo>
                  <a:pt x="356423" y="128583"/>
                </a:lnTo>
                <a:lnTo>
                  <a:pt x="361441" y="129526"/>
                </a:lnTo>
                <a:lnTo>
                  <a:pt x="374005" y="135405"/>
                </a:lnTo>
                <a:lnTo>
                  <a:pt x="388417" y="143180"/>
                </a:lnTo>
                <a:lnTo>
                  <a:pt x="402303" y="154340"/>
                </a:lnTo>
                <a:lnTo>
                  <a:pt x="414218" y="165717"/>
                </a:lnTo>
                <a:lnTo>
                  <a:pt x="416163" y="171427"/>
                </a:lnTo>
                <a:lnTo>
                  <a:pt x="417459" y="179045"/>
                </a:lnTo>
                <a:lnTo>
                  <a:pt x="418324" y="187933"/>
                </a:lnTo>
                <a:lnTo>
                  <a:pt x="419284" y="202888"/>
                </a:lnTo>
                <a:lnTo>
                  <a:pt x="419540" y="209543"/>
                </a:lnTo>
                <a:lnTo>
                  <a:pt x="417285" y="222018"/>
                </a:lnTo>
                <a:lnTo>
                  <a:pt x="415350" y="228012"/>
                </a:lnTo>
                <a:lnTo>
                  <a:pt x="410250" y="235817"/>
                </a:lnTo>
                <a:lnTo>
                  <a:pt x="403040" y="244831"/>
                </a:lnTo>
                <a:lnTo>
                  <a:pt x="394423" y="254650"/>
                </a:lnTo>
                <a:lnTo>
                  <a:pt x="383917" y="265959"/>
                </a:lnTo>
                <a:lnTo>
                  <a:pt x="359542" y="291224"/>
                </a:lnTo>
                <a:lnTo>
                  <a:pt x="345423" y="304629"/>
                </a:lnTo>
                <a:lnTo>
                  <a:pt x="330294" y="318328"/>
                </a:lnTo>
                <a:lnTo>
                  <a:pt x="314493" y="332223"/>
                </a:lnTo>
                <a:lnTo>
                  <a:pt x="300150" y="343391"/>
                </a:lnTo>
                <a:lnTo>
                  <a:pt x="286777" y="352742"/>
                </a:lnTo>
                <a:lnTo>
                  <a:pt x="274052" y="360881"/>
                </a:lnTo>
                <a:lnTo>
                  <a:pt x="242134" y="380084"/>
                </a:lnTo>
                <a:lnTo>
                  <a:pt x="224287" y="390539"/>
                </a:lnTo>
                <a:lnTo>
                  <a:pt x="204770" y="401319"/>
                </a:lnTo>
                <a:lnTo>
                  <a:pt x="162764" y="423457"/>
                </a:lnTo>
                <a:lnTo>
                  <a:pt x="141847" y="433741"/>
                </a:lnTo>
                <a:lnTo>
                  <a:pt x="100826" y="452789"/>
                </a:lnTo>
                <a:lnTo>
                  <a:pt x="84362" y="459964"/>
                </a:lnTo>
                <a:lnTo>
                  <a:pt x="70529" y="465700"/>
                </a:lnTo>
                <a:lnTo>
                  <a:pt x="58449" y="470476"/>
                </a:lnTo>
                <a:lnTo>
                  <a:pt x="37407" y="478323"/>
                </a:lnTo>
                <a:lnTo>
                  <a:pt x="0" y="48860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832"/>
          <p:cNvSpPr/>
          <p:nvPr/>
        </p:nvSpPr>
        <p:spPr>
          <a:xfrm>
            <a:off x="4909165" y="1689344"/>
            <a:ext cx="414952" cy="436637"/>
          </a:xfrm>
          <a:custGeom>
            <a:avLst/>
            <a:gdLst/>
            <a:ahLst/>
            <a:cxnLst/>
            <a:rect l="0" t="0" r="0" b="0"/>
            <a:pathLst>
              <a:path w="414952" h="436637">
                <a:moveTo>
                  <a:pt x="271482" y="25156"/>
                </a:moveTo>
                <a:lnTo>
                  <a:pt x="265590" y="12420"/>
                </a:lnTo>
                <a:lnTo>
                  <a:pt x="264101" y="5843"/>
                </a:lnTo>
                <a:lnTo>
                  <a:pt x="262751" y="3708"/>
                </a:lnTo>
                <a:lnTo>
                  <a:pt x="260899" y="2285"/>
                </a:lnTo>
                <a:lnTo>
                  <a:pt x="258712" y="1336"/>
                </a:lnTo>
                <a:lnTo>
                  <a:pt x="253741" y="281"/>
                </a:lnTo>
                <a:lnTo>
                  <a:pt x="251083" y="0"/>
                </a:lnTo>
                <a:lnTo>
                  <a:pt x="248357" y="766"/>
                </a:lnTo>
                <a:lnTo>
                  <a:pt x="238066" y="6393"/>
                </a:lnTo>
                <a:lnTo>
                  <a:pt x="225198" y="11419"/>
                </a:lnTo>
                <a:lnTo>
                  <a:pt x="217766" y="15045"/>
                </a:lnTo>
                <a:lnTo>
                  <a:pt x="209954" y="19368"/>
                </a:lnTo>
                <a:lnTo>
                  <a:pt x="188891" y="32108"/>
                </a:lnTo>
                <a:lnTo>
                  <a:pt x="154130" y="53646"/>
                </a:lnTo>
                <a:lnTo>
                  <a:pt x="138002" y="64151"/>
                </a:lnTo>
                <a:lnTo>
                  <a:pt x="109923" y="83445"/>
                </a:lnTo>
                <a:lnTo>
                  <a:pt x="59042" y="119473"/>
                </a:lnTo>
                <a:lnTo>
                  <a:pt x="45083" y="129944"/>
                </a:lnTo>
                <a:lnTo>
                  <a:pt x="33872" y="138829"/>
                </a:lnTo>
                <a:lnTo>
                  <a:pt x="17287" y="152830"/>
                </a:lnTo>
                <a:lnTo>
                  <a:pt x="6742" y="162227"/>
                </a:lnTo>
                <a:lnTo>
                  <a:pt x="3549" y="166067"/>
                </a:lnTo>
                <a:lnTo>
                  <a:pt x="0" y="172873"/>
                </a:lnTo>
                <a:lnTo>
                  <a:pt x="7" y="176021"/>
                </a:lnTo>
                <a:lnTo>
                  <a:pt x="964" y="179073"/>
                </a:lnTo>
                <a:lnTo>
                  <a:pt x="2554" y="182059"/>
                </a:lnTo>
                <a:lnTo>
                  <a:pt x="4567" y="184051"/>
                </a:lnTo>
                <a:lnTo>
                  <a:pt x="6861" y="185378"/>
                </a:lnTo>
                <a:lnTo>
                  <a:pt x="9343" y="186263"/>
                </a:lnTo>
                <a:lnTo>
                  <a:pt x="19721" y="184706"/>
                </a:lnTo>
                <a:lnTo>
                  <a:pt x="26489" y="182958"/>
                </a:lnTo>
                <a:lnTo>
                  <a:pt x="33858" y="180839"/>
                </a:lnTo>
                <a:lnTo>
                  <a:pt x="49666" y="175946"/>
                </a:lnTo>
                <a:lnTo>
                  <a:pt x="63597" y="172355"/>
                </a:lnTo>
                <a:lnTo>
                  <a:pt x="101936" y="163285"/>
                </a:lnTo>
                <a:lnTo>
                  <a:pt x="176267" y="147469"/>
                </a:lnTo>
                <a:lnTo>
                  <a:pt x="198480" y="143845"/>
                </a:lnTo>
                <a:lnTo>
                  <a:pt x="218052" y="141429"/>
                </a:lnTo>
                <a:lnTo>
                  <a:pt x="235862" y="139819"/>
                </a:lnTo>
                <a:lnTo>
                  <a:pt x="251545" y="138745"/>
                </a:lnTo>
                <a:lnTo>
                  <a:pt x="265811" y="138030"/>
                </a:lnTo>
                <a:lnTo>
                  <a:pt x="279131" y="137552"/>
                </a:lnTo>
                <a:lnTo>
                  <a:pt x="292774" y="138187"/>
                </a:lnTo>
                <a:lnTo>
                  <a:pt x="306632" y="139562"/>
                </a:lnTo>
                <a:lnTo>
                  <a:pt x="320633" y="141432"/>
                </a:lnTo>
                <a:lnTo>
                  <a:pt x="332824" y="143630"/>
                </a:lnTo>
                <a:lnTo>
                  <a:pt x="343809" y="146049"/>
                </a:lnTo>
                <a:lnTo>
                  <a:pt x="353990" y="148614"/>
                </a:lnTo>
                <a:lnTo>
                  <a:pt x="362682" y="152228"/>
                </a:lnTo>
                <a:lnTo>
                  <a:pt x="370382" y="156543"/>
                </a:lnTo>
                <a:lnTo>
                  <a:pt x="377421" y="161325"/>
                </a:lnTo>
                <a:lnTo>
                  <a:pt x="390321" y="171718"/>
                </a:lnTo>
                <a:lnTo>
                  <a:pt x="401452" y="182687"/>
                </a:lnTo>
                <a:lnTo>
                  <a:pt x="409574" y="193912"/>
                </a:lnTo>
                <a:lnTo>
                  <a:pt x="412121" y="200525"/>
                </a:lnTo>
                <a:lnTo>
                  <a:pt x="413819" y="207791"/>
                </a:lnTo>
                <a:lnTo>
                  <a:pt x="414951" y="215493"/>
                </a:lnTo>
                <a:lnTo>
                  <a:pt x="414753" y="223484"/>
                </a:lnTo>
                <a:lnTo>
                  <a:pt x="413668" y="231670"/>
                </a:lnTo>
                <a:lnTo>
                  <a:pt x="411993" y="239984"/>
                </a:lnTo>
                <a:lnTo>
                  <a:pt x="408018" y="248385"/>
                </a:lnTo>
                <a:lnTo>
                  <a:pt x="402511" y="256843"/>
                </a:lnTo>
                <a:lnTo>
                  <a:pt x="395983" y="265339"/>
                </a:lnTo>
                <a:lnTo>
                  <a:pt x="387820" y="273860"/>
                </a:lnTo>
                <a:lnTo>
                  <a:pt x="378568" y="282399"/>
                </a:lnTo>
                <a:lnTo>
                  <a:pt x="368590" y="290948"/>
                </a:lnTo>
                <a:lnTo>
                  <a:pt x="358128" y="300458"/>
                </a:lnTo>
                <a:lnTo>
                  <a:pt x="336344" y="321185"/>
                </a:lnTo>
                <a:lnTo>
                  <a:pt x="324249" y="331093"/>
                </a:lnTo>
                <a:lnTo>
                  <a:pt x="311422" y="340557"/>
                </a:lnTo>
                <a:lnTo>
                  <a:pt x="298109" y="349723"/>
                </a:lnTo>
                <a:lnTo>
                  <a:pt x="270616" y="367528"/>
                </a:lnTo>
                <a:lnTo>
                  <a:pt x="256617" y="376276"/>
                </a:lnTo>
                <a:lnTo>
                  <a:pt x="242522" y="384013"/>
                </a:lnTo>
                <a:lnTo>
                  <a:pt x="228363" y="391077"/>
                </a:lnTo>
                <a:lnTo>
                  <a:pt x="214161" y="397691"/>
                </a:lnTo>
                <a:lnTo>
                  <a:pt x="200883" y="403052"/>
                </a:lnTo>
                <a:lnTo>
                  <a:pt x="188221" y="407579"/>
                </a:lnTo>
                <a:lnTo>
                  <a:pt x="175969" y="411550"/>
                </a:lnTo>
                <a:lnTo>
                  <a:pt x="163992" y="416102"/>
                </a:lnTo>
                <a:lnTo>
                  <a:pt x="152197" y="421041"/>
                </a:lnTo>
                <a:lnTo>
                  <a:pt x="140524" y="426240"/>
                </a:lnTo>
                <a:lnTo>
                  <a:pt x="129884" y="429705"/>
                </a:lnTo>
                <a:lnTo>
                  <a:pt x="119933" y="432015"/>
                </a:lnTo>
                <a:lnTo>
                  <a:pt x="110442" y="433555"/>
                </a:lnTo>
                <a:lnTo>
                  <a:pt x="101257" y="434582"/>
                </a:lnTo>
                <a:lnTo>
                  <a:pt x="92276" y="435267"/>
                </a:lnTo>
                <a:lnTo>
                  <a:pt x="83432" y="435723"/>
                </a:lnTo>
                <a:lnTo>
                  <a:pt x="65984" y="436230"/>
                </a:lnTo>
                <a:lnTo>
                  <a:pt x="14307" y="43663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833"/>
          <p:cNvSpPr/>
          <p:nvPr/>
        </p:nvSpPr>
        <p:spPr>
          <a:xfrm>
            <a:off x="5017770" y="1714500"/>
            <a:ext cx="60008" cy="385763"/>
          </a:xfrm>
          <a:custGeom>
            <a:avLst/>
            <a:gdLst/>
            <a:ahLst/>
            <a:cxnLst/>
            <a:rect l="0" t="0" r="0" b="0"/>
            <a:pathLst>
              <a:path w="60008" h="385763">
                <a:moveTo>
                  <a:pt x="0" y="0"/>
                </a:moveTo>
                <a:lnTo>
                  <a:pt x="9101" y="9101"/>
                </a:lnTo>
                <a:lnTo>
                  <a:pt x="12735" y="13687"/>
                </a:lnTo>
                <a:lnTo>
                  <a:pt x="16109" y="18650"/>
                </a:lnTo>
                <a:lnTo>
                  <a:pt x="19312" y="23863"/>
                </a:lnTo>
                <a:lnTo>
                  <a:pt x="22400" y="32101"/>
                </a:lnTo>
                <a:lnTo>
                  <a:pt x="25410" y="42356"/>
                </a:lnTo>
                <a:lnTo>
                  <a:pt x="28370" y="53954"/>
                </a:lnTo>
                <a:lnTo>
                  <a:pt x="31296" y="64544"/>
                </a:lnTo>
                <a:lnTo>
                  <a:pt x="37086" y="83931"/>
                </a:lnTo>
                <a:lnTo>
                  <a:pt x="39012" y="94054"/>
                </a:lnTo>
                <a:lnTo>
                  <a:pt x="40295" y="104612"/>
                </a:lnTo>
                <a:lnTo>
                  <a:pt x="41151" y="115461"/>
                </a:lnTo>
                <a:lnTo>
                  <a:pt x="41721" y="126504"/>
                </a:lnTo>
                <a:lnTo>
                  <a:pt x="42355" y="148934"/>
                </a:lnTo>
                <a:lnTo>
                  <a:pt x="42849" y="286949"/>
                </a:lnTo>
                <a:lnTo>
                  <a:pt x="44758" y="305599"/>
                </a:lnTo>
                <a:lnTo>
                  <a:pt x="47936" y="323748"/>
                </a:lnTo>
                <a:lnTo>
                  <a:pt x="60007" y="38576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834"/>
          <p:cNvSpPr/>
          <p:nvPr/>
        </p:nvSpPr>
        <p:spPr>
          <a:xfrm>
            <a:off x="5180647" y="1705927"/>
            <a:ext cx="60008" cy="411481"/>
          </a:xfrm>
          <a:custGeom>
            <a:avLst/>
            <a:gdLst/>
            <a:ahLst/>
            <a:cxnLst/>
            <a:rect l="0" t="0" r="0" b="0"/>
            <a:pathLst>
              <a:path w="60008" h="411481">
                <a:moveTo>
                  <a:pt x="0" y="0"/>
                </a:moveTo>
                <a:lnTo>
                  <a:pt x="0" y="18203"/>
                </a:lnTo>
                <a:lnTo>
                  <a:pt x="953" y="29281"/>
                </a:lnTo>
                <a:lnTo>
                  <a:pt x="2540" y="42380"/>
                </a:lnTo>
                <a:lnTo>
                  <a:pt x="4551" y="56828"/>
                </a:lnTo>
                <a:lnTo>
                  <a:pt x="6844" y="83606"/>
                </a:lnTo>
                <a:lnTo>
                  <a:pt x="11932" y="159078"/>
                </a:lnTo>
                <a:lnTo>
                  <a:pt x="14622" y="188920"/>
                </a:lnTo>
                <a:lnTo>
                  <a:pt x="17368" y="211671"/>
                </a:lnTo>
                <a:lnTo>
                  <a:pt x="20151" y="229697"/>
                </a:lnTo>
                <a:lnTo>
                  <a:pt x="22007" y="244571"/>
                </a:lnTo>
                <a:lnTo>
                  <a:pt x="23244" y="257345"/>
                </a:lnTo>
                <a:lnTo>
                  <a:pt x="24068" y="268718"/>
                </a:lnTo>
                <a:lnTo>
                  <a:pt x="24618" y="279158"/>
                </a:lnTo>
                <a:lnTo>
                  <a:pt x="25229" y="298378"/>
                </a:lnTo>
                <a:lnTo>
                  <a:pt x="26344" y="310361"/>
                </a:lnTo>
                <a:lnTo>
                  <a:pt x="28041" y="324065"/>
                </a:lnTo>
                <a:lnTo>
                  <a:pt x="30124" y="338916"/>
                </a:lnTo>
                <a:lnTo>
                  <a:pt x="32465" y="351674"/>
                </a:lnTo>
                <a:lnTo>
                  <a:pt x="34978" y="363037"/>
                </a:lnTo>
                <a:lnTo>
                  <a:pt x="37606" y="373470"/>
                </a:lnTo>
                <a:lnTo>
                  <a:pt x="40311" y="381377"/>
                </a:lnTo>
                <a:lnTo>
                  <a:pt x="43067" y="387601"/>
                </a:lnTo>
                <a:lnTo>
                  <a:pt x="49782" y="399884"/>
                </a:lnTo>
                <a:lnTo>
                  <a:pt x="51285" y="401844"/>
                </a:lnTo>
                <a:lnTo>
                  <a:pt x="53241" y="404104"/>
                </a:lnTo>
                <a:lnTo>
                  <a:pt x="60007" y="41148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835"/>
          <p:cNvSpPr/>
          <p:nvPr/>
        </p:nvSpPr>
        <p:spPr>
          <a:xfrm>
            <a:off x="5394959" y="1646071"/>
            <a:ext cx="483499" cy="479910"/>
          </a:xfrm>
          <a:custGeom>
            <a:avLst/>
            <a:gdLst/>
            <a:ahLst/>
            <a:cxnLst/>
            <a:rect l="0" t="0" r="0" b="0"/>
            <a:pathLst>
              <a:path w="483499" h="479910">
                <a:moveTo>
                  <a:pt x="0" y="102718"/>
                </a:moveTo>
                <a:lnTo>
                  <a:pt x="6844" y="89983"/>
                </a:lnTo>
                <a:lnTo>
                  <a:pt x="11932" y="83406"/>
                </a:lnTo>
                <a:lnTo>
                  <a:pt x="22448" y="77308"/>
                </a:lnTo>
                <a:lnTo>
                  <a:pt x="36648" y="70470"/>
                </a:lnTo>
                <a:lnTo>
                  <a:pt x="44434" y="65979"/>
                </a:lnTo>
                <a:lnTo>
                  <a:pt x="52483" y="61081"/>
                </a:lnTo>
                <a:lnTo>
                  <a:pt x="60706" y="56863"/>
                </a:lnTo>
                <a:lnTo>
                  <a:pt x="69046" y="53098"/>
                </a:lnTo>
                <a:lnTo>
                  <a:pt x="77463" y="49636"/>
                </a:lnTo>
                <a:lnTo>
                  <a:pt x="86885" y="45422"/>
                </a:lnTo>
                <a:lnTo>
                  <a:pt x="107514" y="35661"/>
                </a:lnTo>
                <a:lnTo>
                  <a:pt x="119301" y="31344"/>
                </a:lnTo>
                <a:lnTo>
                  <a:pt x="131921" y="27513"/>
                </a:lnTo>
                <a:lnTo>
                  <a:pt x="181846" y="14521"/>
                </a:lnTo>
                <a:lnTo>
                  <a:pt x="207821" y="8592"/>
                </a:lnTo>
                <a:lnTo>
                  <a:pt x="221415" y="5677"/>
                </a:lnTo>
                <a:lnTo>
                  <a:pt x="235240" y="3735"/>
                </a:lnTo>
                <a:lnTo>
                  <a:pt x="249219" y="2439"/>
                </a:lnTo>
                <a:lnTo>
                  <a:pt x="263301" y="1576"/>
                </a:lnTo>
                <a:lnTo>
                  <a:pt x="286568" y="616"/>
                </a:lnTo>
                <a:lnTo>
                  <a:pt x="307387" y="190"/>
                </a:lnTo>
                <a:lnTo>
                  <a:pt x="329339" y="0"/>
                </a:lnTo>
                <a:lnTo>
                  <a:pt x="339574" y="902"/>
                </a:lnTo>
                <a:lnTo>
                  <a:pt x="349255" y="2456"/>
                </a:lnTo>
                <a:lnTo>
                  <a:pt x="358567" y="4444"/>
                </a:lnTo>
                <a:lnTo>
                  <a:pt x="371453" y="9194"/>
                </a:lnTo>
                <a:lnTo>
                  <a:pt x="376224" y="11794"/>
                </a:lnTo>
                <a:lnTo>
                  <a:pt x="380356" y="16385"/>
                </a:lnTo>
                <a:lnTo>
                  <a:pt x="387488" y="29105"/>
                </a:lnTo>
                <a:lnTo>
                  <a:pt x="389770" y="36498"/>
                </a:lnTo>
                <a:lnTo>
                  <a:pt x="391292" y="44284"/>
                </a:lnTo>
                <a:lnTo>
                  <a:pt x="392306" y="52332"/>
                </a:lnTo>
                <a:lnTo>
                  <a:pt x="391078" y="60555"/>
                </a:lnTo>
                <a:lnTo>
                  <a:pt x="388354" y="68895"/>
                </a:lnTo>
                <a:lnTo>
                  <a:pt x="384633" y="77312"/>
                </a:lnTo>
                <a:lnTo>
                  <a:pt x="375419" y="96824"/>
                </a:lnTo>
                <a:lnTo>
                  <a:pt x="370294" y="107361"/>
                </a:lnTo>
                <a:lnTo>
                  <a:pt x="363068" y="118196"/>
                </a:lnTo>
                <a:lnTo>
                  <a:pt x="354440" y="129230"/>
                </a:lnTo>
                <a:lnTo>
                  <a:pt x="344879" y="140395"/>
                </a:lnTo>
                <a:lnTo>
                  <a:pt x="334694" y="151649"/>
                </a:lnTo>
                <a:lnTo>
                  <a:pt x="313218" y="174313"/>
                </a:lnTo>
                <a:lnTo>
                  <a:pt x="301205" y="185691"/>
                </a:lnTo>
                <a:lnTo>
                  <a:pt x="288434" y="197086"/>
                </a:lnTo>
                <a:lnTo>
                  <a:pt x="261543" y="219907"/>
                </a:lnTo>
                <a:lnTo>
                  <a:pt x="233717" y="242750"/>
                </a:lnTo>
                <a:lnTo>
                  <a:pt x="220581" y="252270"/>
                </a:lnTo>
                <a:lnTo>
                  <a:pt x="208014" y="260522"/>
                </a:lnTo>
                <a:lnTo>
                  <a:pt x="184843" y="274771"/>
                </a:lnTo>
                <a:lnTo>
                  <a:pt x="165021" y="287454"/>
                </a:lnTo>
                <a:lnTo>
                  <a:pt x="151765" y="296901"/>
                </a:lnTo>
                <a:lnTo>
                  <a:pt x="146897" y="300753"/>
                </a:lnTo>
                <a:lnTo>
                  <a:pt x="149366" y="300464"/>
                </a:lnTo>
                <a:lnTo>
                  <a:pt x="156728" y="297414"/>
                </a:lnTo>
                <a:lnTo>
                  <a:pt x="167351" y="292523"/>
                </a:lnTo>
                <a:lnTo>
                  <a:pt x="179195" y="288310"/>
                </a:lnTo>
                <a:lnTo>
                  <a:pt x="191853" y="284549"/>
                </a:lnTo>
                <a:lnTo>
                  <a:pt x="276867" y="262844"/>
                </a:lnTo>
                <a:lnTo>
                  <a:pt x="289353" y="260904"/>
                </a:lnTo>
                <a:lnTo>
                  <a:pt x="302440" y="259611"/>
                </a:lnTo>
                <a:lnTo>
                  <a:pt x="315927" y="258748"/>
                </a:lnTo>
                <a:lnTo>
                  <a:pt x="341072" y="257790"/>
                </a:lnTo>
                <a:lnTo>
                  <a:pt x="376649" y="257251"/>
                </a:lnTo>
                <a:lnTo>
                  <a:pt x="418253" y="257068"/>
                </a:lnTo>
                <a:lnTo>
                  <a:pt x="426473" y="258006"/>
                </a:lnTo>
                <a:lnTo>
                  <a:pt x="440686" y="261588"/>
                </a:lnTo>
                <a:lnTo>
                  <a:pt x="453354" y="266355"/>
                </a:lnTo>
                <a:lnTo>
                  <a:pt x="464381" y="271648"/>
                </a:lnTo>
                <a:lnTo>
                  <a:pt x="479221" y="282808"/>
                </a:lnTo>
                <a:lnTo>
                  <a:pt x="482358" y="285643"/>
                </a:lnTo>
                <a:lnTo>
                  <a:pt x="483498" y="289438"/>
                </a:lnTo>
                <a:lnTo>
                  <a:pt x="483305" y="293873"/>
                </a:lnTo>
                <a:lnTo>
                  <a:pt x="480550" y="303881"/>
                </a:lnTo>
                <a:lnTo>
                  <a:pt x="476150" y="314679"/>
                </a:lnTo>
                <a:lnTo>
                  <a:pt x="468481" y="325828"/>
                </a:lnTo>
                <a:lnTo>
                  <a:pt x="463768" y="331468"/>
                </a:lnTo>
                <a:lnTo>
                  <a:pt x="453959" y="339039"/>
                </a:lnTo>
                <a:lnTo>
                  <a:pt x="440752" y="347895"/>
                </a:lnTo>
                <a:lnTo>
                  <a:pt x="425279" y="357610"/>
                </a:lnTo>
                <a:lnTo>
                  <a:pt x="411155" y="366943"/>
                </a:lnTo>
                <a:lnTo>
                  <a:pt x="385301" y="384934"/>
                </a:lnTo>
                <a:lnTo>
                  <a:pt x="373072" y="392780"/>
                </a:lnTo>
                <a:lnTo>
                  <a:pt x="361110" y="399915"/>
                </a:lnTo>
                <a:lnTo>
                  <a:pt x="349325" y="406577"/>
                </a:lnTo>
                <a:lnTo>
                  <a:pt x="337659" y="411971"/>
                </a:lnTo>
                <a:lnTo>
                  <a:pt x="326071" y="416519"/>
                </a:lnTo>
                <a:lnTo>
                  <a:pt x="314536" y="420504"/>
                </a:lnTo>
                <a:lnTo>
                  <a:pt x="303988" y="425066"/>
                </a:lnTo>
                <a:lnTo>
                  <a:pt x="294099" y="430011"/>
                </a:lnTo>
                <a:lnTo>
                  <a:pt x="284648" y="435214"/>
                </a:lnTo>
                <a:lnTo>
                  <a:pt x="275491" y="439635"/>
                </a:lnTo>
                <a:lnTo>
                  <a:pt x="266528" y="443534"/>
                </a:lnTo>
                <a:lnTo>
                  <a:pt x="257695" y="447087"/>
                </a:lnTo>
                <a:lnTo>
                  <a:pt x="242802" y="453574"/>
                </a:lnTo>
                <a:lnTo>
                  <a:pt x="229832" y="460584"/>
                </a:lnTo>
                <a:lnTo>
                  <a:pt x="217718" y="470050"/>
                </a:lnTo>
                <a:lnTo>
                  <a:pt x="205741" y="47990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836"/>
          <p:cNvSpPr/>
          <p:nvPr/>
        </p:nvSpPr>
        <p:spPr>
          <a:xfrm>
            <a:off x="5995034" y="1988820"/>
            <a:ext cx="1" cy="17145"/>
          </a:xfrm>
          <a:custGeom>
            <a:avLst/>
            <a:gdLst/>
            <a:ahLst/>
            <a:cxnLst/>
            <a:rect l="0" t="0" r="0" b="0"/>
            <a:pathLst>
              <a:path w="1" h="17145">
                <a:moveTo>
                  <a:pt x="0" y="0"/>
                </a:moveTo>
                <a:lnTo>
                  <a:pt x="0" y="1714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837"/>
          <p:cNvSpPr/>
          <p:nvPr/>
        </p:nvSpPr>
        <p:spPr>
          <a:xfrm>
            <a:off x="5926664" y="1551958"/>
            <a:ext cx="478468" cy="436863"/>
          </a:xfrm>
          <a:custGeom>
            <a:avLst/>
            <a:gdLst/>
            <a:ahLst/>
            <a:cxnLst/>
            <a:rect l="0" t="0" r="0" b="0"/>
            <a:pathLst>
              <a:path w="478468" h="436863">
                <a:moveTo>
                  <a:pt x="85515" y="256839"/>
                </a:moveTo>
                <a:lnTo>
                  <a:pt x="80965" y="247737"/>
                </a:lnTo>
                <a:lnTo>
                  <a:pt x="78672" y="239341"/>
                </a:lnTo>
                <a:lnTo>
                  <a:pt x="76190" y="228029"/>
                </a:lnTo>
                <a:lnTo>
                  <a:pt x="73584" y="214772"/>
                </a:lnTo>
                <a:lnTo>
                  <a:pt x="71846" y="204982"/>
                </a:lnTo>
                <a:lnTo>
                  <a:pt x="69915" y="191564"/>
                </a:lnTo>
                <a:lnTo>
                  <a:pt x="67495" y="183795"/>
                </a:lnTo>
                <a:lnTo>
                  <a:pt x="63977" y="174805"/>
                </a:lnTo>
                <a:lnTo>
                  <a:pt x="59727" y="165003"/>
                </a:lnTo>
                <a:lnTo>
                  <a:pt x="55004" y="151570"/>
                </a:lnTo>
                <a:lnTo>
                  <a:pt x="53744" y="146655"/>
                </a:lnTo>
                <a:lnTo>
                  <a:pt x="49805" y="138653"/>
                </a:lnTo>
                <a:lnTo>
                  <a:pt x="39515" y="125755"/>
                </a:lnTo>
                <a:lnTo>
                  <a:pt x="28876" y="114760"/>
                </a:lnTo>
                <a:lnTo>
                  <a:pt x="16527" y="103205"/>
                </a:lnTo>
                <a:lnTo>
                  <a:pt x="5173" y="95748"/>
                </a:lnTo>
                <a:lnTo>
                  <a:pt x="3379" y="93247"/>
                </a:lnTo>
                <a:lnTo>
                  <a:pt x="499" y="86941"/>
                </a:lnTo>
                <a:lnTo>
                  <a:pt x="0" y="81298"/>
                </a:lnTo>
                <a:lnTo>
                  <a:pt x="883" y="79804"/>
                </a:lnTo>
                <a:lnTo>
                  <a:pt x="2424" y="78808"/>
                </a:lnTo>
                <a:lnTo>
                  <a:pt x="4404" y="78145"/>
                </a:lnTo>
                <a:lnTo>
                  <a:pt x="9143" y="74867"/>
                </a:lnTo>
                <a:lnTo>
                  <a:pt x="15377" y="70235"/>
                </a:lnTo>
                <a:lnTo>
                  <a:pt x="24498" y="65002"/>
                </a:lnTo>
                <a:lnTo>
                  <a:pt x="37442" y="59500"/>
                </a:lnTo>
                <a:lnTo>
                  <a:pt x="51767" y="53880"/>
                </a:lnTo>
                <a:lnTo>
                  <a:pt x="64483" y="48208"/>
                </a:lnTo>
                <a:lnTo>
                  <a:pt x="79026" y="39971"/>
                </a:lnTo>
                <a:lnTo>
                  <a:pt x="86904" y="35108"/>
                </a:lnTo>
                <a:lnTo>
                  <a:pt x="95966" y="31866"/>
                </a:lnTo>
                <a:lnTo>
                  <a:pt x="105818" y="29705"/>
                </a:lnTo>
                <a:lnTo>
                  <a:pt x="116195" y="28264"/>
                </a:lnTo>
                <a:lnTo>
                  <a:pt x="133592" y="24445"/>
                </a:lnTo>
                <a:lnTo>
                  <a:pt x="180860" y="12583"/>
                </a:lnTo>
                <a:lnTo>
                  <a:pt x="201466" y="8277"/>
                </a:lnTo>
                <a:lnTo>
                  <a:pt x="219013" y="5406"/>
                </a:lnTo>
                <a:lnTo>
                  <a:pt x="234522" y="3492"/>
                </a:lnTo>
                <a:lnTo>
                  <a:pt x="251528" y="2216"/>
                </a:lnTo>
                <a:lnTo>
                  <a:pt x="269533" y="1365"/>
                </a:lnTo>
                <a:lnTo>
                  <a:pt x="316570" y="168"/>
                </a:lnTo>
                <a:lnTo>
                  <a:pt x="328134" y="0"/>
                </a:lnTo>
                <a:lnTo>
                  <a:pt x="338701" y="841"/>
                </a:lnTo>
                <a:lnTo>
                  <a:pt x="348604" y="2353"/>
                </a:lnTo>
                <a:lnTo>
                  <a:pt x="358063" y="4314"/>
                </a:lnTo>
                <a:lnTo>
                  <a:pt x="366274" y="6574"/>
                </a:lnTo>
                <a:lnTo>
                  <a:pt x="380477" y="11625"/>
                </a:lnTo>
                <a:lnTo>
                  <a:pt x="412836" y="24375"/>
                </a:lnTo>
                <a:lnTo>
                  <a:pt x="421839" y="29473"/>
                </a:lnTo>
                <a:lnTo>
                  <a:pt x="434383" y="40217"/>
                </a:lnTo>
                <a:lnTo>
                  <a:pt x="451350" y="56977"/>
                </a:lnTo>
                <a:lnTo>
                  <a:pt x="460199" y="68316"/>
                </a:lnTo>
                <a:lnTo>
                  <a:pt x="463892" y="74007"/>
                </a:lnTo>
                <a:lnTo>
                  <a:pt x="467995" y="85411"/>
                </a:lnTo>
                <a:lnTo>
                  <a:pt x="470771" y="97781"/>
                </a:lnTo>
                <a:lnTo>
                  <a:pt x="472846" y="105080"/>
                </a:lnTo>
                <a:lnTo>
                  <a:pt x="475180" y="112804"/>
                </a:lnTo>
                <a:lnTo>
                  <a:pt x="476737" y="122716"/>
                </a:lnTo>
                <a:lnTo>
                  <a:pt x="477775" y="134086"/>
                </a:lnTo>
                <a:lnTo>
                  <a:pt x="478467" y="146429"/>
                </a:lnTo>
                <a:lnTo>
                  <a:pt x="477023" y="171802"/>
                </a:lnTo>
                <a:lnTo>
                  <a:pt x="470339" y="245715"/>
                </a:lnTo>
                <a:lnTo>
                  <a:pt x="466842" y="276093"/>
                </a:lnTo>
                <a:lnTo>
                  <a:pt x="463558" y="300155"/>
                </a:lnTo>
                <a:lnTo>
                  <a:pt x="460417" y="320007"/>
                </a:lnTo>
                <a:lnTo>
                  <a:pt x="459274" y="338956"/>
                </a:lnTo>
                <a:lnTo>
                  <a:pt x="459466" y="357303"/>
                </a:lnTo>
                <a:lnTo>
                  <a:pt x="460546" y="375250"/>
                </a:lnTo>
                <a:lnTo>
                  <a:pt x="462218" y="389120"/>
                </a:lnTo>
                <a:lnTo>
                  <a:pt x="471278" y="43686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838"/>
          <p:cNvSpPr/>
          <p:nvPr/>
        </p:nvSpPr>
        <p:spPr>
          <a:xfrm>
            <a:off x="6269354" y="1834514"/>
            <a:ext cx="334329" cy="60009"/>
          </a:xfrm>
          <a:custGeom>
            <a:avLst/>
            <a:gdLst/>
            <a:ahLst/>
            <a:cxnLst/>
            <a:rect l="0" t="0" r="0" b="0"/>
            <a:pathLst>
              <a:path w="334329" h="60009">
                <a:moveTo>
                  <a:pt x="0" y="60008"/>
                </a:moveTo>
                <a:lnTo>
                  <a:pt x="13653" y="50906"/>
                </a:lnTo>
                <a:lnTo>
                  <a:pt x="18627" y="48225"/>
                </a:lnTo>
                <a:lnTo>
                  <a:pt x="22896" y="46438"/>
                </a:lnTo>
                <a:lnTo>
                  <a:pt x="34941" y="42547"/>
                </a:lnTo>
                <a:lnTo>
                  <a:pt x="59345" y="34468"/>
                </a:lnTo>
                <a:lnTo>
                  <a:pt x="73854" y="30599"/>
                </a:lnTo>
                <a:lnTo>
                  <a:pt x="89241" y="27067"/>
                </a:lnTo>
                <a:lnTo>
                  <a:pt x="105214" y="23760"/>
                </a:lnTo>
                <a:lnTo>
                  <a:pt x="124435" y="20602"/>
                </a:lnTo>
                <a:lnTo>
                  <a:pt x="168653" y="14555"/>
                </a:lnTo>
                <a:lnTo>
                  <a:pt x="191493" y="12561"/>
                </a:lnTo>
                <a:lnTo>
                  <a:pt x="214340" y="11232"/>
                </a:lnTo>
                <a:lnTo>
                  <a:pt x="237191" y="10345"/>
                </a:lnTo>
                <a:lnTo>
                  <a:pt x="255282" y="8802"/>
                </a:lnTo>
                <a:lnTo>
                  <a:pt x="270201" y="6821"/>
                </a:lnTo>
                <a:lnTo>
                  <a:pt x="283004" y="4547"/>
                </a:lnTo>
                <a:lnTo>
                  <a:pt x="292492" y="3032"/>
                </a:lnTo>
                <a:lnTo>
                  <a:pt x="299770" y="2021"/>
                </a:lnTo>
                <a:lnTo>
                  <a:pt x="334328"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839"/>
          <p:cNvSpPr/>
          <p:nvPr/>
        </p:nvSpPr>
        <p:spPr>
          <a:xfrm>
            <a:off x="6597273" y="1612135"/>
            <a:ext cx="398580" cy="367734"/>
          </a:xfrm>
          <a:custGeom>
            <a:avLst/>
            <a:gdLst/>
            <a:ahLst/>
            <a:cxnLst/>
            <a:rect l="0" t="0" r="0" b="0"/>
            <a:pathLst>
              <a:path w="398580" h="367734">
                <a:moveTo>
                  <a:pt x="143569" y="50929"/>
                </a:moveTo>
                <a:lnTo>
                  <a:pt x="139018" y="41828"/>
                </a:lnTo>
                <a:lnTo>
                  <a:pt x="136784" y="34819"/>
                </a:lnTo>
                <a:lnTo>
                  <a:pt x="136188" y="31617"/>
                </a:lnTo>
                <a:lnTo>
                  <a:pt x="134839" y="29482"/>
                </a:lnTo>
                <a:lnTo>
                  <a:pt x="132986" y="28059"/>
                </a:lnTo>
                <a:lnTo>
                  <a:pt x="130799" y="27110"/>
                </a:lnTo>
                <a:lnTo>
                  <a:pt x="125829" y="26055"/>
                </a:lnTo>
                <a:lnTo>
                  <a:pt x="114876" y="25379"/>
                </a:lnTo>
                <a:lnTo>
                  <a:pt x="106687" y="27826"/>
                </a:lnTo>
                <a:lnTo>
                  <a:pt x="97650" y="32089"/>
                </a:lnTo>
                <a:lnTo>
                  <a:pt x="86254" y="40796"/>
                </a:lnTo>
                <a:lnTo>
                  <a:pt x="76503" y="49918"/>
                </a:lnTo>
                <a:lnTo>
                  <a:pt x="60304" y="65764"/>
                </a:lnTo>
                <a:lnTo>
                  <a:pt x="51635" y="76890"/>
                </a:lnTo>
                <a:lnTo>
                  <a:pt x="47990" y="82524"/>
                </a:lnTo>
                <a:lnTo>
                  <a:pt x="43654" y="90090"/>
                </a:lnTo>
                <a:lnTo>
                  <a:pt x="33757" y="108657"/>
                </a:lnTo>
                <a:lnTo>
                  <a:pt x="28452" y="119894"/>
                </a:lnTo>
                <a:lnTo>
                  <a:pt x="17475" y="145080"/>
                </a:lnTo>
                <a:lnTo>
                  <a:pt x="12834" y="156559"/>
                </a:lnTo>
                <a:lnTo>
                  <a:pt x="5137" y="176934"/>
                </a:lnTo>
                <a:lnTo>
                  <a:pt x="2703" y="185415"/>
                </a:lnTo>
                <a:lnTo>
                  <a:pt x="1082" y="192974"/>
                </a:lnTo>
                <a:lnTo>
                  <a:pt x="0" y="199918"/>
                </a:lnTo>
                <a:lnTo>
                  <a:pt x="232" y="207405"/>
                </a:lnTo>
                <a:lnTo>
                  <a:pt x="1338" y="215254"/>
                </a:lnTo>
                <a:lnTo>
                  <a:pt x="3028" y="223344"/>
                </a:lnTo>
                <a:lnTo>
                  <a:pt x="5108" y="231595"/>
                </a:lnTo>
                <a:lnTo>
                  <a:pt x="7447" y="239953"/>
                </a:lnTo>
                <a:lnTo>
                  <a:pt x="9959" y="248383"/>
                </a:lnTo>
                <a:lnTo>
                  <a:pt x="12585" y="255908"/>
                </a:lnTo>
                <a:lnTo>
                  <a:pt x="15290" y="262829"/>
                </a:lnTo>
                <a:lnTo>
                  <a:pt x="18044" y="269348"/>
                </a:lnTo>
                <a:lnTo>
                  <a:pt x="26185" y="286752"/>
                </a:lnTo>
                <a:lnTo>
                  <a:pt x="31023" y="296727"/>
                </a:lnTo>
                <a:lnTo>
                  <a:pt x="38058" y="307187"/>
                </a:lnTo>
                <a:lnTo>
                  <a:pt x="46559" y="317971"/>
                </a:lnTo>
                <a:lnTo>
                  <a:pt x="56036" y="328969"/>
                </a:lnTo>
                <a:lnTo>
                  <a:pt x="66163" y="338207"/>
                </a:lnTo>
                <a:lnTo>
                  <a:pt x="76725" y="346270"/>
                </a:lnTo>
                <a:lnTo>
                  <a:pt x="87577" y="353551"/>
                </a:lnTo>
                <a:lnTo>
                  <a:pt x="97668" y="358405"/>
                </a:lnTo>
                <a:lnTo>
                  <a:pt x="107254" y="361640"/>
                </a:lnTo>
                <a:lnTo>
                  <a:pt x="116501" y="363798"/>
                </a:lnTo>
                <a:lnTo>
                  <a:pt x="124571" y="365236"/>
                </a:lnTo>
                <a:lnTo>
                  <a:pt x="131857" y="366195"/>
                </a:lnTo>
                <a:lnTo>
                  <a:pt x="138618" y="366834"/>
                </a:lnTo>
                <a:lnTo>
                  <a:pt x="145983" y="367260"/>
                </a:lnTo>
                <a:lnTo>
                  <a:pt x="161787" y="367733"/>
                </a:lnTo>
                <a:lnTo>
                  <a:pt x="170002" y="366907"/>
                </a:lnTo>
                <a:lnTo>
                  <a:pt x="178336" y="365404"/>
                </a:lnTo>
                <a:lnTo>
                  <a:pt x="186750" y="363449"/>
                </a:lnTo>
                <a:lnTo>
                  <a:pt x="195216" y="361193"/>
                </a:lnTo>
                <a:lnTo>
                  <a:pt x="212243" y="356147"/>
                </a:lnTo>
                <a:lnTo>
                  <a:pt x="220784" y="352515"/>
                </a:lnTo>
                <a:lnTo>
                  <a:pt x="229336" y="348189"/>
                </a:lnTo>
                <a:lnTo>
                  <a:pt x="237895" y="343400"/>
                </a:lnTo>
                <a:lnTo>
                  <a:pt x="246458" y="338303"/>
                </a:lnTo>
                <a:lnTo>
                  <a:pt x="263592" y="327558"/>
                </a:lnTo>
                <a:lnTo>
                  <a:pt x="272162" y="322979"/>
                </a:lnTo>
                <a:lnTo>
                  <a:pt x="280733" y="318973"/>
                </a:lnTo>
                <a:lnTo>
                  <a:pt x="289304" y="315350"/>
                </a:lnTo>
                <a:lnTo>
                  <a:pt x="297875" y="310078"/>
                </a:lnTo>
                <a:lnTo>
                  <a:pt x="306448" y="303705"/>
                </a:lnTo>
                <a:lnTo>
                  <a:pt x="315019" y="296599"/>
                </a:lnTo>
                <a:lnTo>
                  <a:pt x="324544" y="287099"/>
                </a:lnTo>
                <a:lnTo>
                  <a:pt x="334704" y="276004"/>
                </a:lnTo>
                <a:lnTo>
                  <a:pt x="345287" y="263844"/>
                </a:lnTo>
                <a:lnTo>
                  <a:pt x="353295" y="252880"/>
                </a:lnTo>
                <a:lnTo>
                  <a:pt x="359586" y="242713"/>
                </a:lnTo>
                <a:lnTo>
                  <a:pt x="364733" y="233078"/>
                </a:lnTo>
                <a:lnTo>
                  <a:pt x="370069" y="224749"/>
                </a:lnTo>
                <a:lnTo>
                  <a:pt x="375532" y="217292"/>
                </a:lnTo>
                <a:lnTo>
                  <a:pt x="381078" y="210415"/>
                </a:lnTo>
                <a:lnTo>
                  <a:pt x="385728" y="202973"/>
                </a:lnTo>
                <a:lnTo>
                  <a:pt x="389781" y="195155"/>
                </a:lnTo>
                <a:lnTo>
                  <a:pt x="393435" y="187085"/>
                </a:lnTo>
                <a:lnTo>
                  <a:pt x="395872" y="176942"/>
                </a:lnTo>
                <a:lnTo>
                  <a:pt x="397496" y="165418"/>
                </a:lnTo>
                <a:lnTo>
                  <a:pt x="398579" y="152973"/>
                </a:lnTo>
                <a:lnTo>
                  <a:pt x="398348" y="139913"/>
                </a:lnTo>
                <a:lnTo>
                  <a:pt x="397241" y="126444"/>
                </a:lnTo>
                <a:lnTo>
                  <a:pt x="395552" y="112703"/>
                </a:lnTo>
                <a:lnTo>
                  <a:pt x="393473" y="101637"/>
                </a:lnTo>
                <a:lnTo>
                  <a:pt x="391134" y="92354"/>
                </a:lnTo>
                <a:lnTo>
                  <a:pt x="388623" y="84261"/>
                </a:lnTo>
                <a:lnTo>
                  <a:pt x="385996" y="76961"/>
                </a:lnTo>
                <a:lnTo>
                  <a:pt x="383292" y="70189"/>
                </a:lnTo>
                <a:lnTo>
                  <a:pt x="380537" y="63769"/>
                </a:lnTo>
                <a:lnTo>
                  <a:pt x="376795" y="57584"/>
                </a:lnTo>
                <a:lnTo>
                  <a:pt x="372396" y="51556"/>
                </a:lnTo>
                <a:lnTo>
                  <a:pt x="362427" y="40730"/>
                </a:lnTo>
                <a:lnTo>
                  <a:pt x="351647" y="32744"/>
                </a:lnTo>
                <a:lnTo>
                  <a:pt x="340506" y="26020"/>
                </a:lnTo>
                <a:lnTo>
                  <a:pt x="328251" y="19856"/>
                </a:lnTo>
                <a:lnTo>
                  <a:pt x="320983" y="16879"/>
                </a:lnTo>
                <a:lnTo>
                  <a:pt x="313281" y="13942"/>
                </a:lnTo>
                <a:lnTo>
                  <a:pt x="297101" y="8138"/>
                </a:lnTo>
                <a:lnTo>
                  <a:pt x="288786" y="5257"/>
                </a:lnTo>
                <a:lnTo>
                  <a:pt x="280386" y="3336"/>
                </a:lnTo>
                <a:lnTo>
                  <a:pt x="271927" y="2056"/>
                </a:lnTo>
                <a:lnTo>
                  <a:pt x="263432" y="1202"/>
                </a:lnTo>
                <a:lnTo>
                  <a:pt x="253957" y="633"/>
                </a:lnTo>
                <a:lnTo>
                  <a:pt x="233271" y="0"/>
                </a:lnTo>
                <a:lnTo>
                  <a:pt x="223373" y="784"/>
                </a:lnTo>
                <a:lnTo>
                  <a:pt x="213916" y="2259"/>
                </a:lnTo>
                <a:lnTo>
                  <a:pt x="204755" y="4195"/>
                </a:lnTo>
                <a:lnTo>
                  <a:pt x="173657" y="11471"/>
                </a:lnTo>
                <a:lnTo>
                  <a:pt x="106304" y="28117"/>
                </a:lnTo>
                <a:lnTo>
                  <a:pt x="95866" y="31911"/>
                </a:lnTo>
                <a:lnTo>
                  <a:pt x="86050" y="36346"/>
                </a:lnTo>
                <a:lnTo>
                  <a:pt x="76648" y="41207"/>
                </a:lnTo>
                <a:lnTo>
                  <a:pt x="65617" y="46353"/>
                </a:lnTo>
                <a:lnTo>
                  <a:pt x="14982" y="6807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MARTPenAnnotation1705"/>
          <p:cNvSpPr/>
          <p:nvPr/>
        </p:nvSpPr>
        <p:spPr>
          <a:xfrm>
            <a:off x="5158329" y="2031682"/>
            <a:ext cx="29700" cy="651511"/>
          </a:xfrm>
          <a:custGeom>
            <a:avLst/>
            <a:gdLst/>
            <a:ahLst/>
            <a:cxnLst/>
            <a:rect l="0" t="0" r="0" b="0"/>
            <a:pathLst>
              <a:path w="29700" h="651511">
                <a:moveTo>
                  <a:pt x="22318" y="0"/>
                </a:moveTo>
                <a:lnTo>
                  <a:pt x="22318" y="11932"/>
                </a:lnTo>
                <a:lnTo>
                  <a:pt x="23271" y="18432"/>
                </a:lnTo>
                <a:lnTo>
                  <a:pt x="26869" y="38355"/>
                </a:lnTo>
                <a:lnTo>
                  <a:pt x="28209" y="48430"/>
                </a:lnTo>
                <a:lnTo>
                  <a:pt x="29103" y="58004"/>
                </a:lnTo>
                <a:lnTo>
                  <a:pt x="29699" y="67244"/>
                </a:lnTo>
                <a:lnTo>
                  <a:pt x="29143" y="81977"/>
                </a:lnTo>
                <a:lnTo>
                  <a:pt x="27821" y="100371"/>
                </a:lnTo>
                <a:lnTo>
                  <a:pt x="25987" y="121207"/>
                </a:lnTo>
                <a:lnTo>
                  <a:pt x="24763" y="140812"/>
                </a:lnTo>
                <a:lnTo>
                  <a:pt x="23405" y="177836"/>
                </a:lnTo>
                <a:lnTo>
                  <a:pt x="20185" y="209997"/>
                </a:lnTo>
                <a:lnTo>
                  <a:pt x="8988" y="299072"/>
                </a:lnTo>
                <a:lnTo>
                  <a:pt x="4858" y="338446"/>
                </a:lnTo>
                <a:lnTo>
                  <a:pt x="2106" y="372316"/>
                </a:lnTo>
                <a:lnTo>
                  <a:pt x="271" y="402516"/>
                </a:lnTo>
                <a:lnTo>
                  <a:pt x="0" y="435031"/>
                </a:lnTo>
                <a:lnTo>
                  <a:pt x="771" y="469091"/>
                </a:lnTo>
                <a:lnTo>
                  <a:pt x="3869" y="555868"/>
                </a:lnTo>
                <a:lnTo>
                  <a:pt x="4303" y="576318"/>
                </a:lnTo>
                <a:lnTo>
                  <a:pt x="5546" y="592810"/>
                </a:lnTo>
                <a:lnTo>
                  <a:pt x="7327" y="606662"/>
                </a:lnTo>
                <a:lnTo>
                  <a:pt x="13746" y="6515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SMARTPenAnnotation1706"/>
          <p:cNvSpPr/>
          <p:nvPr/>
        </p:nvSpPr>
        <p:spPr>
          <a:xfrm>
            <a:off x="5301620" y="2119537"/>
            <a:ext cx="555954" cy="468800"/>
          </a:xfrm>
          <a:custGeom>
            <a:avLst/>
            <a:gdLst/>
            <a:ahLst/>
            <a:cxnLst/>
            <a:rect l="0" t="0" r="0" b="0"/>
            <a:pathLst>
              <a:path w="555954" h="468800">
                <a:moveTo>
                  <a:pt x="264789" y="23588"/>
                </a:moveTo>
                <a:lnTo>
                  <a:pt x="223649" y="23588"/>
                </a:lnTo>
                <a:lnTo>
                  <a:pt x="219265" y="24540"/>
                </a:lnTo>
                <a:lnTo>
                  <a:pt x="202845" y="32913"/>
                </a:lnTo>
                <a:lnTo>
                  <a:pt x="181539" y="43739"/>
                </a:lnTo>
                <a:lnTo>
                  <a:pt x="164664" y="56757"/>
                </a:lnTo>
                <a:lnTo>
                  <a:pt x="99703" y="108633"/>
                </a:lnTo>
                <a:lnTo>
                  <a:pt x="86151" y="120289"/>
                </a:lnTo>
                <a:lnTo>
                  <a:pt x="74260" y="130918"/>
                </a:lnTo>
                <a:lnTo>
                  <a:pt x="53427" y="150347"/>
                </a:lnTo>
                <a:lnTo>
                  <a:pt x="43871" y="159529"/>
                </a:lnTo>
                <a:lnTo>
                  <a:pt x="36548" y="168508"/>
                </a:lnTo>
                <a:lnTo>
                  <a:pt x="30714" y="177351"/>
                </a:lnTo>
                <a:lnTo>
                  <a:pt x="25871" y="186104"/>
                </a:lnTo>
                <a:lnTo>
                  <a:pt x="15411" y="205990"/>
                </a:lnTo>
                <a:lnTo>
                  <a:pt x="9955" y="216626"/>
                </a:lnTo>
                <a:lnTo>
                  <a:pt x="6318" y="227528"/>
                </a:lnTo>
                <a:lnTo>
                  <a:pt x="3892" y="238605"/>
                </a:lnTo>
                <a:lnTo>
                  <a:pt x="2276" y="249800"/>
                </a:lnTo>
                <a:lnTo>
                  <a:pt x="1198" y="260121"/>
                </a:lnTo>
                <a:lnTo>
                  <a:pt x="479" y="269859"/>
                </a:lnTo>
                <a:lnTo>
                  <a:pt x="0" y="279209"/>
                </a:lnTo>
                <a:lnTo>
                  <a:pt x="1586" y="289252"/>
                </a:lnTo>
                <a:lnTo>
                  <a:pt x="4548" y="299757"/>
                </a:lnTo>
                <a:lnTo>
                  <a:pt x="15278" y="330206"/>
                </a:lnTo>
                <a:lnTo>
                  <a:pt x="18438" y="339442"/>
                </a:lnTo>
                <a:lnTo>
                  <a:pt x="23403" y="348457"/>
                </a:lnTo>
                <a:lnTo>
                  <a:pt x="29570" y="357325"/>
                </a:lnTo>
                <a:lnTo>
                  <a:pt x="36539" y="366094"/>
                </a:lnTo>
                <a:lnTo>
                  <a:pt x="44043" y="374798"/>
                </a:lnTo>
                <a:lnTo>
                  <a:pt x="51903" y="383458"/>
                </a:lnTo>
                <a:lnTo>
                  <a:pt x="68256" y="400700"/>
                </a:lnTo>
                <a:lnTo>
                  <a:pt x="85048" y="417888"/>
                </a:lnTo>
                <a:lnTo>
                  <a:pt x="94480" y="425520"/>
                </a:lnTo>
                <a:lnTo>
                  <a:pt x="104577" y="432512"/>
                </a:lnTo>
                <a:lnTo>
                  <a:pt x="115119" y="439079"/>
                </a:lnTo>
                <a:lnTo>
                  <a:pt x="126909" y="444409"/>
                </a:lnTo>
                <a:lnTo>
                  <a:pt x="139532" y="448915"/>
                </a:lnTo>
                <a:lnTo>
                  <a:pt x="165304" y="456462"/>
                </a:lnTo>
                <a:lnTo>
                  <a:pt x="189459" y="462991"/>
                </a:lnTo>
                <a:lnTo>
                  <a:pt x="201234" y="465113"/>
                </a:lnTo>
                <a:lnTo>
                  <a:pt x="212894" y="466528"/>
                </a:lnTo>
                <a:lnTo>
                  <a:pt x="224478" y="467471"/>
                </a:lnTo>
                <a:lnTo>
                  <a:pt x="236010" y="468100"/>
                </a:lnTo>
                <a:lnTo>
                  <a:pt x="258984" y="468799"/>
                </a:lnTo>
                <a:lnTo>
                  <a:pt x="270444" y="468032"/>
                </a:lnTo>
                <a:lnTo>
                  <a:pt x="281894" y="466569"/>
                </a:lnTo>
                <a:lnTo>
                  <a:pt x="293338" y="464641"/>
                </a:lnTo>
                <a:lnTo>
                  <a:pt x="304776" y="462403"/>
                </a:lnTo>
                <a:lnTo>
                  <a:pt x="327646" y="457377"/>
                </a:lnTo>
                <a:lnTo>
                  <a:pt x="396234" y="440734"/>
                </a:lnTo>
                <a:lnTo>
                  <a:pt x="406712" y="435988"/>
                </a:lnTo>
                <a:lnTo>
                  <a:pt x="416554" y="429966"/>
                </a:lnTo>
                <a:lnTo>
                  <a:pt x="425973" y="423094"/>
                </a:lnTo>
                <a:lnTo>
                  <a:pt x="436063" y="416608"/>
                </a:lnTo>
                <a:lnTo>
                  <a:pt x="446599" y="410378"/>
                </a:lnTo>
                <a:lnTo>
                  <a:pt x="457434" y="404321"/>
                </a:lnTo>
                <a:lnTo>
                  <a:pt x="467514" y="397425"/>
                </a:lnTo>
                <a:lnTo>
                  <a:pt x="477092" y="389970"/>
                </a:lnTo>
                <a:lnTo>
                  <a:pt x="486334" y="382142"/>
                </a:lnTo>
                <a:lnTo>
                  <a:pt x="494401" y="373114"/>
                </a:lnTo>
                <a:lnTo>
                  <a:pt x="501684" y="363285"/>
                </a:lnTo>
                <a:lnTo>
                  <a:pt x="527060" y="324686"/>
                </a:lnTo>
                <a:lnTo>
                  <a:pt x="532982" y="313855"/>
                </a:lnTo>
                <a:lnTo>
                  <a:pt x="538834" y="301871"/>
                </a:lnTo>
                <a:lnTo>
                  <a:pt x="544641" y="289120"/>
                </a:lnTo>
                <a:lnTo>
                  <a:pt x="548512" y="275857"/>
                </a:lnTo>
                <a:lnTo>
                  <a:pt x="551093" y="262252"/>
                </a:lnTo>
                <a:lnTo>
                  <a:pt x="552814" y="248420"/>
                </a:lnTo>
                <a:lnTo>
                  <a:pt x="553961" y="235388"/>
                </a:lnTo>
                <a:lnTo>
                  <a:pt x="554725" y="222891"/>
                </a:lnTo>
                <a:lnTo>
                  <a:pt x="555235" y="210749"/>
                </a:lnTo>
                <a:lnTo>
                  <a:pt x="555801" y="184558"/>
                </a:lnTo>
                <a:lnTo>
                  <a:pt x="555953" y="170906"/>
                </a:lnTo>
                <a:lnTo>
                  <a:pt x="555101" y="157995"/>
                </a:lnTo>
                <a:lnTo>
                  <a:pt x="553580" y="145578"/>
                </a:lnTo>
                <a:lnTo>
                  <a:pt x="551614" y="133489"/>
                </a:lnTo>
                <a:lnTo>
                  <a:pt x="548398" y="121620"/>
                </a:lnTo>
                <a:lnTo>
                  <a:pt x="544349" y="109898"/>
                </a:lnTo>
                <a:lnTo>
                  <a:pt x="539746" y="98273"/>
                </a:lnTo>
                <a:lnTo>
                  <a:pt x="534771" y="88618"/>
                </a:lnTo>
                <a:lnTo>
                  <a:pt x="529550" y="80276"/>
                </a:lnTo>
                <a:lnTo>
                  <a:pt x="518668" y="64975"/>
                </a:lnTo>
                <a:lnTo>
                  <a:pt x="507482" y="48649"/>
                </a:lnTo>
                <a:lnTo>
                  <a:pt x="500880" y="42201"/>
                </a:lnTo>
                <a:lnTo>
                  <a:pt x="485923" y="32495"/>
                </a:lnTo>
                <a:lnTo>
                  <a:pt x="469752" y="22466"/>
                </a:lnTo>
                <a:lnTo>
                  <a:pt x="453039" y="12612"/>
                </a:lnTo>
                <a:lnTo>
                  <a:pt x="436085" y="5057"/>
                </a:lnTo>
                <a:lnTo>
                  <a:pt x="426612" y="2661"/>
                </a:lnTo>
                <a:lnTo>
                  <a:pt x="416486" y="1064"/>
                </a:lnTo>
                <a:lnTo>
                  <a:pt x="405926" y="0"/>
                </a:lnTo>
                <a:lnTo>
                  <a:pt x="395075" y="242"/>
                </a:lnTo>
                <a:lnTo>
                  <a:pt x="384032" y="1356"/>
                </a:lnTo>
                <a:lnTo>
                  <a:pt x="372859" y="3052"/>
                </a:lnTo>
                <a:lnTo>
                  <a:pt x="361601" y="5135"/>
                </a:lnTo>
                <a:lnTo>
                  <a:pt x="338932" y="9989"/>
                </a:lnTo>
                <a:lnTo>
                  <a:pt x="329458" y="12617"/>
                </a:lnTo>
                <a:lnTo>
                  <a:pt x="313851" y="18077"/>
                </a:lnTo>
                <a:lnTo>
                  <a:pt x="300565" y="23678"/>
                </a:lnTo>
                <a:lnTo>
                  <a:pt x="281934" y="321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707"/>
          <p:cNvSpPr/>
          <p:nvPr/>
        </p:nvSpPr>
        <p:spPr>
          <a:xfrm>
            <a:off x="5935027" y="2143125"/>
            <a:ext cx="137161" cy="411481"/>
          </a:xfrm>
          <a:custGeom>
            <a:avLst/>
            <a:gdLst/>
            <a:ahLst/>
            <a:cxnLst/>
            <a:rect l="0" t="0" r="0" b="0"/>
            <a:pathLst>
              <a:path w="137161" h="411481">
                <a:moveTo>
                  <a:pt x="0" y="0"/>
                </a:moveTo>
                <a:lnTo>
                  <a:pt x="9102" y="9101"/>
                </a:lnTo>
                <a:lnTo>
                  <a:pt x="11783" y="12735"/>
                </a:lnTo>
                <a:lnTo>
                  <a:pt x="14762" y="19312"/>
                </a:lnTo>
                <a:lnTo>
                  <a:pt x="17461" y="23352"/>
                </a:lnTo>
                <a:lnTo>
                  <a:pt x="21166" y="27951"/>
                </a:lnTo>
                <a:lnTo>
                  <a:pt x="25540" y="32921"/>
                </a:lnTo>
                <a:lnTo>
                  <a:pt x="29409" y="39092"/>
                </a:lnTo>
                <a:lnTo>
                  <a:pt x="32942" y="46064"/>
                </a:lnTo>
                <a:lnTo>
                  <a:pt x="36248" y="53569"/>
                </a:lnTo>
                <a:lnTo>
                  <a:pt x="39406" y="62383"/>
                </a:lnTo>
                <a:lnTo>
                  <a:pt x="42463" y="72068"/>
                </a:lnTo>
                <a:lnTo>
                  <a:pt x="48400" y="92990"/>
                </a:lnTo>
                <a:lnTo>
                  <a:pt x="54214" y="114989"/>
                </a:lnTo>
                <a:lnTo>
                  <a:pt x="58050" y="127141"/>
                </a:lnTo>
                <a:lnTo>
                  <a:pt x="62513" y="140006"/>
                </a:lnTo>
                <a:lnTo>
                  <a:pt x="67392" y="153345"/>
                </a:lnTo>
                <a:lnTo>
                  <a:pt x="72551" y="171762"/>
                </a:lnTo>
                <a:lnTo>
                  <a:pt x="77895" y="193565"/>
                </a:lnTo>
                <a:lnTo>
                  <a:pt x="104873" y="312122"/>
                </a:lnTo>
                <a:lnTo>
                  <a:pt x="108968" y="328096"/>
                </a:lnTo>
                <a:lnTo>
                  <a:pt x="112650" y="341603"/>
                </a:lnTo>
                <a:lnTo>
                  <a:pt x="117010" y="353465"/>
                </a:lnTo>
                <a:lnTo>
                  <a:pt x="121822" y="364231"/>
                </a:lnTo>
                <a:lnTo>
                  <a:pt x="137160" y="41148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708"/>
          <p:cNvSpPr/>
          <p:nvPr/>
        </p:nvSpPr>
        <p:spPr>
          <a:xfrm>
            <a:off x="6200775" y="2074545"/>
            <a:ext cx="102871" cy="445770"/>
          </a:xfrm>
          <a:custGeom>
            <a:avLst/>
            <a:gdLst/>
            <a:ahLst/>
            <a:cxnLst/>
            <a:rect l="0" t="0" r="0" b="0"/>
            <a:pathLst>
              <a:path w="102871" h="445770">
                <a:moveTo>
                  <a:pt x="0" y="0"/>
                </a:moveTo>
                <a:lnTo>
                  <a:pt x="0" y="18203"/>
                </a:lnTo>
                <a:lnTo>
                  <a:pt x="952" y="26423"/>
                </a:lnTo>
                <a:lnTo>
                  <a:pt x="2540" y="34760"/>
                </a:lnTo>
                <a:lnTo>
                  <a:pt x="33170" y="162928"/>
                </a:lnTo>
                <a:lnTo>
                  <a:pt x="65465" y="312077"/>
                </a:lnTo>
                <a:lnTo>
                  <a:pt x="71266" y="336639"/>
                </a:lnTo>
                <a:lnTo>
                  <a:pt x="102870" y="44576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709"/>
          <p:cNvSpPr/>
          <p:nvPr/>
        </p:nvSpPr>
        <p:spPr>
          <a:xfrm>
            <a:off x="6003607" y="2391841"/>
            <a:ext cx="240031" cy="17032"/>
          </a:xfrm>
          <a:custGeom>
            <a:avLst/>
            <a:gdLst/>
            <a:ahLst/>
            <a:cxnLst/>
            <a:rect l="0" t="0" r="0" b="0"/>
            <a:pathLst>
              <a:path w="240031" h="17032">
                <a:moveTo>
                  <a:pt x="0" y="17031"/>
                </a:moveTo>
                <a:lnTo>
                  <a:pt x="13652" y="12480"/>
                </a:lnTo>
                <a:lnTo>
                  <a:pt x="20532" y="11140"/>
                </a:lnTo>
                <a:lnTo>
                  <a:pt x="27975" y="10246"/>
                </a:lnTo>
                <a:lnTo>
                  <a:pt x="35795" y="9650"/>
                </a:lnTo>
                <a:lnTo>
                  <a:pt x="46723" y="8301"/>
                </a:lnTo>
                <a:lnTo>
                  <a:pt x="74106" y="4261"/>
                </a:lnTo>
                <a:lnTo>
                  <a:pt x="89409" y="2802"/>
                </a:lnTo>
                <a:lnTo>
                  <a:pt x="105326" y="1830"/>
                </a:lnTo>
                <a:lnTo>
                  <a:pt x="135394" y="750"/>
                </a:lnTo>
                <a:lnTo>
                  <a:pt x="169339" y="142"/>
                </a:lnTo>
                <a:lnTo>
                  <a:pt x="191784" y="0"/>
                </a:lnTo>
                <a:lnTo>
                  <a:pt x="201199" y="914"/>
                </a:lnTo>
                <a:lnTo>
                  <a:pt x="209380" y="2477"/>
                </a:lnTo>
                <a:lnTo>
                  <a:pt x="216739" y="4471"/>
                </a:lnTo>
                <a:lnTo>
                  <a:pt x="222598" y="5800"/>
                </a:lnTo>
                <a:lnTo>
                  <a:pt x="227456" y="6686"/>
                </a:lnTo>
                <a:lnTo>
                  <a:pt x="240030" y="84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710"/>
          <p:cNvSpPr/>
          <p:nvPr/>
        </p:nvSpPr>
        <p:spPr>
          <a:xfrm>
            <a:off x="6393003" y="2323147"/>
            <a:ext cx="107810" cy="394336"/>
          </a:xfrm>
          <a:custGeom>
            <a:avLst/>
            <a:gdLst/>
            <a:ahLst/>
            <a:cxnLst/>
            <a:rect l="0" t="0" r="0" b="0"/>
            <a:pathLst>
              <a:path w="107810" h="394336">
                <a:moveTo>
                  <a:pt x="4939" y="0"/>
                </a:moveTo>
                <a:lnTo>
                  <a:pt x="388" y="13653"/>
                </a:lnTo>
                <a:lnTo>
                  <a:pt x="0" y="19579"/>
                </a:lnTo>
                <a:lnTo>
                  <a:pt x="2109" y="31244"/>
                </a:lnTo>
                <a:lnTo>
                  <a:pt x="24003" y="111712"/>
                </a:lnTo>
                <a:lnTo>
                  <a:pt x="28126" y="124005"/>
                </a:lnTo>
                <a:lnTo>
                  <a:pt x="32780" y="136010"/>
                </a:lnTo>
                <a:lnTo>
                  <a:pt x="37787" y="147823"/>
                </a:lnTo>
                <a:lnTo>
                  <a:pt x="43030" y="164271"/>
                </a:lnTo>
                <a:lnTo>
                  <a:pt x="48431" y="183809"/>
                </a:lnTo>
                <a:lnTo>
                  <a:pt x="75912" y="292537"/>
                </a:lnTo>
                <a:lnTo>
                  <a:pt x="79877" y="303610"/>
                </a:lnTo>
                <a:lnTo>
                  <a:pt x="84425" y="313849"/>
                </a:lnTo>
                <a:lnTo>
                  <a:pt x="100862" y="346263"/>
                </a:lnTo>
                <a:lnTo>
                  <a:pt x="103177" y="352762"/>
                </a:lnTo>
                <a:lnTo>
                  <a:pt x="105751" y="365063"/>
                </a:lnTo>
                <a:lnTo>
                  <a:pt x="106894" y="376880"/>
                </a:lnTo>
                <a:lnTo>
                  <a:pt x="107809" y="39433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711"/>
          <p:cNvSpPr/>
          <p:nvPr/>
        </p:nvSpPr>
        <p:spPr>
          <a:xfrm>
            <a:off x="6372225" y="2340415"/>
            <a:ext cx="204722" cy="197046"/>
          </a:xfrm>
          <a:custGeom>
            <a:avLst/>
            <a:gdLst/>
            <a:ahLst/>
            <a:cxnLst/>
            <a:rect l="0" t="0" r="0" b="0"/>
            <a:pathLst>
              <a:path w="204722" h="197046">
                <a:moveTo>
                  <a:pt x="17145" y="25595"/>
                </a:moveTo>
                <a:lnTo>
                  <a:pt x="17145" y="10833"/>
                </a:lnTo>
                <a:lnTo>
                  <a:pt x="19685" y="6969"/>
                </a:lnTo>
                <a:lnTo>
                  <a:pt x="21695" y="4605"/>
                </a:lnTo>
                <a:lnTo>
                  <a:pt x="24941" y="3029"/>
                </a:lnTo>
                <a:lnTo>
                  <a:pt x="29010" y="1978"/>
                </a:lnTo>
                <a:lnTo>
                  <a:pt x="33627" y="1278"/>
                </a:lnTo>
                <a:lnTo>
                  <a:pt x="37658" y="811"/>
                </a:lnTo>
                <a:lnTo>
                  <a:pt x="41298" y="500"/>
                </a:lnTo>
                <a:lnTo>
                  <a:pt x="44677" y="292"/>
                </a:lnTo>
                <a:lnTo>
                  <a:pt x="76737" y="0"/>
                </a:lnTo>
                <a:lnTo>
                  <a:pt x="88306" y="912"/>
                </a:lnTo>
                <a:lnTo>
                  <a:pt x="98875" y="2472"/>
                </a:lnTo>
                <a:lnTo>
                  <a:pt x="108779" y="4464"/>
                </a:lnTo>
                <a:lnTo>
                  <a:pt x="118239" y="7698"/>
                </a:lnTo>
                <a:lnTo>
                  <a:pt x="127403" y="11758"/>
                </a:lnTo>
                <a:lnTo>
                  <a:pt x="158093" y="27412"/>
                </a:lnTo>
                <a:lnTo>
                  <a:pt x="164450" y="31569"/>
                </a:lnTo>
                <a:lnTo>
                  <a:pt x="170593" y="36245"/>
                </a:lnTo>
                <a:lnTo>
                  <a:pt x="176594" y="41267"/>
                </a:lnTo>
                <a:lnTo>
                  <a:pt x="182499" y="46521"/>
                </a:lnTo>
                <a:lnTo>
                  <a:pt x="194140" y="57437"/>
                </a:lnTo>
                <a:lnTo>
                  <a:pt x="198007" y="63016"/>
                </a:lnTo>
                <a:lnTo>
                  <a:pt x="200585" y="68639"/>
                </a:lnTo>
                <a:lnTo>
                  <a:pt x="202303" y="74294"/>
                </a:lnTo>
                <a:lnTo>
                  <a:pt x="203448" y="79968"/>
                </a:lnTo>
                <a:lnTo>
                  <a:pt x="204212" y="85656"/>
                </a:lnTo>
                <a:lnTo>
                  <a:pt x="204721" y="91353"/>
                </a:lnTo>
                <a:lnTo>
                  <a:pt x="203156" y="97056"/>
                </a:lnTo>
                <a:lnTo>
                  <a:pt x="200207" y="102763"/>
                </a:lnTo>
                <a:lnTo>
                  <a:pt x="196336" y="108473"/>
                </a:lnTo>
                <a:lnTo>
                  <a:pt x="192803" y="114184"/>
                </a:lnTo>
                <a:lnTo>
                  <a:pt x="189496" y="119897"/>
                </a:lnTo>
                <a:lnTo>
                  <a:pt x="186338" y="125610"/>
                </a:lnTo>
                <a:lnTo>
                  <a:pt x="181375" y="131324"/>
                </a:lnTo>
                <a:lnTo>
                  <a:pt x="175209" y="137039"/>
                </a:lnTo>
                <a:lnTo>
                  <a:pt x="168240" y="142753"/>
                </a:lnTo>
                <a:lnTo>
                  <a:pt x="160738" y="148468"/>
                </a:lnTo>
                <a:lnTo>
                  <a:pt x="144781" y="159897"/>
                </a:lnTo>
                <a:lnTo>
                  <a:pt x="135573" y="164660"/>
                </a:lnTo>
                <a:lnTo>
                  <a:pt x="125624" y="168787"/>
                </a:lnTo>
                <a:lnTo>
                  <a:pt x="86833" y="182255"/>
                </a:lnTo>
                <a:lnTo>
                  <a:pt x="75033" y="185280"/>
                </a:lnTo>
                <a:lnTo>
                  <a:pt x="61452" y="188249"/>
                </a:lnTo>
                <a:lnTo>
                  <a:pt x="46683" y="191181"/>
                </a:lnTo>
                <a:lnTo>
                  <a:pt x="35884" y="193135"/>
                </a:lnTo>
                <a:lnTo>
                  <a:pt x="27733" y="194439"/>
                </a:lnTo>
                <a:lnTo>
                  <a:pt x="21346" y="195307"/>
                </a:lnTo>
                <a:lnTo>
                  <a:pt x="16135" y="195886"/>
                </a:lnTo>
                <a:lnTo>
                  <a:pt x="11709" y="196272"/>
                </a:lnTo>
                <a:lnTo>
                  <a:pt x="0" y="1970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712"/>
          <p:cNvSpPr/>
          <p:nvPr/>
        </p:nvSpPr>
        <p:spPr>
          <a:xfrm>
            <a:off x="6740842" y="2237422"/>
            <a:ext cx="51436" cy="394336"/>
          </a:xfrm>
          <a:custGeom>
            <a:avLst/>
            <a:gdLst/>
            <a:ahLst/>
            <a:cxnLst/>
            <a:rect l="0" t="0" r="0" b="0"/>
            <a:pathLst>
              <a:path w="51436" h="394336">
                <a:moveTo>
                  <a:pt x="0" y="0"/>
                </a:moveTo>
                <a:lnTo>
                  <a:pt x="0" y="119093"/>
                </a:lnTo>
                <a:lnTo>
                  <a:pt x="953" y="140355"/>
                </a:lnTo>
                <a:lnTo>
                  <a:pt x="5891" y="221821"/>
                </a:lnTo>
                <a:lnTo>
                  <a:pt x="7381" y="262100"/>
                </a:lnTo>
                <a:lnTo>
                  <a:pt x="8731" y="278556"/>
                </a:lnTo>
                <a:lnTo>
                  <a:pt x="10583" y="293336"/>
                </a:lnTo>
                <a:lnTo>
                  <a:pt x="12770" y="307000"/>
                </a:lnTo>
                <a:lnTo>
                  <a:pt x="15182" y="318967"/>
                </a:lnTo>
                <a:lnTo>
                  <a:pt x="17741" y="329802"/>
                </a:lnTo>
                <a:lnTo>
                  <a:pt x="20400" y="339883"/>
                </a:lnTo>
                <a:lnTo>
                  <a:pt x="23125" y="348509"/>
                </a:lnTo>
                <a:lnTo>
                  <a:pt x="25894" y="356164"/>
                </a:lnTo>
                <a:lnTo>
                  <a:pt x="28693" y="363173"/>
                </a:lnTo>
                <a:lnTo>
                  <a:pt x="32463" y="369750"/>
                </a:lnTo>
                <a:lnTo>
                  <a:pt x="36883" y="376040"/>
                </a:lnTo>
                <a:lnTo>
                  <a:pt x="51435" y="39433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713"/>
          <p:cNvSpPr/>
          <p:nvPr/>
        </p:nvSpPr>
        <p:spPr>
          <a:xfrm>
            <a:off x="6620827" y="2434589"/>
            <a:ext cx="282893" cy="17147"/>
          </a:xfrm>
          <a:custGeom>
            <a:avLst/>
            <a:gdLst/>
            <a:ahLst/>
            <a:cxnLst/>
            <a:rect l="0" t="0" r="0" b="0"/>
            <a:pathLst>
              <a:path w="282893" h="17147">
                <a:moveTo>
                  <a:pt x="0" y="0"/>
                </a:moveTo>
                <a:lnTo>
                  <a:pt x="176343" y="0"/>
                </a:lnTo>
                <a:lnTo>
                  <a:pt x="194715" y="953"/>
                </a:lnTo>
                <a:lnTo>
                  <a:pt x="209820" y="2541"/>
                </a:lnTo>
                <a:lnTo>
                  <a:pt x="222747" y="4552"/>
                </a:lnTo>
                <a:lnTo>
                  <a:pt x="234223" y="6845"/>
                </a:lnTo>
                <a:lnTo>
                  <a:pt x="244732" y="9326"/>
                </a:lnTo>
                <a:lnTo>
                  <a:pt x="254595" y="11932"/>
                </a:lnTo>
                <a:lnTo>
                  <a:pt x="262122" y="13670"/>
                </a:lnTo>
                <a:lnTo>
                  <a:pt x="268093" y="14829"/>
                </a:lnTo>
                <a:lnTo>
                  <a:pt x="282892" y="1714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714"/>
          <p:cNvSpPr/>
          <p:nvPr/>
        </p:nvSpPr>
        <p:spPr>
          <a:xfrm>
            <a:off x="6903719" y="2203132"/>
            <a:ext cx="342901" cy="222886"/>
          </a:xfrm>
          <a:custGeom>
            <a:avLst/>
            <a:gdLst/>
            <a:ahLst/>
            <a:cxnLst/>
            <a:rect l="0" t="0" r="0" b="0"/>
            <a:pathLst>
              <a:path w="342901" h="222886">
                <a:moveTo>
                  <a:pt x="0" y="0"/>
                </a:moveTo>
                <a:lnTo>
                  <a:pt x="4552" y="59161"/>
                </a:lnTo>
                <a:lnTo>
                  <a:pt x="17322" y="88018"/>
                </a:lnTo>
                <a:lnTo>
                  <a:pt x="37265" y="118686"/>
                </a:lnTo>
                <a:lnTo>
                  <a:pt x="61992" y="150562"/>
                </a:lnTo>
                <a:lnTo>
                  <a:pt x="97526" y="170860"/>
                </a:lnTo>
                <a:lnTo>
                  <a:pt x="140264" y="183439"/>
                </a:lnTo>
                <a:lnTo>
                  <a:pt x="342900" y="2228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715"/>
          <p:cNvSpPr/>
          <p:nvPr/>
        </p:nvSpPr>
        <p:spPr>
          <a:xfrm>
            <a:off x="7169467" y="2203132"/>
            <a:ext cx="51436" cy="462916"/>
          </a:xfrm>
          <a:custGeom>
            <a:avLst/>
            <a:gdLst/>
            <a:ahLst/>
            <a:cxnLst/>
            <a:rect l="0" t="0" r="0" b="0"/>
            <a:pathLst>
              <a:path w="51436" h="462916">
                <a:moveTo>
                  <a:pt x="0" y="0"/>
                </a:moveTo>
                <a:lnTo>
                  <a:pt x="0" y="26694"/>
                </a:lnTo>
                <a:lnTo>
                  <a:pt x="953" y="32083"/>
                </a:lnTo>
                <a:lnTo>
                  <a:pt x="2540" y="38534"/>
                </a:lnTo>
                <a:lnTo>
                  <a:pt x="6844" y="54274"/>
                </a:lnTo>
                <a:lnTo>
                  <a:pt x="20152" y="106478"/>
                </a:lnTo>
                <a:lnTo>
                  <a:pt x="22959" y="122420"/>
                </a:lnTo>
                <a:lnTo>
                  <a:pt x="25784" y="141621"/>
                </a:lnTo>
                <a:lnTo>
                  <a:pt x="28619" y="162994"/>
                </a:lnTo>
                <a:lnTo>
                  <a:pt x="30509" y="182005"/>
                </a:lnTo>
                <a:lnTo>
                  <a:pt x="31770" y="199442"/>
                </a:lnTo>
                <a:lnTo>
                  <a:pt x="32609" y="215829"/>
                </a:lnTo>
                <a:lnTo>
                  <a:pt x="34122" y="231516"/>
                </a:lnTo>
                <a:lnTo>
                  <a:pt x="36083" y="246736"/>
                </a:lnTo>
                <a:lnTo>
                  <a:pt x="38343" y="261646"/>
                </a:lnTo>
                <a:lnTo>
                  <a:pt x="39850" y="276348"/>
                </a:lnTo>
                <a:lnTo>
                  <a:pt x="40854" y="290912"/>
                </a:lnTo>
                <a:lnTo>
                  <a:pt x="41523" y="305384"/>
                </a:lnTo>
                <a:lnTo>
                  <a:pt x="41018" y="318842"/>
                </a:lnTo>
                <a:lnTo>
                  <a:pt x="39727" y="331624"/>
                </a:lnTo>
                <a:lnTo>
                  <a:pt x="37915" y="343955"/>
                </a:lnTo>
                <a:lnTo>
                  <a:pt x="36707" y="355986"/>
                </a:lnTo>
                <a:lnTo>
                  <a:pt x="35901" y="367817"/>
                </a:lnTo>
                <a:lnTo>
                  <a:pt x="35364" y="379513"/>
                </a:lnTo>
                <a:lnTo>
                  <a:pt x="35959" y="390169"/>
                </a:lnTo>
                <a:lnTo>
                  <a:pt x="37307" y="400130"/>
                </a:lnTo>
                <a:lnTo>
                  <a:pt x="39159" y="409629"/>
                </a:lnTo>
                <a:lnTo>
                  <a:pt x="43757" y="430342"/>
                </a:lnTo>
                <a:lnTo>
                  <a:pt x="51435" y="4629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716"/>
          <p:cNvSpPr/>
          <p:nvPr/>
        </p:nvSpPr>
        <p:spPr>
          <a:xfrm>
            <a:off x="7332344" y="2185987"/>
            <a:ext cx="77154" cy="548641"/>
          </a:xfrm>
          <a:custGeom>
            <a:avLst/>
            <a:gdLst/>
            <a:ahLst/>
            <a:cxnLst/>
            <a:rect l="0" t="0" r="0" b="0"/>
            <a:pathLst>
              <a:path w="77154" h="548641">
                <a:moveTo>
                  <a:pt x="0" y="0"/>
                </a:moveTo>
                <a:lnTo>
                  <a:pt x="0" y="9102"/>
                </a:lnTo>
                <a:lnTo>
                  <a:pt x="954" y="13688"/>
                </a:lnTo>
                <a:lnTo>
                  <a:pt x="2541" y="18650"/>
                </a:lnTo>
                <a:lnTo>
                  <a:pt x="4552" y="23863"/>
                </a:lnTo>
                <a:lnTo>
                  <a:pt x="4939" y="35912"/>
                </a:lnTo>
                <a:lnTo>
                  <a:pt x="4246" y="52516"/>
                </a:lnTo>
                <a:lnTo>
                  <a:pt x="2831" y="72158"/>
                </a:lnTo>
                <a:lnTo>
                  <a:pt x="1258" y="104143"/>
                </a:lnTo>
                <a:lnTo>
                  <a:pt x="559" y="132011"/>
                </a:lnTo>
                <a:lnTo>
                  <a:pt x="23" y="263970"/>
                </a:lnTo>
                <a:lnTo>
                  <a:pt x="968" y="283613"/>
                </a:lnTo>
                <a:lnTo>
                  <a:pt x="2550" y="301470"/>
                </a:lnTo>
                <a:lnTo>
                  <a:pt x="4558" y="318138"/>
                </a:lnTo>
                <a:lnTo>
                  <a:pt x="6849" y="334012"/>
                </a:lnTo>
                <a:lnTo>
                  <a:pt x="11934" y="364350"/>
                </a:lnTo>
                <a:lnTo>
                  <a:pt x="15577" y="379107"/>
                </a:lnTo>
                <a:lnTo>
                  <a:pt x="19909" y="393708"/>
                </a:lnTo>
                <a:lnTo>
                  <a:pt x="24703" y="408205"/>
                </a:lnTo>
                <a:lnTo>
                  <a:pt x="28851" y="421679"/>
                </a:lnTo>
                <a:lnTo>
                  <a:pt x="42353" y="468140"/>
                </a:lnTo>
                <a:lnTo>
                  <a:pt x="54192" y="505116"/>
                </a:lnTo>
                <a:lnTo>
                  <a:pt x="57084" y="512957"/>
                </a:lnTo>
                <a:lnTo>
                  <a:pt x="59963" y="520089"/>
                </a:lnTo>
                <a:lnTo>
                  <a:pt x="77153" y="54864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717"/>
          <p:cNvSpPr/>
          <p:nvPr/>
        </p:nvSpPr>
        <p:spPr>
          <a:xfrm>
            <a:off x="7580950" y="2134552"/>
            <a:ext cx="30577" cy="608649"/>
          </a:xfrm>
          <a:custGeom>
            <a:avLst/>
            <a:gdLst/>
            <a:ahLst/>
            <a:cxnLst/>
            <a:rect l="0" t="0" r="0" b="0"/>
            <a:pathLst>
              <a:path w="30577" h="608649">
                <a:moveTo>
                  <a:pt x="8569" y="0"/>
                </a:moveTo>
                <a:lnTo>
                  <a:pt x="4018" y="13652"/>
                </a:lnTo>
                <a:lnTo>
                  <a:pt x="2678" y="19579"/>
                </a:lnTo>
                <a:lnTo>
                  <a:pt x="1784" y="25435"/>
                </a:lnTo>
                <a:lnTo>
                  <a:pt x="1189" y="31244"/>
                </a:lnTo>
                <a:lnTo>
                  <a:pt x="351" y="48522"/>
                </a:lnTo>
                <a:lnTo>
                  <a:pt x="101" y="65706"/>
                </a:lnTo>
                <a:lnTo>
                  <a:pt x="0" y="271885"/>
                </a:lnTo>
                <a:lnTo>
                  <a:pt x="952" y="290794"/>
                </a:lnTo>
                <a:lnTo>
                  <a:pt x="2539" y="307210"/>
                </a:lnTo>
                <a:lnTo>
                  <a:pt x="4549" y="321965"/>
                </a:lnTo>
                <a:lnTo>
                  <a:pt x="9323" y="351058"/>
                </a:lnTo>
                <a:lnTo>
                  <a:pt x="11929" y="365484"/>
                </a:lnTo>
                <a:lnTo>
                  <a:pt x="13667" y="379863"/>
                </a:lnTo>
                <a:lnTo>
                  <a:pt x="14825" y="394212"/>
                </a:lnTo>
                <a:lnTo>
                  <a:pt x="15597" y="408541"/>
                </a:lnTo>
                <a:lnTo>
                  <a:pt x="17065" y="421903"/>
                </a:lnTo>
                <a:lnTo>
                  <a:pt x="18996" y="434621"/>
                </a:lnTo>
                <a:lnTo>
                  <a:pt x="21236" y="446910"/>
                </a:lnTo>
                <a:lnTo>
                  <a:pt x="22729" y="458913"/>
                </a:lnTo>
                <a:lnTo>
                  <a:pt x="23724" y="470724"/>
                </a:lnTo>
                <a:lnTo>
                  <a:pt x="24388" y="482409"/>
                </a:lnTo>
                <a:lnTo>
                  <a:pt x="25125" y="503011"/>
                </a:lnTo>
                <a:lnTo>
                  <a:pt x="25322" y="512506"/>
                </a:lnTo>
                <a:lnTo>
                  <a:pt x="26405" y="524551"/>
                </a:lnTo>
                <a:lnTo>
                  <a:pt x="28080" y="538295"/>
                </a:lnTo>
                <a:lnTo>
                  <a:pt x="30148" y="553174"/>
                </a:lnTo>
                <a:lnTo>
                  <a:pt x="30576" y="565950"/>
                </a:lnTo>
                <a:lnTo>
                  <a:pt x="29908" y="577325"/>
                </a:lnTo>
                <a:lnTo>
                  <a:pt x="25715" y="60864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718"/>
          <p:cNvSpPr/>
          <p:nvPr/>
        </p:nvSpPr>
        <p:spPr>
          <a:xfrm>
            <a:off x="7289482" y="2468880"/>
            <a:ext cx="291466" cy="34291"/>
          </a:xfrm>
          <a:custGeom>
            <a:avLst/>
            <a:gdLst/>
            <a:ahLst/>
            <a:cxnLst/>
            <a:rect l="0" t="0" r="0" b="0"/>
            <a:pathLst>
              <a:path w="291466" h="34291">
                <a:moveTo>
                  <a:pt x="0" y="0"/>
                </a:moveTo>
                <a:lnTo>
                  <a:pt x="19312" y="19312"/>
                </a:lnTo>
                <a:lnTo>
                  <a:pt x="22400" y="21447"/>
                </a:lnTo>
                <a:lnTo>
                  <a:pt x="25411" y="22871"/>
                </a:lnTo>
                <a:lnTo>
                  <a:pt x="28370" y="23819"/>
                </a:lnTo>
                <a:lnTo>
                  <a:pt x="33202" y="24452"/>
                </a:lnTo>
                <a:lnTo>
                  <a:pt x="39279" y="24874"/>
                </a:lnTo>
                <a:lnTo>
                  <a:pt x="46188" y="25155"/>
                </a:lnTo>
                <a:lnTo>
                  <a:pt x="61486" y="25467"/>
                </a:lnTo>
                <a:lnTo>
                  <a:pt x="94589" y="25668"/>
                </a:lnTo>
                <a:lnTo>
                  <a:pt x="136973" y="23155"/>
                </a:lnTo>
                <a:lnTo>
                  <a:pt x="165610" y="21152"/>
                </a:lnTo>
                <a:lnTo>
                  <a:pt x="186607" y="20768"/>
                </a:lnTo>
                <a:lnTo>
                  <a:pt x="202510" y="21466"/>
                </a:lnTo>
                <a:lnTo>
                  <a:pt x="215016" y="22883"/>
                </a:lnTo>
                <a:lnTo>
                  <a:pt x="227164" y="23827"/>
                </a:lnTo>
                <a:lnTo>
                  <a:pt x="239073" y="24457"/>
                </a:lnTo>
                <a:lnTo>
                  <a:pt x="266417" y="25344"/>
                </a:lnTo>
                <a:lnTo>
                  <a:pt x="291465" y="342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719"/>
          <p:cNvSpPr/>
          <p:nvPr/>
        </p:nvSpPr>
        <p:spPr>
          <a:xfrm>
            <a:off x="7651321" y="2597467"/>
            <a:ext cx="335828" cy="282382"/>
          </a:xfrm>
          <a:custGeom>
            <a:avLst/>
            <a:gdLst/>
            <a:ahLst/>
            <a:cxnLst/>
            <a:rect l="0" t="0" r="0" b="0"/>
            <a:pathLst>
              <a:path w="335828" h="282382">
                <a:moveTo>
                  <a:pt x="238236" y="0"/>
                </a:moveTo>
                <a:lnTo>
                  <a:pt x="217204" y="0"/>
                </a:lnTo>
                <a:lnTo>
                  <a:pt x="210878" y="953"/>
                </a:lnTo>
                <a:lnTo>
                  <a:pt x="204758" y="2540"/>
                </a:lnTo>
                <a:lnTo>
                  <a:pt x="198772" y="4551"/>
                </a:lnTo>
                <a:lnTo>
                  <a:pt x="192877" y="6844"/>
                </a:lnTo>
                <a:lnTo>
                  <a:pt x="187042" y="9325"/>
                </a:lnTo>
                <a:lnTo>
                  <a:pt x="181246" y="11932"/>
                </a:lnTo>
                <a:lnTo>
                  <a:pt x="168810" y="15575"/>
                </a:lnTo>
                <a:lnTo>
                  <a:pt x="151947" y="19908"/>
                </a:lnTo>
                <a:lnTo>
                  <a:pt x="132133" y="24702"/>
                </a:lnTo>
                <a:lnTo>
                  <a:pt x="113208" y="30756"/>
                </a:lnTo>
                <a:lnTo>
                  <a:pt x="94877" y="37649"/>
                </a:lnTo>
                <a:lnTo>
                  <a:pt x="63078" y="51023"/>
                </a:lnTo>
                <a:lnTo>
                  <a:pt x="42596" y="60142"/>
                </a:lnTo>
                <a:lnTo>
                  <a:pt x="35419" y="63907"/>
                </a:lnTo>
                <a:lnTo>
                  <a:pt x="29683" y="67370"/>
                </a:lnTo>
                <a:lnTo>
                  <a:pt x="24905" y="70630"/>
                </a:lnTo>
                <a:lnTo>
                  <a:pt x="17057" y="79334"/>
                </a:lnTo>
                <a:lnTo>
                  <a:pt x="13631" y="84322"/>
                </a:lnTo>
                <a:lnTo>
                  <a:pt x="7284" y="92404"/>
                </a:lnTo>
                <a:lnTo>
                  <a:pt x="4258" y="95893"/>
                </a:lnTo>
                <a:lnTo>
                  <a:pt x="896" y="102309"/>
                </a:lnTo>
                <a:lnTo>
                  <a:pt x="0" y="105354"/>
                </a:lnTo>
                <a:lnTo>
                  <a:pt x="354" y="107383"/>
                </a:lnTo>
                <a:lnTo>
                  <a:pt x="1543" y="108737"/>
                </a:lnTo>
                <a:lnTo>
                  <a:pt x="3289" y="109638"/>
                </a:lnTo>
                <a:lnTo>
                  <a:pt x="10295" y="115459"/>
                </a:lnTo>
                <a:lnTo>
                  <a:pt x="13886" y="116977"/>
                </a:lnTo>
                <a:lnTo>
                  <a:pt x="22955" y="118665"/>
                </a:lnTo>
                <a:lnTo>
                  <a:pt x="30898" y="119115"/>
                </a:lnTo>
                <a:lnTo>
                  <a:pt x="52424" y="119615"/>
                </a:lnTo>
                <a:lnTo>
                  <a:pt x="123174" y="119896"/>
                </a:lnTo>
                <a:lnTo>
                  <a:pt x="145335" y="120888"/>
                </a:lnTo>
                <a:lnTo>
                  <a:pt x="163919" y="122503"/>
                </a:lnTo>
                <a:lnTo>
                  <a:pt x="180119" y="124531"/>
                </a:lnTo>
                <a:lnTo>
                  <a:pt x="194729" y="126836"/>
                </a:lnTo>
                <a:lnTo>
                  <a:pt x="208279" y="129325"/>
                </a:lnTo>
                <a:lnTo>
                  <a:pt x="221123" y="131936"/>
                </a:lnTo>
                <a:lnTo>
                  <a:pt x="232541" y="134630"/>
                </a:lnTo>
                <a:lnTo>
                  <a:pt x="243012" y="137379"/>
                </a:lnTo>
                <a:lnTo>
                  <a:pt x="263219" y="142972"/>
                </a:lnTo>
                <a:lnTo>
                  <a:pt x="284900" y="148633"/>
                </a:lnTo>
                <a:lnTo>
                  <a:pt x="294110" y="151476"/>
                </a:lnTo>
                <a:lnTo>
                  <a:pt x="302155" y="154324"/>
                </a:lnTo>
                <a:lnTo>
                  <a:pt x="309425" y="157175"/>
                </a:lnTo>
                <a:lnTo>
                  <a:pt x="315222" y="160981"/>
                </a:lnTo>
                <a:lnTo>
                  <a:pt x="320040" y="165423"/>
                </a:lnTo>
                <a:lnTo>
                  <a:pt x="324205" y="170290"/>
                </a:lnTo>
                <a:lnTo>
                  <a:pt x="331372" y="178237"/>
                </a:lnTo>
                <a:lnTo>
                  <a:pt x="334617" y="181690"/>
                </a:lnTo>
                <a:lnTo>
                  <a:pt x="335827" y="185897"/>
                </a:lnTo>
                <a:lnTo>
                  <a:pt x="335682" y="190606"/>
                </a:lnTo>
                <a:lnTo>
                  <a:pt x="334633" y="195651"/>
                </a:lnTo>
                <a:lnTo>
                  <a:pt x="330926" y="203796"/>
                </a:lnTo>
                <a:lnTo>
                  <a:pt x="325152" y="211543"/>
                </a:lnTo>
                <a:lnTo>
                  <a:pt x="320945" y="216276"/>
                </a:lnTo>
                <a:lnTo>
                  <a:pt x="316235" y="221337"/>
                </a:lnTo>
                <a:lnTo>
                  <a:pt x="305922" y="229499"/>
                </a:lnTo>
                <a:lnTo>
                  <a:pt x="300505" y="233010"/>
                </a:lnTo>
                <a:lnTo>
                  <a:pt x="294989" y="237255"/>
                </a:lnTo>
                <a:lnTo>
                  <a:pt x="289406" y="241990"/>
                </a:lnTo>
                <a:lnTo>
                  <a:pt x="283779" y="247052"/>
                </a:lnTo>
                <a:lnTo>
                  <a:pt x="277171" y="251379"/>
                </a:lnTo>
                <a:lnTo>
                  <a:pt x="269908" y="255216"/>
                </a:lnTo>
                <a:lnTo>
                  <a:pt x="262208" y="258726"/>
                </a:lnTo>
                <a:lnTo>
                  <a:pt x="254218" y="262019"/>
                </a:lnTo>
                <a:lnTo>
                  <a:pt x="246033" y="265167"/>
                </a:lnTo>
                <a:lnTo>
                  <a:pt x="229319" y="271204"/>
                </a:lnTo>
                <a:lnTo>
                  <a:pt x="212365" y="277063"/>
                </a:lnTo>
                <a:lnTo>
                  <a:pt x="203844" y="279006"/>
                </a:lnTo>
                <a:lnTo>
                  <a:pt x="195306" y="280302"/>
                </a:lnTo>
                <a:lnTo>
                  <a:pt x="186756" y="281165"/>
                </a:lnTo>
                <a:lnTo>
                  <a:pt x="179151" y="281741"/>
                </a:lnTo>
                <a:lnTo>
                  <a:pt x="172176" y="282125"/>
                </a:lnTo>
                <a:lnTo>
                  <a:pt x="165621" y="282381"/>
                </a:lnTo>
                <a:lnTo>
                  <a:pt x="160299" y="281599"/>
                </a:lnTo>
                <a:lnTo>
                  <a:pt x="151844" y="278190"/>
                </a:lnTo>
                <a:lnTo>
                  <a:pt x="144912" y="276040"/>
                </a:lnTo>
                <a:lnTo>
                  <a:pt x="141731" y="275467"/>
                </a:lnTo>
                <a:lnTo>
                  <a:pt x="138656" y="273180"/>
                </a:lnTo>
                <a:lnTo>
                  <a:pt x="135655" y="269750"/>
                </a:lnTo>
                <a:lnTo>
                  <a:pt x="126794" y="2571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720"/>
          <p:cNvSpPr/>
          <p:nvPr/>
        </p:nvSpPr>
        <p:spPr>
          <a:xfrm>
            <a:off x="7871883" y="2357830"/>
            <a:ext cx="369148" cy="25326"/>
          </a:xfrm>
          <a:custGeom>
            <a:avLst/>
            <a:gdLst/>
            <a:ahLst/>
            <a:cxnLst/>
            <a:rect l="0" t="0" r="0" b="0"/>
            <a:pathLst>
              <a:path w="369148" h="25326">
                <a:moveTo>
                  <a:pt x="9101" y="25325"/>
                </a:moveTo>
                <a:lnTo>
                  <a:pt x="0" y="25325"/>
                </a:lnTo>
                <a:lnTo>
                  <a:pt x="50600" y="25325"/>
                </a:lnTo>
                <a:lnTo>
                  <a:pt x="60580" y="24372"/>
                </a:lnTo>
                <a:lnTo>
                  <a:pt x="71043" y="22784"/>
                </a:lnTo>
                <a:lnTo>
                  <a:pt x="81829" y="20774"/>
                </a:lnTo>
                <a:lnTo>
                  <a:pt x="103972" y="15999"/>
                </a:lnTo>
                <a:lnTo>
                  <a:pt x="115211" y="13393"/>
                </a:lnTo>
                <a:lnTo>
                  <a:pt x="127466" y="11655"/>
                </a:lnTo>
                <a:lnTo>
                  <a:pt x="140400" y="10497"/>
                </a:lnTo>
                <a:lnTo>
                  <a:pt x="153783" y="9724"/>
                </a:lnTo>
                <a:lnTo>
                  <a:pt x="170326" y="8257"/>
                </a:lnTo>
                <a:lnTo>
                  <a:pt x="209026" y="4086"/>
                </a:lnTo>
                <a:lnTo>
                  <a:pt x="226205" y="2593"/>
                </a:lnTo>
                <a:lnTo>
                  <a:pt x="241467" y="1598"/>
                </a:lnTo>
                <a:lnTo>
                  <a:pt x="268585" y="492"/>
                </a:lnTo>
                <a:lnTo>
                  <a:pt x="293337" y="0"/>
                </a:lnTo>
                <a:lnTo>
                  <a:pt x="305272" y="822"/>
                </a:lnTo>
                <a:lnTo>
                  <a:pt x="317038" y="2322"/>
                </a:lnTo>
                <a:lnTo>
                  <a:pt x="328693" y="4275"/>
                </a:lnTo>
                <a:lnTo>
                  <a:pt x="337415" y="6528"/>
                </a:lnTo>
                <a:lnTo>
                  <a:pt x="344182" y="8984"/>
                </a:lnTo>
                <a:lnTo>
                  <a:pt x="349646" y="11574"/>
                </a:lnTo>
                <a:lnTo>
                  <a:pt x="354242" y="13300"/>
                </a:lnTo>
                <a:lnTo>
                  <a:pt x="358258" y="14450"/>
                </a:lnTo>
                <a:lnTo>
                  <a:pt x="369147" y="253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721"/>
          <p:cNvSpPr/>
          <p:nvPr/>
        </p:nvSpPr>
        <p:spPr>
          <a:xfrm>
            <a:off x="7949565" y="2541404"/>
            <a:ext cx="300038" cy="30347"/>
          </a:xfrm>
          <a:custGeom>
            <a:avLst/>
            <a:gdLst/>
            <a:ahLst/>
            <a:cxnLst/>
            <a:rect l="0" t="0" r="0" b="0"/>
            <a:pathLst>
              <a:path w="300038" h="30347">
                <a:moveTo>
                  <a:pt x="0" y="30346"/>
                </a:moveTo>
                <a:lnTo>
                  <a:pt x="22753" y="30346"/>
                </a:lnTo>
                <a:lnTo>
                  <a:pt x="31361" y="29393"/>
                </a:lnTo>
                <a:lnTo>
                  <a:pt x="39005" y="27806"/>
                </a:lnTo>
                <a:lnTo>
                  <a:pt x="46005" y="25795"/>
                </a:lnTo>
                <a:lnTo>
                  <a:pt x="53530" y="24454"/>
                </a:lnTo>
                <a:lnTo>
                  <a:pt x="61404" y="23560"/>
                </a:lnTo>
                <a:lnTo>
                  <a:pt x="69511" y="22965"/>
                </a:lnTo>
                <a:lnTo>
                  <a:pt x="80630" y="21615"/>
                </a:lnTo>
                <a:lnTo>
                  <a:pt x="108226" y="17575"/>
                </a:lnTo>
                <a:lnTo>
                  <a:pt x="155892" y="9946"/>
                </a:lnTo>
                <a:lnTo>
                  <a:pt x="169650" y="8173"/>
                </a:lnTo>
                <a:lnTo>
                  <a:pt x="181679" y="6992"/>
                </a:lnTo>
                <a:lnTo>
                  <a:pt x="192558" y="6204"/>
                </a:lnTo>
                <a:lnTo>
                  <a:pt x="203618" y="4726"/>
                </a:lnTo>
                <a:lnTo>
                  <a:pt x="214803" y="2788"/>
                </a:lnTo>
                <a:lnTo>
                  <a:pt x="226070" y="544"/>
                </a:lnTo>
                <a:lnTo>
                  <a:pt x="237391" y="0"/>
                </a:lnTo>
                <a:lnTo>
                  <a:pt x="248747" y="591"/>
                </a:lnTo>
                <a:lnTo>
                  <a:pt x="268670" y="2834"/>
                </a:lnTo>
                <a:lnTo>
                  <a:pt x="275315" y="3432"/>
                </a:lnTo>
                <a:lnTo>
                  <a:pt x="280699" y="3830"/>
                </a:lnTo>
                <a:lnTo>
                  <a:pt x="289220" y="4274"/>
                </a:lnTo>
                <a:lnTo>
                  <a:pt x="300037" y="1320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722"/>
          <p:cNvSpPr/>
          <p:nvPr/>
        </p:nvSpPr>
        <p:spPr>
          <a:xfrm>
            <a:off x="8343900" y="2228850"/>
            <a:ext cx="214313" cy="265584"/>
          </a:xfrm>
          <a:custGeom>
            <a:avLst/>
            <a:gdLst/>
            <a:ahLst/>
            <a:cxnLst/>
            <a:rect l="0" t="0" r="0" b="0"/>
            <a:pathLst>
              <a:path w="214313" h="265584">
                <a:moveTo>
                  <a:pt x="0" y="0"/>
                </a:moveTo>
                <a:lnTo>
                  <a:pt x="0" y="13652"/>
                </a:lnTo>
                <a:lnTo>
                  <a:pt x="952" y="21484"/>
                </a:lnTo>
                <a:lnTo>
                  <a:pt x="2539" y="30515"/>
                </a:lnTo>
                <a:lnTo>
                  <a:pt x="4550" y="40346"/>
                </a:lnTo>
                <a:lnTo>
                  <a:pt x="9325" y="61429"/>
                </a:lnTo>
                <a:lnTo>
                  <a:pt x="11931" y="72385"/>
                </a:lnTo>
                <a:lnTo>
                  <a:pt x="13669" y="82546"/>
                </a:lnTo>
                <a:lnTo>
                  <a:pt x="14828" y="92178"/>
                </a:lnTo>
                <a:lnTo>
                  <a:pt x="15600" y="101457"/>
                </a:lnTo>
                <a:lnTo>
                  <a:pt x="16115" y="116215"/>
                </a:lnTo>
                <a:lnTo>
                  <a:pt x="17009" y="193915"/>
                </a:lnTo>
                <a:lnTo>
                  <a:pt x="18007" y="202619"/>
                </a:lnTo>
                <a:lnTo>
                  <a:pt x="19625" y="210327"/>
                </a:lnTo>
                <a:lnTo>
                  <a:pt x="21656" y="217370"/>
                </a:lnTo>
                <a:lnTo>
                  <a:pt x="23962" y="223971"/>
                </a:lnTo>
                <a:lnTo>
                  <a:pt x="26451" y="230276"/>
                </a:lnTo>
                <a:lnTo>
                  <a:pt x="29064" y="236385"/>
                </a:lnTo>
                <a:lnTo>
                  <a:pt x="32711" y="241410"/>
                </a:lnTo>
                <a:lnTo>
                  <a:pt x="37047" y="245712"/>
                </a:lnTo>
                <a:lnTo>
                  <a:pt x="41843" y="249533"/>
                </a:lnTo>
                <a:lnTo>
                  <a:pt x="45993" y="253033"/>
                </a:lnTo>
                <a:lnTo>
                  <a:pt x="49712" y="256318"/>
                </a:lnTo>
                <a:lnTo>
                  <a:pt x="53144" y="259461"/>
                </a:lnTo>
                <a:lnTo>
                  <a:pt x="58289" y="261557"/>
                </a:lnTo>
                <a:lnTo>
                  <a:pt x="64577" y="262953"/>
                </a:lnTo>
                <a:lnTo>
                  <a:pt x="71626" y="263885"/>
                </a:lnTo>
                <a:lnTo>
                  <a:pt x="78231" y="264505"/>
                </a:lnTo>
                <a:lnTo>
                  <a:pt x="84539" y="264919"/>
                </a:lnTo>
                <a:lnTo>
                  <a:pt x="90649" y="265195"/>
                </a:lnTo>
                <a:lnTo>
                  <a:pt x="102518" y="265502"/>
                </a:lnTo>
                <a:lnTo>
                  <a:pt x="108349" y="265583"/>
                </a:lnTo>
                <a:lnTo>
                  <a:pt x="117001" y="264685"/>
                </a:lnTo>
                <a:lnTo>
                  <a:pt x="127530" y="263134"/>
                </a:lnTo>
                <a:lnTo>
                  <a:pt x="139313" y="261148"/>
                </a:lnTo>
                <a:lnTo>
                  <a:pt x="149073" y="259823"/>
                </a:lnTo>
                <a:lnTo>
                  <a:pt x="157484" y="258940"/>
                </a:lnTo>
                <a:lnTo>
                  <a:pt x="164997" y="258352"/>
                </a:lnTo>
                <a:lnTo>
                  <a:pt x="171910" y="257959"/>
                </a:lnTo>
                <a:lnTo>
                  <a:pt x="184671" y="257523"/>
                </a:lnTo>
                <a:lnTo>
                  <a:pt x="190742" y="256455"/>
                </a:lnTo>
                <a:lnTo>
                  <a:pt x="196694" y="254790"/>
                </a:lnTo>
                <a:lnTo>
                  <a:pt x="214312" y="24860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723"/>
          <p:cNvSpPr/>
          <p:nvPr/>
        </p:nvSpPr>
        <p:spPr>
          <a:xfrm>
            <a:off x="8558212" y="2211705"/>
            <a:ext cx="8573" cy="557213"/>
          </a:xfrm>
          <a:custGeom>
            <a:avLst/>
            <a:gdLst/>
            <a:ahLst/>
            <a:cxnLst/>
            <a:rect l="0" t="0" r="0" b="0"/>
            <a:pathLst>
              <a:path w="8573" h="557213">
                <a:moveTo>
                  <a:pt x="0" y="0"/>
                </a:moveTo>
                <a:lnTo>
                  <a:pt x="0" y="31244"/>
                </a:lnTo>
                <a:lnTo>
                  <a:pt x="953" y="38927"/>
                </a:lnTo>
                <a:lnTo>
                  <a:pt x="2540" y="47858"/>
                </a:lnTo>
                <a:lnTo>
                  <a:pt x="4551" y="57623"/>
                </a:lnTo>
                <a:lnTo>
                  <a:pt x="5892" y="66990"/>
                </a:lnTo>
                <a:lnTo>
                  <a:pt x="6785" y="76092"/>
                </a:lnTo>
                <a:lnTo>
                  <a:pt x="7382" y="85018"/>
                </a:lnTo>
                <a:lnTo>
                  <a:pt x="8527" y="310914"/>
                </a:lnTo>
                <a:lnTo>
                  <a:pt x="8572" y="55721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724"/>
          <p:cNvSpPr/>
          <p:nvPr/>
        </p:nvSpPr>
        <p:spPr>
          <a:xfrm>
            <a:off x="8644643" y="2228998"/>
            <a:ext cx="354449" cy="514047"/>
          </a:xfrm>
          <a:custGeom>
            <a:avLst/>
            <a:gdLst/>
            <a:ahLst/>
            <a:cxnLst/>
            <a:rect l="0" t="0" r="0" b="0"/>
            <a:pathLst>
              <a:path w="354449" h="514047">
                <a:moveTo>
                  <a:pt x="16439" y="51287"/>
                </a:moveTo>
                <a:lnTo>
                  <a:pt x="7338" y="51287"/>
                </a:lnTo>
                <a:lnTo>
                  <a:pt x="4656" y="50334"/>
                </a:lnTo>
                <a:lnTo>
                  <a:pt x="2869" y="48747"/>
                </a:lnTo>
                <a:lnTo>
                  <a:pt x="1677" y="46736"/>
                </a:lnTo>
                <a:lnTo>
                  <a:pt x="353" y="41961"/>
                </a:lnTo>
                <a:lnTo>
                  <a:pt x="0" y="39355"/>
                </a:lnTo>
                <a:lnTo>
                  <a:pt x="1670" y="36665"/>
                </a:lnTo>
                <a:lnTo>
                  <a:pt x="8605" y="31135"/>
                </a:lnTo>
                <a:lnTo>
                  <a:pt x="14074" y="28327"/>
                </a:lnTo>
                <a:lnTo>
                  <a:pt x="20578" y="25503"/>
                </a:lnTo>
                <a:lnTo>
                  <a:pt x="27771" y="22668"/>
                </a:lnTo>
                <a:lnTo>
                  <a:pt x="34470" y="19825"/>
                </a:lnTo>
                <a:lnTo>
                  <a:pt x="46997" y="14126"/>
                </a:lnTo>
                <a:lnTo>
                  <a:pt x="53955" y="11273"/>
                </a:lnTo>
                <a:lnTo>
                  <a:pt x="61453" y="8418"/>
                </a:lnTo>
                <a:lnTo>
                  <a:pt x="69308" y="5563"/>
                </a:lnTo>
                <a:lnTo>
                  <a:pt x="77402" y="3659"/>
                </a:lnTo>
                <a:lnTo>
                  <a:pt x="85656" y="2390"/>
                </a:lnTo>
                <a:lnTo>
                  <a:pt x="94016" y="1544"/>
                </a:lnTo>
                <a:lnTo>
                  <a:pt x="102447" y="980"/>
                </a:lnTo>
                <a:lnTo>
                  <a:pt x="110926" y="604"/>
                </a:lnTo>
                <a:lnTo>
                  <a:pt x="128918" y="186"/>
                </a:lnTo>
                <a:lnTo>
                  <a:pt x="149615" y="0"/>
                </a:lnTo>
                <a:lnTo>
                  <a:pt x="158563" y="903"/>
                </a:lnTo>
                <a:lnTo>
                  <a:pt x="166433" y="2458"/>
                </a:lnTo>
                <a:lnTo>
                  <a:pt x="173585" y="4447"/>
                </a:lnTo>
                <a:lnTo>
                  <a:pt x="180258" y="6725"/>
                </a:lnTo>
                <a:lnTo>
                  <a:pt x="186612" y="9196"/>
                </a:lnTo>
                <a:lnTo>
                  <a:pt x="192753" y="11797"/>
                </a:lnTo>
                <a:lnTo>
                  <a:pt x="204657" y="17225"/>
                </a:lnTo>
                <a:lnTo>
                  <a:pt x="215344" y="22813"/>
                </a:lnTo>
                <a:lnTo>
                  <a:pt x="223269" y="28472"/>
                </a:lnTo>
                <a:lnTo>
                  <a:pt x="225763" y="32267"/>
                </a:lnTo>
                <a:lnTo>
                  <a:pt x="228535" y="41563"/>
                </a:lnTo>
                <a:lnTo>
                  <a:pt x="230095" y="57507"/>
                </a:lnTo>
                <a:lnTo>
                  <a:pt x="227920" y="71196"/>
                </a:lnTo>
                <a:lnTo>
                  <a:pt x="223778" y="86805"/>
                </a:lnTo>
                <a:lnTo>
                  <a:pt x="218763" y="103268"/>
                </a:lnTo>
                <a:lnTo>
                  <a:pt x="214186" y="110706"/>
                </a:lnTo>
                <a:lnTo>
                  <a:pt x="208278" y="117569"/>
                </a:lnTo>
                <a:lnTo>
                  <a:pt x="201482" y="124050"/>
                </a:lnTo>
                <a:lnTo>
                  <a:pt x="195046" y="131228"/>
                </a:lnTo>
                <a:lnTo>
                  <a:pt x="188851" y="138871"/>
                </a:lnTo>
                <a:lnTo>
                  <a:pt x="182815" y="146824"/>
                </a:lnTo>
                <a:lnTo>
                  <a:pt x="175934" y="154983"/>
                </a:lnTo>
                <a:lnTo>
                  <a:pt x="168489" y="163280"/>
                </a:lnTo>
                <a:lnTo>
                  <a:pt x="160668" y="171669"/>
                </a:lnTo>
                <a:lnTo>
                  <a:pt x="152596" y="179166"/>
                </a:lnTo>
                <a:lnTo>
                  <a:pt x="144358" y="186070"/>
                </a:lnTo>
                <a:lnTo>
                  <a:pt x="136010" y="192577"/>
                </a:lnTo>
                <a:lnTo>
                  <a:pt x="127585" y="198820"/>
                </a:lnTo>
                <a:lnTo>
                  <a:pt x="110605" y="210837"/>
                </a:lnTo>
                <a:lnTo>
                  <a:pt x="84980" y="228313"/>
                </a:lnTo>
                <a:lnTo>
                  <a:pt x="77373" y="233121"/>
                </a:lnTo>
                <a:lnTo>
                  <a:pt x="70397" y="237280"/>
                </a:lnTo>
                <a:lnTo>
                  <a:pt x="61375" y="242535"/>
                </a:lnTo>
                <a:lnTo>
                  <a:pt x="61636" y="242603"/>
                </a:lnTo>
                <a:lnTo>
                  <a:pt x="63716" y="241696"/>
                </a:lnTo>
                <a:lnTo>
                  <a:pt x="71193" y="235868"/>
                </a:lnTo>
                <a:lnTo>
                  <a:pt x="75802" y="234348"/>
                </a:lnTo>
                <a:lnTo>
                  <a:pt x="81732" y="233336"/>
                </a:lnTo>
                <a:lnTo>
                  <a:pt x="88543" y="232660"/>
                </a:lnTo>
                <a:lnTo>
                  <a:pt x="95941" y="232210"/>
                </a:lnTo>
                <a:lnTo>
                  <a:pt x="111781" y="231709"/>
                </a:lnTo>
                <a:lnTo>
                  <a:pt x="150416" y="231427"/>
                </a:lnTo>
                <a:lnTo>
                  <a:pt x="163859" y="232341"/>
                </a:lnTo>
                <a:lnTo>
                  <a:pt x="176633" y="233902"/>
                </a:lnTo>
                <a:lnTo>
                  <a:pt x="188958" y="235895"/>
                </a:lnTo>
                <a:lnTo>
                  <a:pt x="200031" y="238176"/>
                </a:lnTo>
                <a:lnTo>
                  <a:pt x="210272" y="240650"/>
                </a:lnTo>
                <a:lnTo>
                  <a:pt x="219956" y="243251"/>
                </a:lnTo>
                <a:lnTo>
                  <a:pt x="238336" y="248682"/>
                </a:lnTo>
                <a:lnTo>
                  <a:pt x="247239" y="251463"/>
                </a:lnTo>
                <a:lnTo>
                  <a:pt x="256030" y="255223"/>
                </a:lnTo>
                <a:lnTo>
                  <a:pt x="264748" y="259634"/>
                </a:lnTo>
                <a:lnTo>
                  <a:pt x="273418" y="264480"/>
                </a:lnTo>
                <a:lnTo>
                  <a:pt x="282057" y="268663"/>
                </a:lnTo>
                <a:lnTo>
                  <a:pt x="290672" y="272404"/>
                </a:lnTo>
                <a:lnTo>
                  <a:pt x="299274" y="275851"/>
                </a:lnTo>
                <a:lnTo>
                  <a:pt x="306913" y="280054"/>
                </a:lnTo>
                <a:lnTo>
                  <a:pt x="313910" y="284760"/>
                </a:lnTo>
                <a:lnTo>
                  <a:pt x="320481" y="289803"/>
                </a:lnTo>
                <a:lnTo>
                  <a:pt x="330321" y="300487"/>
                </a:lnTo>
                <a:lnTo>
                  <a:pt x="337870" y="312537"/>
                </a:lnTo>
                <a:lnTo>
                  <a:pt x="344400" y="327418"/>
                </a:lnTo>
                <a:lnTo>
                  <a:pt x="350476" y="341017"/>
                </a:lnTo>
                <a:lnTo>
                  <a:pt x="353431" y="347310"/>
                </a:lnTo>
                <a:lnTo>
                  <a:pt x="354448" y="354363"/>
                </a:lnTo>
                <a:lnTo>
                  <a:pt x="353038" y="369820"/>
                </a:lnTo>
                <a:lnTo>
                  <a:pt x="351328" y="377942"/>
                </a:lnTo>
                <a:lnTo>
                  <a:pt x="349237" y="386214"/>
                </a:lnTo>
                <a:lnTo>
                  <a:pt x="346890" y="394587"/>
                </a:lnTo>
                <a:lnTo>
                  <a:pt x="339201" y="408969"/>
                </a:lnTo>
                <a:lnTo>
                  <a:pt x="334484" y="415472"/>
                </a:lnTo>
                <a:lnTo>
                  <a:pt x="326576" y="424569"/>
                </a:lnTo>
                <a:lnTo>
                  <a:pt x="316543" y="435397"/>
                </a:lnTo>
                <a:lnTo>
                  <a:pt x="305090" y="447377"/>
                </a:lnTo>
                <a:lnTo>
                  <a:pt x="294598" y="457270"/>
                </a:lnTo>
                <a:lnTo>
                  <a:pt x="284746" y="465770"/>
                </a:lnTo>
                <a:lnTo>
                  <a:pt x="275321" y="473341"/>
                </a:lnTo>
                <a:lnTo>
                  <a:pt x="265227" y="479341"/>
                </a:lnTo>
                <a:lnTo>
                  <a:pt x="254688" y="484294"/>
                </a:lnTo>
                <a:lnTo>
                  <a:pt x="243852" y="488548"/>
                </a:lnTo>
                <a:lnTo>
                  <a:pt x="224191" y="495815"/>
                </a:lnTo>
                <a:lnTo>
                  <a:pt x="214948" y="499086"/>
                </a:lnTo>
                <a:lnTo>
                  <a:pt x="206881" y="502220"/>
                </a:lnTo>
                <a:lnTo>
                  <a:pt x="199598" y="505261"/>
                </a:lnTo>
                <a:lnTo>
                  <a:pt x="192838" y="508241"/>
                </a:lnTo>
                <a:lnTo>
                  <a:pt x="186426" y="510228"/>
                </a:lnTo>
                <a:lnTo>
                  <a:pt x="180246" y="511552"/>
                </a:lnTo>
                <a:lnTo>
                  <a:pt x="174221" y="512436"/>
                </a:lnTo>
                <a:lnTo>
                  <a:pt x="168299" y="513024"/>
                </a:lnTo>
                <a:lnTo>
                  <a:pt x="162447" y="513417"/>
                </a:lnTo>
                <a:lnTo>
                  <a:pt x="151817" y="513853"/>
                </a:lnTo>
                <a:lnTo>
                  <a:pt x="143916" y="514046"/>
                </a:lnTo>
                <a:lnTo>
                  <a:pt x="140477" y="513146"/>
                </a:lnTo>
                <a:lnTo>
                  <a:pt x="131084" y="508279"/>
                </a:lnTo>
                <a:lnTo>
                  <a:pt x="128112" y="507396"/>
                </a:lnTo>
                <a:lnTo>
                  <a:pt x="119309" y="49705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725"/>
          <p:cNvSpPr/>
          <p:nvPr/>
        </p:nvSpPr>
        <p:spPr>
          <a:xfrm>
            <a:off x="5806440" y="2786415"/>
            <a:ext cx="205740" cy="779746"/>
          </a:xfrm>
          <a:custGeom>
            <a:avLst/>
            <a:gdLst/>
            <a:ahLst/>
            <a:cxnLst/>
            <a:rect l="0" t="0" r="0" b="0"/>
            <a:pathLst>
              <a:path w="205740" h="779746">
                <a:moveTo>
                  <a:pt x="0" y="8220"/>
                </a:moveTo>
                <a:lnTo>
                  <a:pt x="0" y="3669"/>
                </a:lnTo>
                <a:lnTo>
                  <a:pt x="952" y="2328"/>
                </a:lnTo>
                <a:lnTo>
                  <a:pt x="2540" y="1434"/>
                </a:lnTo>
                <a:lnTo>
                  <a:pt x="7381" y="0"/>
                </a:lnTo>
                <a:lnTo>
                  <a:pt x="10583" y="2344"/>
                </a:lnTo>
                <a:lnTo>
                  <a:pt x="15181" y="6561"/>
                </a:lnTo>
                <a:lnTo>
                  <a:pt x="20400" y="11610"/>
                </a:lnTo>
                <a:lnTo>
                  <a:pt x="25894" y="19569"/>
                </a:lnTo>
                <a:lnTo>
                  <a:pt x="28692" y="24358"/>
                </a:lnTo>
                <a:lnTo>
                  <a:pt x="31802" y="34760"/>
                </a:lnTo>
                <a:lnTo>
                  <a:pt x="36092" y="53866"/>
                </a:lnTo>
                <a:lnTo>
                  <a:pt x="41758" y="72322"/>
                </a:lnTo>
                <a:lnTo>
                  <a:pt x="50627" y="99574"/>
                </a:lnTo>
                <a:lnTo>
                  <a:pt x="54706" y="112938"/>
                </a:lnTo>
                <a:lnTo>
                  <a:pt x="61778" y="137946"/>
                </a:lnTo>
                <a:lnTo>
                  <a:pt x="71115" y="173446"/>
                </a:lnTo>
                <a:lnTo>
                  <a:pt x="75985" y="189807"/>
                </a:lnTo>
                <a:lnTo>
                  <a:pt x="98396" y="259508"/>
                </a:lnTo>
                <a:lnTo>
                  <a:pt x="121519" y="329453"/>
                </a:lnTo>
                <a:lnTo>
                  <a:pt x="130542" y="358583"/>
                </a:lnTo>
                <a:lnTo>
                  <a:pt x="137511" y="382765"/>
                </a:lnTo>
                <a:lnTo>
                  <a:pt x="143108" y="403649"/>
                </a:lnTo>
                <a:lnTo>
                  <a:pt x="148746" y="428049"/>
                </a:lnTo>
                <a:lnTo>
                  <a:pt x="172634" y="545694"/>
                </a:lnTo>
                <a:lnTo>
                  <a:pt x="175097" y="562751"/>
                </a:lnTo>
                <a:lnTo>
                  <a:pt x="176739" y="578885"/>
                </a:lnTo>
                <a:lnTo>
                  <a:pt x="177833" y="594403"/>
                </a:lnTo>
                <a:lnTo>
                  <a:pt x="180468" y="612369"/>
                </a:lnTo>
                <a:lnTo>
                  <a:pt x="184129" y="631965"/>
                </a:lnTo>
                <a:lnTo>
                  <a:pt x="188475" y="652650"/>
                </a:lnTo>
                <a:lnTo>
                  <a:pt x="191372" y="670250"/>
                </a:lnTo>
                <a:lnTo>
                  <a:pt x="193304" y="685793"/>
                </a:lnTo>
                <a:lnTo>
                  <a:pt x="194592" y="699965"/>
                </a:lnTo>
                <a:lnTo>
                  <a:pt x="196402" y="715129"/>
                </a:lnTo>
                <a:lnTo>
                  <a:pt x="205739" y="7797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726"/>
          <p:cNvSpPr/>
          <p:nvPr/>
        </p:nvSpPr>
        <p:spPr>
          <a:xfrm>
            <a:off x="6157912" y="2871787"/>
            <a:ext cx="128589" cy="591504"/>
          </a:xfrm>
          <a:custGeom>
            <a:avLst/>
            <a:gdLst/>
            <a:ahLst/>
            <a:cxnLst/>
            <a:rect l="0" t="0" r="0" b="0"/>
            <a:pathLst>
              <a:path w="128589" h="591504">
                <a:moveTo>
                  <a:pt x="0" y="0"/>
                </a:moveTo>
                <a:lnTo>
                  <a:pt x="0" y="67222"/>
                </a:lnTo>
                <a:lnTo>
                  <a:pt x="953" y="87677"/>
                </a:lnTo>
                <a:lnTo>
                  <a:pt x="4551" y="140885"/>
                </a:lnTo>
                <a:lnTo>
                  <a:pt x="8749" y="174886"/>
                </a:lnTo>
                <a:lnTo>
                  <a:pt x="21034" y="253304"/>
                </a:lnTo>
                <a:lnTo>
                  <a:pt x="34913" y="333075"/>
                </a:lnTo>
                <a:lnTo>
                  <a:pt x="40420" y="357305"/>
                </a:lnTo>
                <a:lnTo>
                  <a:pt x="46949" y="382984"/>
                </a:lnTo>
                <a:lnTo>
                  <a:pt x="54159" y="409627"/>
                </a:lnTo>
                <a:lnTo>
                  <a:pt x="60871" y="431200"/>
                </a:lnTo>
                <a:lnTo>
                  <a:pt x="67251" y="449392"/>
                </a:lnTo>
                <a:lnTo>
                  <a:pt x="73409" y="465329"/>
                </a:lnTo>
                <a:lnTo>
                  <a:pt x="78467" y="479765"/>
                </a:lnTo>
                <a:lnTo>
                  <a:pt x="82791" y="493198"/>
                </a:lnTo>
                <a:lnTo>
                  <a:pt x="93428" y="527768"/>
                </a:lnTo>
                <a:lnTo>
                  <a:pt x="128588" y="59150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727"/>
          <p:cNvSpPr/>
          <p:nvPr/>
        </p:nvSpPr>
        <p:spPr>
          <a:xfrm>
            <a:off x="6423659" y="2854642"/>
            <a:ext cx="128589" cy="488634"/>
          </a:xfrm>
          <a:custGeom>
            <a:avLst/>
            <a:gdLst/>
            <a:ahLst/>
            <a:cxnLst/>
            <a:rect l="0" t="0" r="0" b="0"/>
            <a:pathLst>
              <a:path w="128589" h="488634">
                <a:moveTo>
                  <a:pt x="0" y="0"/>
                </a:moveTo>
                <a:lnTo>
                  <a:pt x="4552" y="13653"/>
                </a:lnTo>
                <a:lnTo>
                  <a:pt x="6844" y="24342"/>
                </a:lnTo>
                <a:lnTo>
                  <a:pt x="9325" y="38136"/>
                </a:lnTo>
                <a:lnTo>
                  <a:pt x="11932" y="53999"/>
                </a:lnTo>
                <a:lnTo>
                  <a:pt x="14623" y="68384"/>
                </a:lnTo>
                <a:lnTo>
                  <a:pt x="28324" y="136627"/>
                </a:lnTo>
                <a:lnTo>
                  <a:pt x="33171" y="162523"/>
                </a:lnTo>
                <a:lnTo>
                  <a:pt x="39259" y="187406"/>
                </a:lnTo>
                <a:lnTo>
                  <a:pt x="46175" y="211615"/>
                </a:lnTo>
                <a:lnTo>
                  <a:pt x="53644" y="235374"/>
                </a:lnTo>
                <a:lnTo>
                  <a:pt x="59575" y="255976"/>
                </a:lnTo>
                <a:lnTo>
                  <a:pt x="64482" y="274473"/>
                </a:lnTo>
                <a:lnTo>
                  <a:pt x="68706" y="291567"/>
                </a:lnTo>
                <a:lnTo>
                  <a:pt x="92854" y="379337"/>
                </a:lnTo>
                <a:lnTo>
                  <a:pt x="100955" y="406244"/>
                </a:lnTo>
                <a:lnTo>
                  <a:pt x="108261" y="428944"/>
                </a:lnTo>
                <a:lnTo>
                  <a:pt x="128588" y="48863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728"/>
          <p:cNvSpPr/>
          <p:nvPr/>
        </p:nvSpPr>
        <p:spPr>
          <a:xfrm>
            <a:off x="6175057" y="3215185"/>
            <a:ext cx="240031" cy="33793"/>
          </a:xfrm>
          <a:custGeom>
            <a:avLst/>
            <a:gdLst/>
            <a:ahLst/>
            <a:cxnLst/>
            <a:rect l="0" t="0" r="0" b="0"/>
            <a:pathLst>
              <a:path w="240031" h="33793">
                <a:moveTo>
                  <a:pt x="0" y="33792"/>
                </a:moveTo>
                <a:lnTo>
                  <a:pt x="13652" y="29241"/>
                </a:lnTo>
                <a:lnTo>
                  <a:pt x="19579" y="26948"/>
                </a:lnTo>
                <a:lnTo>
                  <a:pt x="25435" y="24467"/>
                </a:lnTo>
                <a:lnTo>
                  <a:pt x="31244" y="21861"/>
                </a:lnTo>
                <a:lnTo>
                  <a:pt x="40832" y="19170"/>
                </a:lnTo>
                <a:lnTo>
                  <a:pt x="52939" y="16424"/>
                </a:lnTo>
                <a:lnTo>
                  <a:pt x="66725" y="13641"/>
                </a:lnTo>
                <a:lnTo>
                  <a:pt x="99823" y="8009"/>
                </a:lnTo>
                <a:lnTo>
                  <a:pt x="117984" y="5173"/>
                </a:lnTo>
                <a:lnTo>
                  <a:pt x="132949" y="3283"/>
                </a:lnTo>
                <a:lnTo>
                  <a:pt x="145782" y="2022"/>
                </a:lnTo>
                <a:lnTo>
                  <a:pt x="157196" y="1182"/>
                </a:lnTo>
                <a:lnTo>
                  <a:pt x="174957" y="249"/>
                </a:lnTo>
                <a:lnTo>
                  <a:pt x="182361" y="0"/>
                </a:lnTo>
                <a:lnTo>
                  <a:pt x="189201" y="787"/>
                </a:lnTo>
                <a:lnTo>
                  <a:pt x="195667" y="2263"/>
                </a:lnTo>
                <a:lnTo>
                  <a:pt x="201882" y="4200"/>
                </a:lnTo>
                <a:lnTo>
                  <a:pt x="207931" y="5492"/>
                </a:lnTo>
                <a:lnTo>
                  <a:pt x="213868" y="6353"/>
                </a:lnTo>
                <a:lnTo>
                  <a:pt x="219731" y="6927"/>
                </a:lnTo>
                <a:lnTo>
                  <a:pt x="224592" y="8262"/>
                </a:lnTo>
                <a:lnTo>
                  <a:pt x="228786" y="10104"/>
                </a:lnTo>
                <a:lnTo>
                  <a:pt x="240030" y="1664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729"/>
          <p:cNvSpPr/>
          <p:nvPr/>
        </p:nvSpPr>
        <p:spPr>
          <a:xfrm>
            <a:off x="6600587" y="3231832"/>
            <a:ext cx="366247" cy="390266"/>
          </a:xfrm>
          <a:custGeom>
            <a:avLst/>
            <a:gdLst/>
            <a:ahLst/>
            <a:cxnLst/>
            <a:rect l="0" t="0" r="0" b="0"/>
            <a:pathLst>
              <a:path w="366247" h="390266">
                <a:moveTo>
                  <a:pt x="243125" y="0"/>
                </a:moveTo>
                <a:lnTo>
                  <a:pt x="229472" y="4551"/>
                </a:lnTo>
                <a:lnTo>
                  <a:pt x="223546" y="5892"/>
                </a:lnTo>
                <a:lnTo>
                  <a:pt x="217690" y="6785"/>
                </a:lnTo>
                <a:lnTo>
                  <a:pt x="211880" y="7381"/>
                </a:lnTo>
                <a:lnTo>
                  <a:pt x="206103" y="9683"/>
                </a:lnTo>
                <a:lnTo>
                  <a:pt x="200346" y="13123"/>
                </a:lnTo>
                <a:lnTo>
                  <a:pt x="194603" y="17321"/>
                </a:lnTo>
                <a:lnTo>
                  <a:pt x="180297" y="23930"/>
                </a:lnTo>
                <a:lnTo>
                  <a:pt x="160283" y="32146"/>
                </a:lnTo>
                <a:lnTo>
                  <a:pt x="136462" y="41433"/>
                </a:lnTo>
                <a:lnTo>
                  <a:pt x="117723" y="50482"/>
                </a:lnTo>
                <a:lnTo>
                  <a:pt x="102374" y="59372"/>
                </a:lnTo>
                <a:lnTo>
                  <a:pt x="29606" y="108046"/>
                </a:lnTo>
                <a:lnTo>
                  <a:pt x="22674" y="112989"/>
                </a:lnTo>
                <a:lnTo>
                  <a:pt x="12432" y="121020"/>
                </a:lnTo>
                <a:lnTo>
                  <a:pt x="4705" y="130304"/>
                </a:lnTo>
                <a:lnTo>
                  <a:pt x="1311" y="135447"/>
                </a:lnTo>
                <a:lnTo>
                  <a:pt x="0" y="139828"/>
                </a:lnTo>
                <a:lnTo>
                  <a:pt x="79" y="143701"/>
                </a:lnTo>
                <a:lnTo>
                  <a:pt x="1085" y="147236"/>
                </a:lnTo>
                <a:lnTo>
                  <a:pt x="4742" y="153703"/>
                </a:lnTo>
                <a:lnTo>
                  <a:pt x="7050" y="156761"/>
                </a:lnTo>
                <a:lnTo>
                  <a:pt x="11447" y="158800"/>
                </a:lnTo>
                <a:lnTo>
                  <a:pt x="17236" y="160159"/>
                </a:lnTo>
                <a:lnTo>
                  <a:pt x="23952" y="161065"/>
                </a:lnTo>
                <a:lnTo>
                  <a:pt x="36050" y="161669"/>
                </a:lnTo>
                <a:lnTo>
                  <a:pt x="69812" y="162341"/>
                </a:lnTo>
                <a:lnTo>
                  <a:pt x="140761" y="162718"/>
                </a:lnTo>
                <a:lnTo>
                  <a:pt x="162500" y="163724"/>
                </a:lnTo>
                <a:lnTo>
                  <a:pt x="181755" y="165347"/>
                </a:lnTo>
                <a:lnTo>
                  <a:pt x="199354" y="167381"/>
                </a:lnTo>
                <a:lnTo>
                  <a:pt x="214897" y="169690"/>
                </a:lnTo>
                <a:lnTo>
                  <a:pt x="229069" y="172182"/>
                </a:lnTo>
                <a:lnTo>
                  <a:pt x="242327" y="174795"/>
                </a:lnTo>
                <a:lnTo>
                  <a:pt x="254975" y="178443"/>
                </a:lnTo>
                <a:lnTo>
                  <a:pt x="267218" y="182780"/>
                </a:lnTo>
                <a:lnTo>
                  <a:pt x="279189" y="187575"/>
                </a:lnTo>
                <a:lnTo>
                  <a:pt x="290028" y="192678"/>
                </a:lnTo>
                <a:lnTo>
                  <a:pt x="300111" y="197985"/>
                </a:lnTo>
                <a:lnTo>
                  <a:pt x="309691" y="203427"/>
                </a:lnTo>
                <a:lnTo>
                  <a:pt x="318935" y="208961"/>
                </a:lnTo>
                <a:lnTo>
                  <a:pt x="336826" y="220189"/>
                </a:lnTo>
                <a:lnTo>
                  <a:pt x="343693" y="225850"/>
                </a:lnTo>
                <a:lnTo>
                  <a:pt x="353862" y="237220"/>
                </a:lnTo>
                <a:lnTo>
                  <a:pt x="357907" y="243872"/>
                </a:lnTo>
                <a:lnTo>
                  <a:pt x="361557" y="251164"/>
                </a:lnTo>
                <a:lnTo>
                  <a:pt x="364942" y="258883"/>
                </a:lnTo>
                <a:lnTo>
                  <a:pt x="366246" y="266886"/>
                </a:lnTo>
                <a:lnTo>
                  <a:pt x="366164" y="275079"/>
                </a:lnTo>
                <a:lnTo>
                  <a:pt x="365156" y="283399"/>
                </a:lnTo>
                <a:lnTo>
                  <a:pt x="363532" y="291802"/>
                </a:lnTo>
                <a:lnTo>
                  <a:pt x="361496" y="300262"/>
                </a:lnTo>
                <a:lnTo>
                  <a:pt x="359186" y="308760"/>
                </a:lnTo>
                <a:lnTo>
                  <a:pt x="355741" y="316330"/>
                </a:lnTo>
                <a:lnTo>
                  <a:pt x="351540" y="323282"/>
                </a:lnTo>
                <a:lnTo>
                  <a:pt x="346835" y="329821"/>
                </a:lnTo>
                <a:lnTo>
                  <a:pt x="341793" y="336086"/>
                </a:lnTo>
                <a:lnTo>
                  <a:pt x="331110" y="348127"/>
                </a:lnTo>
                <a:lnTo>
                  <a:pt x="324642" y="354004"/>
                </a:lnTo>
                <a:lnTo>
                  <a:pt x="317472" y="359828"/>
                </a:lnTo>
                <a:lnTo>
                  <a:pt x="309835" y="365615"/>
                </a:lnTo>
                <a:lnTo>
                  <a:pt x="301886" y="370426"/>
                </a:lnTo>
                <a:lnTo>
                  <a:pt x="293729" y="374586"/>
                </a:lnTo>
                <a:lnTo>
                  <a:pt x="285433" y="378311"/>
                </a:lnTo>
                <a:lnTo>
                  <a:pt x="277045" y="380795"/>
                </a:lnTo>
                <a:lnTo>
                  <a:pt x="268596" y="382451"/>
                </a:lnTo>
                <a:lnTo>
                  <a:pt x="260105" y="383555"/>
                </a:lnTo>
                <a:lnTo>
                  <a:pt x="251588" y="385243"/>
                </a:lnTo>
                <a:lnTo>
                  <a:pt x="243052" y="387321"/>
                </a:lnTo>
                <a:lnTo>
                  <a:pt x="234504" y="389659"/>
                </a:lnTo>
                <a:lnTo>
                  <a:pt x="226900" y="390265"/>
                </a:lnTo>
                <a:lnTo>
                  <a:pt x="219926" y="389717"/>
                </a:lnTo>
                <a:lnTo>
                  <a:pt x="213371" y="388399"/>
                </a:lnTo>
                <a:lnTo>
                  <a:pt x="207097" y="387520"/>
                </a:lnTo>
                <a:lnTo>
                  <a:pt x="201009" y="386934"/>
                </a:lnTo>
                <a:lnTo>
                  <a:pt x="195046" y="386544"/>
                </a:lnTo>
                <a:lnTo>
                  <a:pt x="190117" y="385331"/>
                </a:lnTo>
                <a:lnTo>
                  <a:pt x="185879" y="383570"/>
                </a:lnTo>
                <a:lnTo>
                  <a:pt x="174545" y="3771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730"/>
          <p:cNvSpPr/>
          <p:nvPr/>
        </p:nvSpPr>
        <p:spPr>
          <a:xfrm>
            <a:off x="7004132" y="3120389"/>
            <a:ext cx="379649" cy="17147"/>
          </a:xfrm>
          <a:custGeom>
            <a:avLst/>
            <a:gdLst/>
            <a:ahLst/>
            <a:cxnLst/>
            <a:rect l="0" t="0" r="0" b="0"/>
            <a:pathLst>
              <a:path w="379649" h="17147">
                <a:moveTo>
                  <a:pt x="11030" y="0"/>
                </a:moveTo>
                <a:lnTo>
                  <a:pt x="0" y="0"/>
                </a:lnTo>
                <a:lnTo>
                  <a:pt x="306944" y="0"/>
                </a:lnTo>
                <a:lnTo>
                  <a:pt x="318796" y="953"/>
                </a:lnTo>
                <a:lnTo>
                  <a:pt x="328602" y="2541"/>
                </a:lnTo>
                <a:lnTo>
                  <a:pt x="337045" y="4552"/>
                </a:lnTo>
                <a:lnTo>
                  <a:pt x="344579" y="5892"/>
                </a:lnTo>
                <a:lnTo>
                  <a:pt x="351505" y="6786"/>
                </a:lnTo>
                <a:lnTo>
                  <a:pt x="358029" y="7381"/>
                </a:lnTo>
                <a:lnTo>
                  <a:pt x="363330" y="8731"/>
                </a:lnTo>
                <a:lnTo>
                  <a:pt x="367817" y="10584"/>
                </a:lnTo>
                <a:lnTo>
                  <a:pt x="379648" y="1714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731"/>
          <p:cNvSpPr/>
          <p:nvPr/>
        </p:nvSpPr>
        <p:spPr>
          <a:xfrm>
            <a:off x="6998017" y="3292350"/>
            <a:ext cx="334328" cy="59498"/>
          </a:xfrm>
          <a:custGeom>
            <a:avLst/>
            <a:gdLst/>
            <a:ahLst/>
            <a:cxnLst/>
            <a:rect l="0" t="0" r="0" b="0"/>
            <a:pathLst>
              <a:path w="334328" h="59498">
                <a:moveTo>
                  <a:pt x="0" y="59497"/>
                </a:moveTo>
                <a:lnTo>
                  <a:pt x="35795" y="47565"/>
                </a:lnTo>
                <a:lnTo>
                  <a:pt x="78657" y="34795"/>
                </a:lnTo>
                <a:lnTo>
                  <a:pt x="107031" y="26928"/>
                </a:lnTo>
                <a:lnTo>
                  <a:pt x="119932" y="23497"/>
                </a:lnTo>
                <a:lnTo>
                  <a:pt x="137104" y="20257"/>
                </a:lnTo>
                <a:lnTo>
                  <a:pt x="157126" y="17145"/>
                </a:lnTo>
                <a:lnTo>
                  <a:pt x="179045" y="14117"/>
                </a:lnTo>
                <a:lnTo>
                  <a:pt x="197468" y="11146"/>
                </a:lnTo>
                <a:lnTo>
                  <a:pt x="213561" y="8213"/>
                </a:lnTo>
                <a:lnTo>
                  <a:pt x="228099" y="5306"/>
                </a:lnTo>
                <a:lnTo>
                  <a:pt x="243506" y="3367"/>
                </a:lnTo>
                <a:lnTo>
                  <a:pt x="259492" y="2074"/>
                </a:lnTo>
                <a:lnTo>
                  <a:pt x="296597" y="255"/>
                </a:lnTo>
                <a:lnTo>
                  <a:pt x="303459" y="0"/>
                </a:lnTo>
                <a:lnTo>
                  <a:pt x="308985" y="783"/>
                </a:lnTo>
                <a:lnTo>
                  <a:pt x="313623" y="2257"/>
                </a:lnTo>
                <a:lnTo>
                  <a:pt x="334327" y="80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732"/>
          <p:cNvSpPr/>
          <p:nvPr/>
        </p:nvSpPr>
        <p:spPr>
          <a:xfrm>
            <a:off x="7514750" y="3009101"/>
            <a:ext cx="400326" cy="402754"/>
          </a:xfrm>
          <a:custGeom>
            <a:avLst/>
            <a:gdLst/>
            <a:ahLst/>
            <a:cxnLst/>
            <a:rect l="0" t="0" r="0" b="0"/>
            <a:pathLst>
              <a:path w="400326" h="402754">
                <a:moveTo>
                  <a:pt x="14762" y="85571"/>
                </a:moveTo>
                <a:lnTo>
                  <a:pt x="0" y="78190"/>
                </a:lnTo>
                <a:lnTo>
                  <a:pt x="158" y="76841"/>
                </a:lnTo>
                <a:lnTo>
                  <a:pt x="3979" y="70390"/>
                </a:lnTo>
                <a:lnTo>
                  <a:pt x="5208" y="65172"/>
                </a:lnTo>
                <a:lnTo>
                  <a:pt x="8293" y="59677"/>
                </a:lnTo>
                <a:lnTo>
                  <a:pt x="10449" y="56878"/>
                </a:lnTo>
                <a:lnTo>
                  <a:pt x="16649" y="52155"/>
                </a:lnTo>
                <a:lnTo>
                  <a:pt x="25545" y="46149"/>
                </a:lnTo>
                <a:lnTo>
                  <a:pt x="36239" y="39287"/>
                </a:lnTo>
                <a:lnTo>
                  <a:pt x="46224" y="33760"/>
                </a:lnTo>
                <a:lnTo>
                  <a:pt x="55740" y="29123"/>
                </a:lnTo>
                <a:lnTo>
                  <a:pt x="64941" y="25079"/>
                </a:lnTo>
                <a:lnTo>
                  <a:pt x="74885" y="21431"/>
                </a:lnTo>
                <a:lnTo>
                  <a:pt x="85324" y="18046"/>
                </a:lnTo>
                <a:lnTo>
                  <a:pt x="96093" y="14837"/>
                </a:lnTo>
                <a:lnTo>
                  <a:pt x="118219" y="8731"/>
                </a:lnTo>
                <a:lnTo>
                  <a:pt x="129453" y="5770"/>
                </a:lnTo>
                <a:lnTo>
                  <a:pt x="140753" y="3795"/>
                </a:lnTo>
                <a:lnTo>
                  <a:pt x="152096" y="2479"/>
                </a:lnTo>
                <a:lnTo>
                  <a:pt x="163468" y="1601"/>
                </a:lnTo>
                <a:lnTo>
                  <a:pt x="174860" y="1016"/>
                </a:lnTo>
                <a:lnTo>
                  <a:pt x="197676" y="366"/>
                </a:lnTo>
                <a:lnTo>
                  <a:pt x="231942" y="0"/>
                </a:lnTo>
                <a:lnTo>
                  <a:pt x="242416" y="1854"/>
                </a:lnTo>
                <a:lnTo>
                  <a:pt x="252257" y="4995"/>
                </a:lnTo>
                <a:lnTo>
                  <a:pt x="261674" y="8993"/>
                </a:lnTo>
                <a:lnTo>
                  <a:pt x="269858" y="13564"/>
                </a:lnTo>
                <a:lnTo>
                  <a:pt x="277218" y="18517"/>
                </a:lnTo>
                <a:lnTo>
                  <a:pt x="284031" y="23723"/>
                </a:lnTo>
                <a:lnTo>
                  <a:pt x="290477" y="29099"/>
                </a:lnTo>
                <a:lnTo>
                  <a:pt x="302720" y="40152"/>
                </a:lnTo>
                <a:lnTo>
                  <a:pt x="307699" y="46720"/>
                </a:lnTo>
                <a:lnTo>
                  <a:pt x="311971" y="53955"/>
                </a:lnTo>
                <a:lnTo>
                  <a:pt x="315772" y="61636"/>
                </a:lnTo>
                <a:lnTo>
                  <a:pt x="318305" y="69615"/>
                </a:lnTo>
                <a:lnTo>
                  <a:pt x="319994" y="77791"/>
                </a:lnTo>
                <a:lnTo>
                  <a:pt x="321120" y="86099"/>
                </a:lnTo>
                <a:lnTo>
                  <a:pt x="320918" y="94496"/>
                </a:lnTo>
                <a:lnTo>
                  <a:pt x="319832" y="102951"/>
                </a:lnTo>
                <a:lnTo>
                  <a:pt x="318154" y="111445"/>
                </a:lnTo>
                <a:lnTo>
                  <a:pt x="316083" y="119965"/>
                </a:lnTo>
                <a:lnTo>
                  <a:pt x="313751" y="128503"/>
                </a:lnTo>
                <a:lnTo>
                  <a:pt x="311242" y="137052"/>
                </a:lnTo>
                <a:lnTo>
                  <a:pt x="306713" y="146562"/>
                </a:lnTo>
                <a:lnTo>
                  <a:pt x="300836" y="156712"/>
                </a:lnTo>
                <a:lnTo>
                  <a:pt x="294061" y="167288"/>
                </a:lnTo>
                <a:lnTo>
                  <a:pt x="287639" y="178149"/>
                </a:lnTo>
                <a:lnTo>
                  <a:pt x="281453" y="189200"/>
                </a:lnTo>
                <a:lnTo>
                  <a:pt x="275424" y="200377"/>
                </a:lnTo>
                <a:lnTo>
                  <a:pt x="267594" y="211639"/>
                </a:lnTo>
                <a:lnTo>
                  <a:pt x="258564" y="222956"/>
                </a:lnTo>
                <a:lnTo>
                  <a:pt x="248734" y="234311"/>
                </a:lnTo>
                <a:lnTo>
                  <a:pt x="239323" y="244739"/>
                </a:lnTo>
                <a:lnTo>
                  <a:pt x="221248" y="263944"/>
                </a:lnTo>
                <a:lnTo>
                  <a:pt x="195005" y="290823"/>
                </a:lnTo>
                <a:lnTo>
                  <a:pt x="182549" y="301463"/>
                </a:lnTo>
                <a:lnTo>
                  <a:pt x="167578" y="313319"/>
                </a:lnTo>
                <a:lnTo>
                  <a:pt x="138878" y="335382"/>
                </a:lnTo>
                <a:lnTo>
                  <a:pt x="129891" y="342600"/>
                </a:lnTo>
                <a:lnTo>
                  <a:pt x="119270" y="352206"/>
                </a:lnTo>
                <a:lnTo>
                  <a:pt x="117772" y="354768"/>
                </a:lnTo>
                <a:lnTo>
                  <a:pt x="117725" y="356476"/>
                </a:lnTo>
                <a:lnTo>
                  <a:pt x="119599" y="356661"/>
                </a:lnTo>
                <a:lnTo>
                  <a:pt x="131339" y="353325"/>
                </a:lnTo>
                <a:lnTo>
                  <a:pt x="141504" y="352210"/>
                </a:lnTo>
                <a:lnTo>
                  <a:pt x="151644" y="350008"/>
                </a:lnTo>
                <a:lnTo>
                  <a:pt x="180691" y="342481"/>
                </a:lnTo>
                <a:lnTo>
                  <a:pt x="194914" y="339712"/>
                </a:lnTo>
                <a:lnTo>
                  <a:pt x="208206" y="337866"/>
                </a:lnTo>
                <a:lnTo>
                  <a:pt x="220877" y="336635"/>
                </a:lnTo>
                <a:lnTo>
                  <a:pt x="234087" y="335814"/>
                </a:lnTo>
                <a:lnTo>
                  <a:pt x="261466" y="334903"/>
                </a:lnTo>
                <a:lnTo>
                  <a:pt x="311003" y="334318"/>
                </a:lnTo>
                <a:lnTo>
                  <a:pt x="334385" y="334238"/>
                </a:lnTo>
                <a:lnTo>
                  <a:pt x="344049" y="335169"/>
                </a:lnTo>
                <a:lnTo>
                  <a:pt x="352396" y="336742"/>
                </a:lnTo>
                <a:lnTo>
                  <a:pt x="359867" y="338743"/>
                </a:lnTo>
                <a:lnTo>
                  <a:pt x="366751" y="341030"/>
                </a:lnTo>
                <a:lnTo>
                  <a:pt x="373247" y="343507"/>
                </a:lnTo>
                <a:lnTo>
                  <a:pt x="384591" y="348799"/>
                </a:lnTo>
                <a:lnTo>
                  <a:pt x="392808" y="354327"/>
                </a:lnTo>
                <a:lnTo>
                  <a:pt x="395380" y="357134"/>
                </a:lnTo>
                <a:lnTo>
                  <a:pt x="397095" y="359958"/>
                </a:lnTo>
                <a:lnTo>
                  <a:pt x="398238" y="362793"/>
                </a:lnTo>
                <a:lnTo>
                  <a:pt x="399508" y="371024"/>
                </a:lnTo>
                <a:lnTo>
                  <a:pt x="400073" y="380079"/>
                </a:lnTo>
                <a:lnTo>
                  <a:pt x="400325" y="387278"/>
                </a:lnTo>
                <a:lnTo>
                  <a:pt x="399439" y="390532"/>
                </a:lnTo>
                <a:lnTo>
                  <a:pt x="397896" y="393653"/>
                </a:lnTo>
                <a:lnTo>
                  <a:pt x="383380" y="40275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733"/>
          <p:cNvSpPr/>
          <p:nvPr/>
        </p:nvSpPr>
        <p:spPr>
          <a:xfrm>
            <a:off x="7911656" y="3009300"/>
            <a:ext cx="388832" cy="332236"/>
          </a:xfrm>
          <a:custGeom>
            <a:avLst/>
            <a:gdLst/>
            <a:ahLst/>
            <a:cxnLst/>
            <a:rect l="0" t="0" r="0" b="0"/>
            <a:pathLst>
              <a:path w="388832" h="332236">
                <a:moveTo>
                  <a:pt x="200786" y="8220"/>
                </a:moveTo>
                <a:lnTo>
                  <a:pt x="187134" y="3669"/>
                </a:lnTo>
                <a:lnTo>
                  <a:pt x="177891" y="1434"/>
                </a:lnTo>
                <a:lnTo>
                  <a:pt x="169655" y="442"/>
                </a:lnTo>
                <a:lnTo>
                  <a:pt x="159645" y="0"/>
                </a:lnTo>
                <a:lnTo>
                  <a:pt x="154309" y="1787"/>
                </a:lnTo>
                <a:lnTo>
                  <a:pt x="143299" y="8853"/>
                </a:lnTo>
                <a:lnTo>
                  <a:pt x="132056" y="15804"/>
                </a:lnTo>
                <a:lnTo>
                  <a:pt x="126391" y="18991"/>
                </a:lnTo>
                <a:lnTo>
                  <a:pt x="119757" y="23973"/>
                </a:lnTo>
                <a:lnTo>
                  <a:pt x="112476" y="30152"/>
                </a:lnTo>
                <a:lnTo>
                  <a:pt x="104766" y="37128"/>
                </a:lnTo>
                <a:lnTo>
                  <a:pt x="97721" y="44637"/>
                </a:lnTo>
                <a:lnTo>
                  <a:pt x="91119" y="52501"/>
                </a:lnTo>
                <a:lnTo>
                  <a:pt x="62283" y="90203"/>
                </a:lnTo>
                <a:lnTo>
                  <a:pt x="54159" y="100023"/>
                </a:lnTo>
                <a:lnTo>
                  <a:pt x="45885" y="109427"/>
                </a:lnTo>
                <a:lnTo>
                  <a:pt x="37511" y="118553"/>
                </a:lnTo>
                <a:lnTo>
                  <a:pt x="30976" y="127495"/>
                </a:lnTo>
                <a:lnTo>
                  <a:pt x="25668" y="136314"/>
                </a:lnTo>
                <a:lnTo>
                  <a:pt x="21175" y="145051"/>
                </a:lnTo>
                <a:lnTo>
                  <a:pt x="17228" y="154686"/>
                </a:lnTo>
                <a:lnTo>
                  <a:pt x="13643" y="164919"/>
                </a:lnTo>
                <a:lnTo>
                  <a:pt x="1048" y="204167"/>
                </a:lnTo>
                <a:lnTo>
                  <a:pt x="0" y="214098"/>
                </a:lnTo>
                <a:lnTo>
                  <a:pt x="254" y="224530"/>
                </a:lnTo>
                <a:lnTo>
                  <a:pt x="1376" y="235294"/>
                </a:lnTo>
                <a:lnTo>
                  <a:pt x="3075" y="244375"/>
                </a:lnTo>
                <a:lnTo>
                  <a:pt x="5162" y="252334"/>
                </a:lnTo>
                <a:lnTo>
                  <a:pt x="7505" y="259545"/>
                </a:lnTo>
                <a:lnTo>
                  <a:pt x="10972" y="266257"/>
                </a:lnTo>
                <a:lnTo>
                  <a:pt x="15188" y="272637"/>
                </a:lnTo>
                <a:lnTo>
                  <a:pt x="19904" y="278796"/>
                </a:lnTo>
                <a:lnTo>
                  <a:pt x="25906" y="284806"/>
                </a:lnTo>
                <a:lnTo>
                  <a:pt x="32764" y="290718"/>
                </a:lnTo>
                <a:lnTo>
                  <a:pt x="40194" y="296565"/>
                </a:lnTo>
                <a:lnTo>
                  <a:pt x="48957" y="301414"/>
                </a:lnTo>
                <a:lnTo>
                  <a:pt x="58610" y="305600"/>
                </a:lnTo>
                <a:lnTo>
                  <a:pt x="68854" y="309343"/>
                </a:lnTo>
                <a:lnTo>
                  <a:pt x="79494" y="312791"/>
                </a:lnTo>
                <a:lnTo>
                  <a:pt x="90397" y="316042"/>
                </a:lnTo>
                <a:lnTo>
                  <a:pt x="112672" y="322195"/>
                </a:lnTo>
                <a:lnTo>
                  <a:pt x="135272" y="328104"/>
                </a:lnTo>
                <a:lnTo>
                  <a:pt x="146632" y="330061"/>
                </a:lnTo>
                <a:lnTo>
                  <a:pt x="158017" y="331365"/>
                </a:lnTo>
                <a:lnTo>
                  <a:pt x="169415" y="332235"/>
                </a:lnTo>
                <a:lnTo>
                  <a:pt x="180825" y="331863"/>
                </a:lnTo>
                <a:lnTo>
                  <a:pt x="192241" y="330662"/>
                </a:lnTo>
                <a:lnTo>
                  <a:pt x="203663" y="328909"/>
                </a:lnTo>
                <a:lnTo>
                  <a:pt x="215085" y="326787"/>
                </a:lnTo>
                <a:lnTo>
                  <a:pt x="237939" y="321890"/>
                </a:lnTo>
                <a:lnTo>
                  <a:pt x="248415" y="319251"/>
                </a:lnTo>
                <a:lnTo>
                  <a:pt x="258256" y="316539"/>
                </a:lnTo>
                <a:lnTo>
                  <a:pt x="267674" y="313778"/>
                </a:lnTo>
                <a:lnTo>
                  <a:pt x="276810" y="310033"/>
                </a:lnTo>
                <a:lnTo>
                  <a:pt x="285759" y="305631"/>
                </a:lnTo>
                <a:lnTo>
                  <a:pt x="294582" y="300791"/>
                </a:lnTo>
                <a:lnTo>
                  <a:pt x="303322" y="295660"/>
                </a:lnTo>
                <a:lnTo>
                  <a:pt x="320653" y="284878"/>
                </a:lnTo>
                <a:lnTo>
                  <a:pt x="328322" y="278384"/>
                </a:lnTo>
                <a:lnTo>
                  <a:pt x="335340" y="271197"/>
                </a:lnTo>
                <a:lnTo>
                  <a:pt x="341925" y="263547"/>
                </a:lnTo>
                <a:lnTo>
                  <a:pt x="348218" y="256543"/>
                </a:lnTo>
                <a:lnTo>
                  <a:pt x="360292" y="243681"/>
                </a:lnTo>
                <a:lnTo>
                  <a:pt x="365226" y="236631"/>
                </a:lnTo>
                <a:lnTo>
                  <a:pt x="369467" y="229074"/>
                </a:lnTo>
                <a:lnTo>
                  <a:pt x="383119" y="200965"/>
                </a:lnTo>
                <a:lnTo>
                  <a:pt x="385207" y="193866"/>
                </a:lnTo>
                <a:lnTo>
                  <a:pt x="386598" y="186277"/>
                </a:lnTo>
                <a:lnTo>
                  <a:pt x="387525" y="178359"/>
                </a:lnTo>
                <a:lnTo>
                  <a:pt x="388144" y="170223"/>
                </a:lnTo>
                <a:lnTo>
                  <a:pt x="388556" y="161942"/>
                </a:lnTo>
                <a:lnTo>
                  <a:pt x="388831" y="153564"/>
                </a:lnTo>
                <a:lnTo>
                  <a:pt x="387111" y="146073"/>
                </a:lnTo>
                <a:lnTo>
                  <a:pt x="384057" y="139175"/>
                </a:lnTo>
                <a:lnTo>
                  <a:pt x="380116" y="132671"/>
                </a:lnTo>
                <a:lnTo>
                  <a:pt x="375585" y="126429"/>
                </a:lnTo>
                <a:lnTo>
                  <a:pt x="370659" y="120364"/>
                </a:lnTo>
                <a:lnTo>
                  <a:pt x="365470" y="114415"/>
                </a:lnTo>
                <a:lnTo>
                  <a:pt x="360104" y="108544"/>
                </a:lnTo>
                <a:lnTo>
                  <a:pt x="349065" y="96941"/>
                </a:lnTo>
                <a:lnTo>
                  <a:pt x="332138" y="79698"/>
                </a:lnTo>
                <a:lnTo>
                  <a:pt x="324549" y="74922"/>
                </a:lnTo>
                <a:lnTo>
                  <a:pt x="315680" y="70785"/>
                </a:lnTo>
                <a:lnTo>
                  <a:pt x="305957" y="67075"/>
                </a:lnTo>
                <a:lnTo>
                  <a:pt x="296618" y="64602"/>
                </a:lnTo>
                <a:lnTo>
                  <a:pt x="287535" y="62953"/>
                </a:lnTo>
                <a:lnTo>
                  <a:pt x="278621" y="61853"/>
                </a:lnTo>
                <a:lnTo>
                  <a:pt x="267916" y="61120"/>
                </a:lnTo>
                <a:lnTo>
                  <a:pt x="256016" y="60632"/>
                </a:lnTo>
                <a:lnTo>
                  <a:pt x="221596" y="59944"/>
                </a:lnTo>
                <a:lnTo>
                  <a:pt x="175069" y="5965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734"/>
          <p:cNvSpPr/>
          <p:nvPr/>
        </p:nvSpPr>
        <p:spPr>
          <a:xfrm>
            <a:off x="8352472" y="3171825"/>
            <a:ext cx="197169" cy="8542"/>
          </a:xfrm>
          <a:custGeom>
            <a:avLst/>
            <a:gdLst/>
            <a:ahLst/>
            <a:cxnLst/>
            <a:rect l="0" t="0" r="0" b="0"/>
            <a:pathLst>
              <a:path w="197169" h="8542">
                <a:moveTo>
                  <a:pt x="0" y="0"/>
                </a:moveTo>
                <a:lnTo>
                  <a:pt x="4551" y="4551"/>
                </a:lnTo>
                <a:lnTo>
                  <a:pt x="6844" y="5891"/>
                </a:lnTo>
                <a:lnTo>
                  <a:pt x="9325" y="6785"/>
                </a:lnTo>
                <a:lnTo>
                  <a:pt x="11932" y="7380"/>
                </a:lnTo>
                <a:lnTo>
                  <a:pt x="15574" y="7778"/>
                </a:lnTo>
                <a:lnTo>
                  <a:pt x="19908" y="8043"/>
                </a:lnTo>
                <a:lnTo>
                  <a:pt x="29803" y="8337"/>
                </a:lnTo>
                <a:lnTo>
                  <a:pt x="57312" y="8541"/>
                </a:lnTo>
                <a:lnTo>
                  <a:pt x="66783" y="7599"/>
                </a:lnTo>
                <a:lnTo>
                  <a:pt x="78812" y="6018"/>
                </a:lnTo>
                <a:lnTo>
                  <a:pt x="92547" y="4012"/>
                </a:lnTo>
                <a:lnTo>
                  <a:pt x="104560" y="2675"/>
                </a:lnTo>
                <a:lnTo>
                  <a:pt x="115426" y="1783"/>
                </a:lnTo>
                <a:lnTo>
                  <a:pt x="125529" y="1189"/>
                </a:lnTo>
                <a:lnTo>
                  <a:pt x="146913" y="528"/>
                </a:lnTo>
                <a:lnTo>
                  <a:pt x="19716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735"/>
          <p:cNvSpPr/>
          <p:nvPr/>
        </p:nvSpPr>
        <p:spPr>
          <a:xfrm>
            <a:off x="8540510" y="3008947"/>
            <a:ext cx="264494" cy="368619"/>
          </a:xfrm>
          <a:custGeom>
            <a:avLst/>
            <a:gdLst/>
            <a:ahLst/>
            <a:cxnLst/>
            <a:rect l="0" t="0" r="0" b="0"/>
            <a:pathLst>
              <a:path w="264494" h="368619">
                <a:moveTo>
                  <a:pt x="223442" y="0"/>
                </a:moveTo>
                <a:lnTo>
                  <a:pt x="171165" y="0"/>
                </a:lnTo>
                <a:lnTo>
                  <a:pt x="160016" y="953"/>
                </a:lnTo>
                <a:lnTo>
                  <a:pt x="149725" y="2540"/>
                </a:lnTo>
                <a:lnTo>
                  <a:pt x="140008" y="4551"/>
                </a:lnTo>
                <a:lnTo>
                  <a:pt x="119051" y="9325"/>
                </a:lnTo>
                <a:lnTo>
                  <a:pt x="108127" y="11932"/>
                </a:lnTo>
                <a:lnTo>
                  <a:pt x="97989" y="14622"/>
                </a:lnTo>
                <a:lnTo>
                  <a:pt x="79102" y="20151"/>
                </a:lnTo>
                <a:lnTo>
                  <a:pt x="69113" y="22007"/>
                </a:lnTo>
                <a:lnTo>
                  <a:pt x="58643" y="23244"/>
                </a:lnTo>
                <a:lnTo>
                  <a:pt x="47854" y="24068"/>
                </a:lnTo>
                <a:lnTo>
                  <a:pt x="38756" y="25571"/>
                </a:lnTo>
                <a:lnTo>
                  <a:pt x="30786" y="27525"/>
                </a:lnTo>
                <a:lnTo>
                  <a:pt x="23568" y="29780"/>
                </a:lnTo>
                <a:lnTo>
                  <a:pt x="16849" y="31283"/>
                </a:lnTo>
                <a:lnTo>
                  <a:pt x="10467" y="32286"/>
                </a:lnTo>
                <a:lnTo>
                  <a:pt x="4305" y="32954"/>
                </a:lnTo>
                <a:lnTo>
                  <a:pt x="1151" y="34352"/>
                </a:lnTo>
                <a:lnTo>
                  <a:pt x="0" y="36236"/>
                </a:lnTo>
                <a:lnTo>
                  <a:pt x="187" y="38445"/>
                </a:lnTo>
                <a:lnTo>
                  <a:pt x="1263" y="39918"/>
                </a:lnTo>
                <a:lnTo>
                  <a:pt x="2932" y="40899"/>
                </a:lnTo>
                <a:lnTo>
                  <a:pt x="4998" y="41554"/>
                </a:lnTo>
                <a:lnTo>
                  <a:pt x="9833" y="44821"/>
                </a:lnTo>
                <a:lnTo>
                  <a:pt x="17911" y="52015"/>
                </a:lnTo>
                <a:lnTo>
                  <a:pt x="20698" y="54679"/>
                </a:lnTo>
                <a:lnTo>
                  <a:pt x="24462" y="56455"/>
                </a:lnTo>
                <a:lnTo>
                  <a:pt x="28876" y="57639"/>
                </a:lnTo>
                <a:lnTo>
                  <a:pt x="33724" y="58429"/>
                </a:lnTo>
                <a:lnTo>
                  <a:pt x="38861" y="59908"/>
                </a:lnTo>
                <a:lnTo>
                  <a:pt x="44191" y="61846"/>
                </a:lnTo>
                <a:lnTo>
                  <a:pt x="49649" y="64091"/>
                </a:lnTo>
                <a:lnTo>
                  <a:pt x="54240" y="66540"/>
                </a:lnTo>
                <a:lnTo>
                  <a:pt x="61881" y="71801"/>
                </a:lnTo>
                <a:lnTo>
                  <a:pt x="68452" y="79854"/>
                </a:lnTo>
                <a:lnTo>
                  <a:pt x="71539" y="84669"/>
                </a:lnTo>
                <a:lnTo>
                  <a:pt x="75501" y="88831"/>
                </a:lnTo>
                <a:lnTo>
                  <a:pt x="80047" y="92558"/>
                </a:lnTo>
                <a:lnTo>
                  <a:pt x="84983" y="95995"/>
                </a:lnTo>
                <a:lnTo>
                  <a:pt x="88274" y="99239"/>
                </a:lnTo>
                <a:lnTo>
                  <a:pt x="90467" y="102355"/>
                </a:lnTo>
                <a:lnTo>
                  <a:pt x="93857" y="108356"/>
                </a:lnTo>
                <a:lnTo>
                  <a:pt x="98539" y="114198"/>
                </a:lnTo>
                <a:lnTo>
                  <a:pt x="100168" y="118042"/>
                </a:lnTo>
                <a:lnTo>
                  <a:pt x="101979" y="127393"/>
                </a:lnTo>
                <a:lnTo>
                  <a:pt x="102784" y="137899"/>
                </a:lnTo>
                <a:lnTo>
                  <a:pt x="103301" y="151064"/>
                </a:lnTo>
                <a:lnTo>
                  <a:pt x="105248" y="150240"/>
                </a:lnTo>
                <a:lnTo>
                  <a:pt x="112492" y="144243"/>
                </a:lnTo>
                <a:lnTo>
                  <a:pt x="119521" y="140308"/>
                </a:lnTo>
                <a:lnTo>
                  <a:pt x="126772" y="138559"/>
                </a:lnTo>
                <a:lnTo>
                  <a:pt x="131373" y="138093"/>
                </a:lnTo>
                <a:lnTo>
                  <a:pt x="136345" y="137782"/>
                </a:lnTo>
                <a:lnTo>
                  <a:pt x="146950" y="137437"/>
                </a:lnTo>
                <a:lnTo>
                  <a:pt x="173831" y="137215"/>
                </a:lnTo>
                <a:lnTo>
                  <a:pt x="180843" y="138149"/>
                </a:lnTo>
                <a:lnTo>
                  <a:pt x="187423" y="139724"/>
                </a:lnTo>
                <a:lnTo>
                  <a:pt x="193715" y="141727"/>
                </a:lnTo>
                <a:lnTo>
                  <a:pt x="199813" y="144015"/>
                </a:lnTo>
                <a:lnTo>
                  <a:pt x="205785" y="146492"/>
                </a:lnTo>
                <a:lnTo>
                  <a:pt x="211671" y="149097"/>
                </a:lnTo>
                <a:lnTo>
                  <a:pt x="216547" y="152738"/>
                </a:lnTo>
                <a:lnTo>
                  <a:pt x="224505" y="161864"/>
                </a:lnTo>
                <a:lnTo>
                  <a:pt x="228913" y="166964"/>
                </a:lnTo>
                <a:lnTo>
                  <a:pt x="233757" y="172269"/>
                </a:lnTo>
                <a:lnTo>
                  <a:pt x="238891" y="177711"/>
                </a:lnTo>
                <a:lnTo>
                  <a:pt x="247136" y="188838"/>
                </a:lnTo>
                <a:lnTo>
                  <a:pt x="253975" y="200133"/>
                </a:lnTo>
                <a:lnTo>
                  <a:pt x="260190" y="211503"/>
                </a:lnTo>
                <a:lnTo>
                  <a:pt x="262227" y="220059"/>
                </a:lnTo>
                <a:lnTo>
                  <a:pt x="263587" y="230526"/>
                </a:lnTo>
                <a:lnTo>
                  <a:pt x="264493" y="242267"/>
                </a:lnTo>
                <a:lnTo>
                  <a:pt x="263192" y="251999"/>
                </a:lnTo>
                <a:lnTo>
                  <a:pt x="260419" y="260392"/>
                </a:lnTo>
                <a:lnTo>
                  <a:pt x="256666" y="267892"/>
                </a:lnTo>
                <a:lnTo>
                  <a:pt x="251307" y="277655"/>
                </a:lnTo>
                <a:lnTo>
                  <a:pt x="237731" y="301202"/>
                </a:lnTo>
                <a:lnTo>
                  <a:pt x="230111" y="311292"/>
                </a:lnTo>
                <a:lnTo>
                  <a:pt x="222172" y="319923"/>
                </a:lnTo>
                <a:lnTo>
                  <a:pt x="214024" y="327582"/>
                </a:lnTo>
                <a:lnTo>
                  <a:pt x="205733" y="333640"/>
                </a:lnTo>
                <a:lnTo>
                  <a:pt x="197349" y="338632"/>
                </a:lnTo>
                <a:lnTo>
                  <a:pt x="188902" y="342912"/>
                </a:lnTo>
                <a:lnTo>
                  <a:pt x="180412" y="346718"/>
                </a:lnTo>
                <a:lnTo>
                  <a:pt x="171896" y="350208"/>
                </a:lnTo>
                <a:lnTo>
                  <a:pt x="163361" y="353487"/>
                </a:lnTo>
                <a:lnTo>
                  <a:pt x="153860" y="356625"/>
                </a:lnTo>
                <a:lnTo>
                  <a:pt x="143716" y="359671"/>
                </a:lnTo>
                <a:lnTo>
                  <a:pt x="133144" y="362653"/>
                </a:lnTo>
                <a:lnTo>
                  <a:pt x="123238" y="364641"/>
                </a:lnTo>
                <a:lnTo>
                  <a:pt x="113778" y="365967"/>
                </a:lnTo>
                <a:lnTo>
                  <a:pt x="104613" y="366850"/>
                </a:lnTo>
                <a:lnTo>
                  <a:pt x="95645" y="367439"/>
                </a:lnTo>
                <a:lnTo>
                  <a:pt x="86809" y="367832"/>
                </a:lnTo>
                <a:lnTo>
                  <a:pt x="63260" y="368385"/>
                </a:lnTo>
                <a:lnTo>
                  <a:pt x="34847" y="36861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736"/>
          <p:cNvSpPr/>
          <p:nvPr/>
        </p:nvSpPr>
        <p:spPr>
          <a:xfrm>
            <a:off x="8815387" y="3034664"/>
            <a:ext cx="85726" cy="342902"/>
          </a:xfrm>
          <a:custGeom>
            <a:avLst/>
            <a:gdLst/>
            <a:ahLst/>
            <a:cxnLst/>
            <a:rect l="0" t="0" r="0" b="0"/>
            <a:pathLst>
              <a:path w="85726" h="342902">
                <a:moveTo>
                  <a:pt x="0" y="0"/>
                </a:moveTo>
                <a:lnTo>
                  <a:pt x="0" y="4552"/>
                </a:lnTo>
                <a:lnTo>
                  <a:pt x="2540" y="11866"/>
                </a:lnTo>
                <a:lnTo>
                  <a:pt x="4551" y="16483"/>
                </a:lnTo>
                <a:lnTo>
                  <a:pt x="9325" y="26694"/>
                </a:lnTo>
                <a:lnTo>
                  <a:pt x="11932" y="32083"/>
                </a:lnTo>
                <a:lnTo>
                  <a:pt x="15574" y="41392"/>
                </a:lnTo>
                <a:lnTo>
                  <a:pt x="24702" y="66974"/>
                </a:lnTo>
                <a:lnTo>
                  <a:pt x="28851" y="79892"/>
                </a:lnTo>
                <a:lnTo>
                  <a:pt x="32569" y="92314"/>
                </a:lnTo>
                <a:lnTo>
                  <a:pt x="36000" y="104406"/>
                </a:lnTo>
                <a:lnTo>
                  <a:pt x="49972" y="161020"/>
                </a:lnTo>
                <a:lnTo>
                  <a:pt x="85725" y="34290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737"/>
          <p:cNvSpPr/>
          <p:nvPr/>
        </p:nvSpPr>
        <p:spPr>
          <a:xfrm>
            <a:off x="8927536" y="3051810"/>
            <a:ext cx="85020" cy="274320"/>
          </a:xfrm>
          <a:custGeom>
            <a:avLst/>
            <a:gdLst/>
            <a:ahLst/>
            <a:cxnLst/>
            <a:rect l="0" t="0" r="0" b="0"/>
            <a:pathLst>
              <a:path w="85020" h="274320">
                <a:moveTo>
                  <a:pt x="16439" y="0"/>
                </a:moveTo>
                <a:lnTo>
                  <a:pt x="7338" y="0"/>
                </a:lnTo>
                <a:lnTo>
                  <a:pt x="4655" y="1905"/>
                </a:lnTo>
                <a:lnTo>
                  <a:pt x="2868" y="5079"/>
                </a:lnTo>
                <a:lnTo>
                  <a:pt x="882" y="12735"/>
                </a:lnTo>
                <a:lnTo>
                  <a:pt x="0" y="19312"/>
                </a:lnTo>
                <a:lnTo>
                  <a:pt x="1669" y="24305"/>
                </a:lnTo>
                <a:lnTo>
                  <a:pt x="4688" y="30491"/>
                </a:lnTo>
                <a:lnTo>
                  <a:pt x="8605" y="37472"/>
                </a:lnTo>
                <a:lnTo>
                  <a:pt x="15978" y="53556"/>
                </a:lnTo>
                <a:lnTo>
                  <a:pt x="36871" y="101907"/>
                </a:lnTo>
                <a:lnTo>
                  <a:pt x="45300" y="125088"/>
                </a:lnTo>
                <a:lnTo>
                  <a:pt x="51872" y="146257"/>
                </a:lnTo>
                <a:lnTo>
                  <a:pt x="57206" y="166084"/>
                </a:lnTo>
                <a:lnTo>
                  <a:pt x="61714" y="186923"/>
                </a:lnTo>
                <a:lnTo>
                  <a:pt x="65673" y="208435"/>
                </a:lnTo>
                <a:lnTo>
                  <a:pt x="69264" y="230397"/>
                </a:lnTo>
                <a:lnTo>
                  <a:pt x="72611" y="245037"/>
                </a:lnTo>
                <a:lnTo>
                  <a:pt x="75794" y="254799"/>
                </a:lnTo>
                <a:lnTo>
                  <a:pt x="85019" y="27431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738"/>
          <p:cNvSpPr/>
          <p:nvPr/>
        </p:nvSpPr>
        <p:spPr>
          <a:xfrm>
            <a:off x="8866822" y="3154680"/>
            <a:ext cx="34291" cy="17146"/>
          </a:xfrm>
          <a:custGeom>
            <a:avLst/>
            <a:gdLst/>
            <a:ahLst/>
            <a:cxnLst/>
            <a:rect l="0" t="0" r="0" b="0"/>
            <a:pathLst>
              <a:path w="34291" h="17146">
                <a:moveTo>
                  <a:pt x="0" y="17145"/>
                </a:moveTo>
                <a:lnTo>
                  <a:pt x="9102" y="12594"/>
                </a:lnTo>
                <a:lnTo>
                  <a:pt x="12736" y="10301"/>
                </a:lnTo>
                <a:lnTo>
                  <a:pt x="16110" y="7819"/>
                </a:lnTo>
                <a:lnTo>
                  <a:pt x="3429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739"/>
          <p:cNvSpPr/>
          <p:nvPr/>
        </p:nvSpPr>
        <p:spPr>
          <a:xfrm>
            <a:off x="8836166" y="3051810"/>
            <a:ext cx="64947" cy="377191"/>
          </a:xfrm>
          <a:custGeom>
            <a:avLst/>
            <a:gdLst/>
            <a:ahLst/>
            <a:cxnLst/>
            <a:rect l="0" t="0" r="0" b="0"/>
            <a:pathLst>
              <a:path w="64947" h="377191">
                <a:moveTo>
                  <a:pt x="4939" y="0"/>
                </a:moveTo>
                <a:lnTo>
                  <a:pt x="388" y="0"/>
                </a:lnTo>
                <a:lnTo>
                  <a:pt x="0" y="952"/>
                </a:lnTo>
                <a:lnTo>
                  <a:pt x="693" y="2540"/>
                </a:lnTo>
                <a:lnTo>
                  <a:pt x="2108" y="4551"/>
                </a:lnTo>
                <a:lnTo>
                  <a:pt x="4004" y="8748"/>
                </a:lnTo>
                <a:lnTo>
                  <a:pt x="6220" y="14405"/>
                </a:lnTo>
                <a:lnTo>
                  <a:pt x="8650" y="21033"/>
                </a:lnTo>
                <a:lnTo>
                  <a:pt x="11224" y="27357"/>
                </a:lnTo>
                <a:lnTo>
                  <a:pt x="13891" y="33478"/>
                </a:lnTo>
                <a:lnTo>
                  <a:pt x="16622" y="39463"/>
                </a:lnTo>
                <a:lnTo>
                  <a:pt x="19395" y="47264"/>
                </a:lnTo>
                <a:lnTo>
                  <a:pt x="22197" y="56274"/>
                </a:lnTo>
                <a:lnTo>
                  <a:pt x="25016" y="66091"/>
                </a:lnTo>
                <a:lnTo>
                  <a:pt x="26896" y="75493"/>
                </a:lnTo>
                <a:lnTo>
                  <a:pt x="28150" y="84618"/>
                </a:lnTo>
                <a:lnTo>
                  <a:pt x="32454" y="126354"/>
                </a:lnTo>
                <a:lnTo>
                  <a:pt x="34712" y="147101"/>
                </a:lnTo>
                <a:lnTo>
                  <a:pt x="37170" y="163790"/>
                </a:lnTo>
                <a:lnTo>
                  <a:pt x="39761" y="177773"/>
                </a:lnTo>
                <a:lnTo>
                  <a:pt x="42441" y="189953"/>
                </a:lnTo>
                <a:lnTo>
                  <a:pt x="44229" y="200930"/>
                </a:lnTo>
                <a:lnTo>
                  <a:pt x="45419" y="211106"/>
                </a:lnTo>
                <a:lnTo>
                  <a:pt x="46212" y="220747"/>
                </a:lnTo>
                <a:lnTo>
                  <a:pt x="46742" y="233842"/>
                </a:lnTo>
                <a:lnTo>
                  <a:pt x="47592" y="290066"/>
                </a:lnTo>
                <a:lnTo>
                  <a:pt x="47662" y="299105"/>
                </a:lnTo>
                <a:lnTo>
                  <a:pt x="48660" y="307035"/>
                </a:lnTo>
                <a:lnTo>
                  <a:pt x="50279" y="314228"/>
                </a:lnTo>
                <a:lnTo>
                  <a:pt x="52310" y="320927"/>
                </a:lnTo>
                <a:lnTo>
                  <a:pt x="53665" y="328252"/>
                </a:lnTo>
                <a:lnTo>
                  <a:pt x="54568" y="335992"/>
                </a:lnTo>
                <a:lnTo>
                  <a:pt x="55170" y="344009"/>
                </a:lnTo>
                <a:lnTo>
                  <a:pt x="56523" y="350307"/>
                </a:lnTo>
                <a:lnTo>
                  <a:pt x="58378" y="355458"/>
                </a:lnTo>
                <a:lnTo>
                  <a:pt x="64946" y="3771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740"/>
          <p:cNvSpPr/>
          <p:nvPr/>
        </p:nvSpPr>
        <p:spPr>
          <a:xfrm>
            <a:off x="8875394" y="3188970"/>
            <a:ext cx="111444" cy="1"/>
          </a:xfrm>
          <a:custGeom>
            <a:avLst/>
            <a:gdLst/>
            <a:ahLst/>
            <a:cxnLst/>
            <a:rect l="0" t="0" r="0" b="0"/>
            <a:pathLst>
              <a:path w="111444" h="1">
                <a:moveTo>
                  <a:pt x="0" y="0"/>
                </a:moveTo>
                <a:lnTo>
                  <a:pt x="11144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741"/>
          <p:cNvSpPr/>
          <p:nvPr/>
        </p:nvSpPr>
        <p:spPr>
          <a:xfrm>
            <a:off x="9003982" y="3386137"/>
            <a:ext cx="8574" cy="257176"/>
          </a:xfrm>
          <a:custGeom>
            <a:avLst/>
            <a:gdLst/>
            <a:ahLst/>
            <a:cxnLst/>
            <a:rect l="0" t="0" r="0" b="0"/>
            <a:pathLst>
              <a:path w="8574" h="257176">
                <a:moveTo>
                  <a:pt x="0" y="0"/>
                </a:moveTo>
                <a:lnTo>
                  <a:pt x="0" y="60270"/>
                </a:lnTo>
                <a:lnTo>
                  <a:pt x="952" y="83995"/>
                </a:lnTo>
                <a:lnTo>
                  <a:pt x="2540" y="109337"/>
                </a:lnTo>
                <a:lnTo>
                  <a:pt x="8573" y="2571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742"/>
          <p:cNvSpPr/>
          <p:nvPr/>
        </p:nvSpPr>
        <p:spPr>
          <a:xfrm>
            <a:off x="9012555" y="3377565"/>
            <a:ext cx="83131" cy="110847"/>
          </a:xfrm>
          <a:custGeom>
            <a:avLst/>
            <a:gdLst/>
            <a:ahLst/>
            <a:cxnLst/>
            <a:rect l="0" t="0" r="0" b="0"/>
            <a:pathLst>
              <a:path w="83131" h="110847">
                <a:moveTo>
                  <a:pt x="0" y="0"/>
                </a:moveTo>
                <a:lnTo>
                  <a:pt x="19312" y="0"/>
                </a:lnTo>
                <a:lnTo>
                  <a:pt x="22400" y="952"/>
                </a:lnTo>
                <a:lnTo>
                  <a:pt x="25411" y="2539"/>
                </a:lnTo>
                <a:lnTo>
                  <a:pt x="46188" y="16482"/>
                </a:lnTo>
                <a:lnTo>
                  <a:pt x="51748" y="19560"/>
                </a:lnTo>
                <a:lnTo>
                  <a:pt x="56405" y="21613"/>
                </a:lnTo>
                <a:lnTo>
                  <a:pt x="60464" y="22981"/>
                </a:lnTo>
                <a:lnTo>
                  <a:pt x="63170" y="25798"/>
                </a:lnTo>
                <a:lnTo>
                  <a:pt x="64973" y="29581"/>
                </a:lnTo>
                <a:lnTo>
                  <a:pt x="66175" y="34008"/>
                </a:lnTo>
                <a:lnTo>
                  <a:pt x="68881" y="38864"/>
                </a:lnTo>
                <a:lnTo>
                  <a:pt x="72591" y="44007"/>
                </a:lnTo>
                <a:lnTo>
                  <a:pt x="76969" y="49340"/>
                </a:lnTo>
                <a:lnTo>
                  <a:pt x="79887" y="53848"/>
                </a:lnTo>
                <a:lnTo>
                  <a:pt x="81833" y="57806"/>
                </a:lnTo>
                <a:lnTo>
                  <a:pt x="83130" y="61397"/>
                </a:lnTo>
                <a:lnTo>
                  <a:pt x="83043" y="64744"/>
                </a:lnTo>
                <a:lnTo>
                  <a:pt x="82032" y="67928"/>
                </a:lnTo>
                <a:lnTo>
                  <a:pt x="80406" y="71002"/>
                </a:lnTo>
                <a:lnTo>
                  <a:pt x="78368" y="74005"/>
                </a:lnTo>
                <a:lnTo>
                  <a:pt x="76059" y="76959"/>
                </a:lnTo>
                <a:lnTo>
                  <a:pt x="73566" y="79881"/>
                </a:lnTo>
                <a:lnTo>
                  <a:pt x="70951" y="82781"/>
                </a:lnTo>
                <a:lnTo>
                  <a:pt x="65506" y="88544"/>
                </a:lnTo>
                <a:lnTo>
                  <a:pt x="57085" y="97143"/>
                </a:lnTo>
                <a:lnTo>
                  <a:pt x="53297" y="99052"/>
                </a:lnTo>
                <a:lnTo>
                  <a:pt x="48867" y="100325"/>
                </a:lnTo>
                <a:lnTo>
                  <a:pt x="44008" y="101173"/>
                </a:lnTo>
                <a:lnTo>
                  <a:pt x="38863" y="102691"/>
                </a:lnTo>
                <a:lnTo>
                  <a:pt x="33529" y="104656"/>
                </a:lnTo>
                <a:lnTo>
                  <a:pt x="28067" y="106918"/>
                </a:lnTo>
                <a:lnTo>
                  <a:pt x="22521" y="108426"/>
                </a:lnTo>
                <a:lnTo>
                  <a:pt x="16920" y="109431"/>
                </a:lnTo>
                <a:lnTo>
                  <a:pt x="5013" y="110846"/>
                </a:lnTo>
                <a:lnTo>
                  <a:pt x="0" y="1028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743"/>
          <p:cNvSpPr/>
          <p:nvPr/>
        </p:nvSpPr>
        <p:spPr>
          <a:xfrm>
            <a:off x="9005287" y="3381198"/>
            <a:ext cx="32986" cy="304978"/>
          </a:xfrm>
          <a:custGeom>
            <a:avLst/>
            <a:gdLst/>
            <a:ahLst/>
            <a:cxnLst/>
            <a:rect l="0" t="0" r="0" b="0"/>
            <a:pathLst>
              <a:path w="32986" h="304978">
                <a:moveTo>
                  <a:pt x="24413" y="4939"/>
                </a:moveTo>
                <a:lnTo>
                  <a:pt x="19862" y="389"/>
                </a:lnTo>
                <a:lnTo>
                  <a:pt x="18521" y="0"/>
                </a:lnTo>
                <a:lnTo>
                  <a:pt x="17628" y="694"/>
                </a:lnTo>
                <a:lnTo>
                  <a:pt x="17032" y="2109"/>
                </a:lnTo>
                <a:lnTo>
                  <a:pt x="16194" y="8651"/>
                </a:lnTo>
                <a:lnTo>
                  <a:pt x="17028" y="11224"/>
                </a:lnTo>
                <a:lnTo>
                  <a:pt x="18538" y="13892"/>
                </a:lnTo>
                <a:lnTo>
                  <a:pt x="20496" y="16622"/>
                </a:lnTo>
                <a:lnTo>
                  <a:pt x="21802" y="19395"/>
                </a:lnTo>
                <a:lnTo>
                  <a:pt x="22672" y="22197"/>
                </a:lnTo>
                <a:lnTo>
                  <a:pt x="23252" y="25017"/>
                </a:lnTo>
                <a:lnTo>
                  <a:pt x="22687" y="32612"/>
                </a:lnTo>
                <a:lnTo>
                  <a:pt x="21357" y="43390"/>
                </a:lnTo>
                <a:lnTo>
                  <a:pt x="19518" y="56291"/>
                </a:lnTo>
                <a:lnTo>
                  <a:pt x="18292" y="67748"/>
                </a:lnTo>
                <a:lnTo>
                  <a:pt x="17475" y="78245"/>
                </a:lnTo>
                <a:lnTo>
                  <a:pt x="16929" y="88099"/>
                </a:lnTo>
                <a:lnTo>
                  <a:pt x="15614" y="96574"/>
                </a:lnTo>
                <a:lnTo>
                  <a:pt x="13784" y="104129"/>
                </a:lnTo>
                <a:lnTo>
                  <a:pt x="11613" y="111071"/>
                </a:lnTo>
                <a:lnTo>
                  <a:pt x="10164" y="118556"/>
                </a:lnTo>
                <a:lnTo>
                  <a:pt x="9198" y="126404"/>
                </a:lnTo>
                <a:lnTo>
                  <a:pt x="8555" y="134493"/>
                </a:lnTo>
                <a:lnTo>
                  <a:pt x="7173" y="142743"/>
                </a:lnTo>
                <a:lnTo>
                  <a:pt x="5300" y="151101"/>
                </a:lnTo>
                <a:lnTo>
                  <a:pt x="3098" y="159530"/>
                </a:lnTo>
                <a:lnTo>
                  <a:pt x="1630" y="168008"/>
                </a:lnTo>
                <a:lnTo>
                  <a:pt x="652" y="176517"/>
                </a:lnTo>
                <a:lnTo>
                  <a:pt x="0" y="185046"/>
                </a:lnTo>
                <a:lnTo>
                  <a:pt x="518" y="193591"/>
                </a:lnTo>
                <a:lnTo>
                  <a:pt x="1815" y="202144"/>
                </a:lnTo>
                <a:lnTo>
                  <a:pt x="3632" y="210704"/>
                </a:lnTo>
                <a:lnTo>
                  <a:pt x="4844" y="219268"/>
                </a:lnTo>
                <a:lnTo>
                  <a:pt x="5652" y="227835"/>
                </a:lnTo>
                <a:lnTo>
                  <a:pt x="6191" y="236404"/>
                </a:lnTo>
                <a:lnTo>
                  <a:pt x="8455" y="244974"/>
                </a:lnTo>
                <a:lnTo>
                  <a:pt x="11869" y="253545"/>
                </a:lnTo>
                <a:lnTo>
                  <a:pt x="16050" y="262116"/>
                </a:lnTo>
                <a:lnTo>
                  <a:pt x="18838" y="269736"/>
                </a:lnTo>
                <a:lnTo>
                  <a:pt x="20696" y="276720"/>
                </a:lnTo>
                <a:lnTo>
                  <a:pt x="21936" y="283282"/>
                </a:lnTo>
                <a:lnTo>
                  <a:pt x="23713" y="287656"/>
                </a:lnTo>
                <a:lnTo>
                  <a:pt x="25851" y="290572"/>
                </a:lnTo>
                <a:lnTo>
                  <a:pt x="28229" y="292516"/>
                </a:lnTo>
                <a:lnTo>
                  <a:pt x="29814" y="294765"/>
                </a:lnTo>
                <a:lnTo>
                  <a:pt x="30871" y="297216"/>
                </a:lnTo>
                <a:lnTo>
                  <a:pt x="32985" y="30497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744"/>
          <p:cNvSpPr/>
          <p:nvPr/>
        </p:nvSpPr>
        <p:spPr>
          <a:xfrm>
            <a:off x="586022" y="3374214"/>
            <a:ext cx="76918" cy="663434"/>
          </a:xfrm>
          <a:custGeom>
            <a:avLst/>
            <a:gdLst/>
            <a:ahLst/>
            <a:cxnLst/>
            <a:rect l="0" t="0" r="0" b="0"/>
            <a:pathLst>
              <a:path w="76918" h="663434">
                <a:moveTo>
                  <a:pt x="8337" y="20496"/>
                </a:moveTo>
                <a:lnTo>
                  <a:pt x="3787" y="11394"/>
                </a:lnTo>
                <a:lnTo>
                  <a:pt x="1552" y="4385"/>
                </a:lnTo>
                <a:lnTo>
                  <a:pt x="559" y="0"/>
                </a:lnTo>
                <a:lnTo>
                  <a:pt x="295" y="165"/>
                </a:lnTo>
                <a:lnTo>
                  <a:pt x="0" y="4792"/>
                </a:lnTo>
                <a:lnTo>
                  <a:pt x="787" y="23463"/>
                </a:lnTo>
                <a:lnTo>
                  <a:pt x="2351" y="31046"/>
                </a:lnTo>
                <a:lnTo>
                  <a:pt x="4347" y="38959"/>
                </a:lnTo>
                <a:lnTo>
                  <a:pt x="6629" y="50902"/>
                </a:lnTo>
                <a:lnTo>
                  <a:pt x="11706" y="81952"/>
                </a:lnTo>
                <a:lnTo>
                  <a:pt x="19677" y="123057"/>
                </a:lnTo>
                <a:lnTo>
                  <a:pt x="24470" y="146020"/>
                </a:lnTo>
                <a:lnTo>
                  <a:pt x="27665" y="166091"/>
                </a:lnTo>
                <a:lnTo>
                  <a:pt x="29795" y="184234"/>
                </a:lnTo>
                <a:lnTo>
                  <a:pt x="31215" y="201092"/>
                </a:lnTo>
                <a:lnTo>
                  <a:pt x="33114" y="217093"/>
                </a:lnTo>
                <a:lnTo>
                  <a:pt x="35333" y="232523"/>
                </a:lnTo>
                <a:lnTo>
                  <a:pt x="37764" y="247572"/>
                </a:lnTo>
                <a:lnTo>
                  <a:pt x="39385" y="262367"/>
                </a:lnTo>
                <a:lnTo>
                  <a:pt x="40466" y="276994"/>
                </a:lnTo>
                <a:lnTo>
                  <a:pt x="41186" y="291507"/>
                </a:lnTo>
                <a:lnTo>
                  <a:pt x="42619" y="306897"/>
                </a:lnTo>
                <a:lnTo>
                  <a:pt x="44527" y="322873"/>
                </a:lnTo>
                <a:lnTo>
                  <a:pt x="46751" y="339238"/>
                </a:lnTo>
                <a:lnTo>
                  <a:pt x="48234" y="355863"/>
                </a:lnTo>
                <a:lnTo>
                  <a:pt x="49223" y="372661"/>
                </a:lnTo>
                <a:lnTo>
                  <a:pt x="55360" y="504397"/>
                </a:lnTo>
                <a:lnTo>
                  <a:pt x="57784" y="539311"/>
                </a:lnTo>
                <a:lnTo>
                  <a:pt x="60351" y="567350"/>
                </a:lnTo>
                <a:lnTo>
                  <a:pt x="63016" y="590805"/>
                </a:lnTo>
                <a:lnTo>
                  <a:pt x="65745" y="609300"/>
                </a:lnTo>
                <a:lnTo>
                  <a:pt x="68517" y="624487"/>
                </a:lnTo>
                <a:lnTo>
                  <a:pt x="76917" y="66343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745"/>
          <p:cNvSpPr/>
          <p:nvPr/>
        </p:nvSpPr>
        <p:spPr>
          <a:xfrm>
            <a:off x="788328" y="3403282"/>
            <a:ext cx="652315" cy="606854"/>
          </a:xfrm>
          <a:custGeom>
            <a:avLst/>
            <a:gdLst/>
            <a:ahLst/>
            <a:cxnLst/>
            <a:rect l="0" t="0" r="0" b="0"/>
            <a:pathLst>
              <a:path w="652315" h="606854">
                <a:moveTo>
                  <a:pt x="97496" y="0"/>
                </a:moveTo>
                <a:lnTo>
                  <a:pt x="84761" y="18627"/>
                </a:lnTo>
                <a:lnTo>
                  <a:pt x="72086" y="35994"/>
                </a:lnTo>
                <a:lnTo>
                  <a:pt x="64295" y="53145"/>
                </a:lnTo>
                <a:lnTo>
                  <a:pt x="51308" y="89343"/>
                </a:lnTo>
                <a:lnTo>
                  <a:pt x="43844" y="114807"/>
                </a:lnTo>
                <a:lnTo>
                  <a:pt x="27931" y="176120"/>
                </a:lnTo>
                <a:lnTo>
                  <a:pt x="21592" y="206949"/>
                </a:lnTo>
                <a:lnTo>
                  <a:pt x="16413" y="237026"/>
                </a:lnTo>
                <a:lnTo>
                  <a:pt x="12009" y="266602"/>
                </a:lnTo>
                <a:lnTo>
                  <a:pt x="4574" y="324865"/>
                </a:lnTo>
                <a:lnTo>
                  <a:pt x="1258" y="353737"/>
                </a:lnTo>
                <a:lnTo>
                  <a:pt x="0" y="377747"/>
                </a:lnTo>
                <a:lnTo>
                  <a:pt x="114" y="398516"/>
                </a:lnTo>
                <a:lnTo>
                  <a:pt x="1142" y="417125"/>
                </a:lnTo>
                <a:lnTo>
                  <a:pt x="2780" y="433341"/>
                </a:lnTo>
                <a:lnTo>
                  <a:pt x="4825" y="447961"/>
                </a:lnTo>
                <a:lnTo>
                  <a:pt x="7140" y="461518"/>
                </a:lnTo>
                <a:lnTo>
                  <a:pt x="11542" y="474366"/>
                </a:lnTo>
                <a:lnTo>
                  <a:pt x="17333" y="486742"/>
                </a:lnTo>
                <a:lnTo>
                  <a:pt x="24052" y="498802"/>
                </a:lnTo>
                <a:lnTo>
                  <a:pt x="31388" y="510653"/>
                </a:lnTo>
                <a:lnTo>
                  <a:pt x="39137" y="522362"/>
                </a:lnTo>
                <a:lnTo>
                  <a:pt x="47160" y="533979"/>
                </a:lnTo>
                <a:lnTo>
                  <a:pt x="55366" y="544581"/>
                </a:lnTo>
                <a:lnTo>
                  <a:pt x="63695" y="554507"/>
                </a:lnTo>
                <a:lnTo>
                  <a:pt x="72104" y="563981"/>
                </a:lnTo>
                <a:lnTo>
                  <a:pt x="82473" y="571250"/>
                </a:lnTo>
                <a:lnTo>
                  <a:pt x="94149" y="577049"/>
                </a:lnTo>
                <a:lnTo>
                  <a:pt x="106695" y="581866"/>
                </a:lnTo>
                <a:lnTo>
                  <a:pt x="118869" y="586031"/>
                </a:lnTo>
                <a:lnTo>
                  <a:pt x="130794" y="589760"/>
                </a:lnTo>
                <a:lnTo>
                  <a:pt x="142555" y="593198"/>
                </a:lnTo>
                <a:lnTo>
                  <a:pt x="156111" y="596443"/>
                </a:lnTo>
                <a:lnTo>
                  <a:pt x="170863" y="599559"/>
                </a:lnTo>
                <a:lnTo>
                  <a:pt x="186412" y="602588"/>
                </a:lnTo>
                <a:lnTo>
                  <a:pt x="202494" y="604608"/>
                </a:lnTo>
                <a:lnTo>
                  <a:pt x="218930" y="605955"/>
                </a:lnTo>
                <a:lnTo>
                  <a:pt x="235602" y="606853"/>
                </a:lnTo>
                <a:lnTo>
                  <a:pt x="252432" y="606498"/>
                </a:lnTo>
                <a:lnTo>
                  <a:pt x="269367" y="605310"/>
                </a:lnTo>
                <a:lnTo>
                  <a:pt x="286372" y="603565"/>
                </a:lnTo>
                <a:lnTo>
                  <a:pt x="323046" y="599086"/>
                </a:lnTo>
                <a:lnTo>
                  <a:pt x="400918" y="588450"/>
                </a:lnTo>
                <a:lnTo>
                  <a:pt x="418840" y="583752"/>
                </a:lnTo>
                <a:lnTo>
                  <a:pt x="435550" y="577763"/>
                </a:lnTo>
                <a:lnTo>
                  <a:pt x="451453" y="570913"/>
                </a:lnTo>
                <a:lnTo>
                  <a:pt x="467770" y="564442"/>
                </a:lnTo>
                <a:lnTo>
                  <a:pt x="501140" y="552171"/>
                </a:lnTo>
                <a:lnTo>
                  <a:pt x="516135" y="545279"/>
                </a:lnTo>
                <a:lnTo>
                  <a:pt x="529941" y="537827"/>
                </a:lnTo>
                <a:lnTo>
                  <a:pt x="542955" y="530001"/>
                </a:lnTo>
                <a:lnTo>
                  <a:pt x="555442" y="521927"/>
                </a:lnTo>
                <a:lnTo>
                  <a:pt x="567576" y="513686"/>
                </a:lnTo>
                <a:lnTo>
                  <a:pt x="579475" y="505335"/>
                </a:lnTo>
                <a:lnTo>
                  <a:pt x="590266" y="495958"/>
                </a:lnTo>
                <a:lnTo>
                  <a:pt x="600317" y="485896"/>
                </a:lnTo>
                <a:lnTo>
                  <a:pt x="609875" y="475378"/>
                </a:lnTo>
                <a:lnTo>
                  <a:pt x="618152" y="463604"/>
                </a:lnTo>
                <a:lnTo>
                  <a:pt x="625575" y="450992"/>
                </a:lnTo>
                <a:lnTo>
                  <a:pt x="632429" y="437821"/>
                </a:lnTo>
                <a:lnTo>
                  <a:pt x="637951" y="425231"/>
                </a:lnTo>
                <a:lnTo>
                  <a:pt x="642584" y="413027"/>
                </a:lnTo>
                <a:lnTo>
                  <a:pt x="646626" y="401081"/>
                </a:lnTo>
                <a:lnTo>
                  <a:pt x="649320" y="388355"/>
                </a:lnTo>
                <a:lnTo>
                  <a:pt x="651116" y="375109"/>
                </a:lnTo>
                <a:lnTo>
                  <a:pt x="652314" y="361515"/>
                </a:lnTo>
                <a:lnTo>
                  <a:pt x="652160" y="347690"/>
                </a:lnTo>
                <a:lnTo>
                  <a:pt x="651104" y="333711"/>
                </a:lnTo>
                <a:lnTo>
                  <a:pt x="649448" y="319629"/>
                </a:lnTo>
                <a:lnTo>
                  <a:pt x="645487" y="305479"/>
                </a:lnTo>
                <a:lnTo>
                  <a:pt x="639989" y="291282"/>
                </a:lnTo>
                <a:lnTo>
                  <a:pt x="633465" y="277056"/>
                </a:lnTo>
                <a:lnTo>
                  <a:pt x="626259" y="263761"/>
                </a:lnTo>
                <a:lnTo>
                  <a:pt x="618597" y="251088"/>
                </a:lnTo>
                <a:lnTo>
                  <a:pt x="610632" y="238830"/>
                </a:lnTo>
                <a:lnTo>
                  <a:pt x="601512" y="226847"/>
                </a:lnTo>
                <a:lnTo>
                  <a:pt x="591622" y="215049"/>
                </a:lnTo>
                <a:lnTo>
                  <a:pt x="581218" y="203374"/>
                </a:lnTo>
                <a:lnTo>
                  <a:pt x="569520" y="192732"/>
                </a:lnTo>
                <a:lnTo>
                  <a:pt x="556959" y="182781"/>
                </a:lnTo>
                <a:lnTo>
                  <a:pt x="543822" y="173289"/>
                </a:lnTo>
                <a:lnTo>
                  <a:pt x="530302" y="164104"/>
                </a:lnTo>
                <a:lnTo>
                  <a:pt x="502580" y="146277"/>
                </a:lnTo>
                <a:lnTo>
                  <a:pt x="487567" y="138476"/>
                </a:lnTo>
                <a:lnTo>
                  <a:pt x="471843" y="131370"/>
                </a:lnTo>
                <a:lnTo>
                  <a:pt x="455646" y="124727"/>
                </a:lnTo>
                <a:lnTo>
                  <a:pt x="438180" y="118394"/>
                </a:lnTo>
                <a:lnTo>
                  <a:pt x="419869" y="112267"/>
                </a:lnTo>
                <a:lnTo>
                  <a:pt x="400994" y="106277"/>
                </a:lnTo>
                <a:lnTo>
                  <a:pt x="383648" y="102284"/>
                </a:lnTo>
                <a:lnTo>
                  <a:pt x="367322" y="99622"/>
                </a:lnTo>
                <a:lnTo>
                  <a:pt x="351675" y="97847"/>
                </a:lnTo>
                <a:lnTo>
                  <a:pt x="319050" y="93335"/>
                </a:lnTo>
                <a:lnTo>
                  <a:pt x="302349" y="90798"/>
                </a:lnTo>
                <a:lnTo>
                  <a:pt x="286452" y="89107"/>
                </a:lnTo>
                <a:lnTo>
                  <a:pt x="271092" y="87980"/>
                </a:lnTo>
                <a:lnTo>
                  <a:pt x="243230" y="86727"/>
                </a:lnTo>
                <a:lnTo>
                  <a:pt x="231800" y="86393"/>
                </a:lnTo>
                <a:lnTo>
                  <a:pt x="183221" y="9429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746"/>
          <p:cNvSpPr/>
          <p:nvPr/>
        </p:nvSpPr>
        <p:spPr>
          <a:xfrm>
            <a:off x="1556863" y="3368992"/>
            <a:ext cx="91915" cy="720091"/>
          </a:xfrm>
          <a:custGeom>
            <a:avLst/>
            <a:gdLst/>
            <a:ahLst/>
            <a:cxnLst/>
            <a:rect l="0" t="0" r="0" b="0"/>
            <a:pathLst>
              <a:path w="91915" h="720091">
                <a:moveTo>
                  <a:pt x="14761" y="0"/>
                </a:moveTo>
                <a:lnTo>
                  <a:pt x="5660" y="13653"/>
                </a:lnTo>
                <a:lnTo>
                  <a:pt x="2979" y="19579"/>
                </a:lnTo>
                <a:lnTo>
                  <a:pt x="1191" y="25435"/>
                </a:lnTo>
                <a:lnTo>
                  <a:pt x="0" y="31245"/>
                </a:lnTo>
                <a:lnTo>
                  <a:pt x="158" y="37022"/>
                </a:lnTo>
                <a:lnTo>
                  <a:pt x="7255" y="72683"/>
                </a:lnTo>
                <a:lnTo>
                  <a:pt x="9757" y="88460"/>
                </a:lnTo>
                <a:lnTo>
                  <a:pt x="12378" y="102789"/>
                </a:lnTo>
                <a:lnTo>
                  <a:pt x="35934" y="219625"/>
                </a:lnTo>
                <a:lnTo>
                  <a:pt x="46714" y="280491"/>
                </a:lnTo>
                <a:lnTo>
                  <a:pt x="50351" y="307009"/>
                </a:lnTo>
                <a:lnTo>
                  <a:pt x="52775" y="330403"/>
                </a:lnTo>
                <a:lnTo>
                  <a:pt x="54391" y="351713"/>
                </a:lnTo>
                <a:lnTo>
                  <a:pt x="63807" y="433812"/>
                </a:lnTo>
                <a:lnTo>
                  <a:pt x="70319" y="486376"/>
                </a:lnTo>
                <a:lnTo>
                  <a:pt x="74660" y="526181"/>
                </a:lnTo>
                <a:lnTo>
                  <a:pt x="77554" y="557480"/>
                </a:lnTo>
                <a:lnTo>
                  <a:pt x="79483" y="583108"/>
                </a:lnTo>
                <a:lnTo>
                  <a:pt x="81722" y="606861"/>
                </a:lnTo>
                <a:lnTo>
                  <a:pt x="84167" y="629364"/>
                </a:lnTo>
                <a:lnTo>
                  <a:pt x="91914" y="7200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747"/>
          <p:cNvSpPr/>
          <p:nvPr/>
        </p:nvSpPr>
        <p:spPr>
          <a:xfrm>
            <a:off x="1837372" y="3411854"/>
            <a:ext cx="102871" cy="677229"/>
          </a:xfrm>
          <a:custGeom>
            <a:avLst/>
            <a:gdLst/>
            <a:ahLst/>
            <a:cxnLst/>
            <a:rect l="0" t="0" r="0" b="0"/>
            <a:pathLst>
              <a:path w="102871" h="677229">
                <a:moveTo>
                  <a:pt x="0" y="0"/>
                </a:moveTo>
                <a:lnTo>
                  <a:pt x="9102" y="9102"/>
                </a:lnTo>
                <a:lnTo>
                  <a:pt x="12735" y="13688"/>
                </a:lnTo>
                <a:lnTo>
                  <a:pt x="16110" y="18651"/>
                </a:lnTo>
                <a:lnTo>
                  <a:pt x="19313" y="23864"/>
                </a:lnTo>
                <a:lnTo>
                  <a:pt x="21447" y="29245"/>
                </a:lnTo>
                <a:lnTo>
                  <a:pt x="23820" y="40303"/>
                </a:lnTo>
                <a:lnTo>
                  <a:pt x="29706" y="79993"/>
                </a:lnTo>
                <a:lnTo>
                  <a:pt x="34793" y="127945"/>
                </a:lnTo>
                <a:lnTo>
                  <a:pt x="49596" y="278046"/>
                </a:lnTo>
                <a:lnTo>
                  <a:pt x="63061" y="394593"/>
                </a:lnTo>
                <a:lnTo>
                  <a:pt x="70254" y="447790"/>
                </a:lnTo>
                <a:lnTo>
                  <a:pt x="73506" y="477597"/>
                </a:lnTo>
                <a:lnTo>
                  <a:pt x="79660" y="546276"/>
                </a:lnTo>
                <a:lnTo>
                  <a:pt x="83586" y="576592"/>
                </a:lnTo>
                <a:lnTo>
                  <a:pt x="88109" y="603469"/>
                </a:lnTo>
                <a:lnTo>
                  <a:pt x="102870" y="67722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748"/>
          <p:cNvSpPr/>
          <p:nvPr/>
        </p:nvSpPr>
        <p:spPr>
          <a:xfrm>
            <a:off x="1537334" y="3669029"/>
            <a:ext cx="351474" cy="34292"/>
          </a:xfrm>
          <a:custGeom>
            <a:avLst/>
            <a:gdLst/>
            <a:ahLst/>
            <a:cxnLst/>
            <a:rect l="0" t="0" r="0" b="0"/>
            <a:pathLst>
              <a:path w="351474" h="34292">
                <a:moveTo>
                  <a:pt x="0" y="0"/>
                </a:moveTo>
                <a:lnTo>
                  <a:pt x="18204" y="4552"/>
                </a:lnTo>
                <a:lnTo>
                  <a:pt x="25471" y="5892"/>
                </a:lnTo>
                <a:lnTo>
                  <a:pt x="32221" y="6786"/>
                </a:lnTo>
                <a:lnTo>
                  <a:pt x="38626" y="7381"/>
                </a:lnTo>
                <a:lnTo>
                  <a:pt x="45753" y="7779"/>
                </a:lnTo>
                <a:lnTo>
                  <a:pt x="61292" y="8220"/>
                </a:lnTo>
                <a:lnTo>
                  <a:pt x="96255" y="8527"/>
                </a:lnTo>
                <a:lnTo>
                  <a:pt x="169182" y="8570"/>
                </a:lnTo>
                <a:lnTo>
                  <a:pt x="184226" y="9524"/>
                </a:lnTo>
                <a:lnTo>
                  <a:pt x="223801" y="13123"/>
                </a:lnTo>
                <a:lnTo>
                  <a:pt x="240641" y="15417"/>
                </a:lnTo>
                <a:lnTo>
                  <a:pt x="254725" y="17898"/>
                </a:lnTo>
                <a:lnTo>
                  <a:pt x="278946" y="23195"/>
                </a:lnTo>
                <a:lnTo>
                  <a:pt x="290739" y="25941"/>
                </a:lnTo>
                <a:lnTo>
                  <a:pt x="351473" y="3429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749"/>
          <p:cNvSpPr/>
          <p:nvPr/>
        </p:nvSpPr>
        <p:spPr>
          <a:xfrm>
            <a:off x="2025967" y="3720465"/>
            <a:ext cx="94298" cy="565786"/>
          </a:xfrm>
          <a:custGeom>
            <a:avLst/>
            <a:gdLst/>
            <a:ahLst/>
            <a:cxnLst/>
            <a:rect l="0" t="0" r="0" b="0"/>
            <a:pathLst>
              <a:path w="94298" h="565786">
                <a:moveTo>
                  <a:pt x="0" y="0"/>
                </a:moveTo>
                <a:lnTo>
                  <a:pt x="0" y="13652"/>
                </a:lnTo>
                <a:lnTo>
                  <a:pt x="2540" y="25435"/>
                </a:lnTo>
                <a:lnTo>
                  <a:pt x="4551" y="31244"/>
                </a:lnTo>
                <a:lnTo>
                  <a:pt x="6785" y="45319"/>
                </a:lnTo>
                <a:lnTo>
                  <a:pt x="7381" y="53072"/>
                </a:lnTo>
                <a:lnTo>
                  <a:pt x="8731" y="63956"/>
                </a:lnTo>
                <a:lnTo>
                  <a:pt x="12770" y="91290"/>
                </a:lnTo>
                <a:lnTo>
                  <a:pt x="14229" y="104675"/>
                </a:lnTo>
                <a:lnTo>
                  <a:pt x="15201" y="117408"/>
                </a:lnTo>
                <a:lnTo>
                  <a:pt x="21312" y="224381"/>
                </a:lnTo>
                <a:lnTo>
                  <a:pt x="26299" y="289272"/>
                </a:lnTo>
                <a:lnTo>
                  <a:pt x="28963" y="318578"/>
                </a:lnTo>
                <a:lnTo>
                  <a:pt x="31691" y="341925"/>
                </a:lnTo>
                <a:lnTo>
                  <a:pt x="34462" y="361300"/>
                </a:lnTo>
                <a:lnTo>
                  <a:pt x="37262" y="378027"/>
                </a:lnTo>
                <a:lnTo>
                  <a:pt x="41034" y="396798"/>
                </a:lnTo>
                <a:lnTo>
                  <a:pt x="50305" y="437974"/>
                </a:lnTo>
                <a:lnTo>
                  <a:pt x="60775" y="479135"/>
                </a:lnTo>
                <a:lnTo>
                  <a:pt x="66234" y="499446"/>
                </a:lnTo>
                <a:lnTo>
                  <a:pt x="70826" y="514891"/>
                </a:lnTo>
                <a:lnTo>
                  <a:pt x="74840" y="527093"/>
                </a:lnTo>
                <a:lnTo>
                  <a:pt x="94297" y="5657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750"/>
          <p:cNvSpPr/>
          <p:nvPr/>
        </p:nvSpPr>
        <p:spPr>
          <a:xfrm>
            <a:off x="2034539" y="3720504"/>
            <a:ext cx="358179" cy="210533"/>
          </a:xfrm>
          <a:custGeom>
            <a:avLst/>
            <a:gdLst/>
            <a:ahLst/>
            <a:cxnLst/>
            <a:rect l="0" t="0" r="0" b="0"/>
            <a:pathLst>
              <a:path w="358179" h="210533">
                <a:moveTo>
                  <a:pt x="0" y="34250"/>
                </a:moveTo>
                <a:lnTo>
                  <a:pt x="4551" y="20598"/>
                </a:lnTo>
                <a:lnTo>
                  <a:pt x="7797" y="16576"/>
                </a:lnTo>
                <a:lnTo>
                  <a:pt x="11866" y="13895"/>
                </a:lnTo>
                <a:lnTo>
                  <a:pt x="20514" y="9964"/>
                </a:lnTo>
                <a:lnTo>
                  <a:pt x="27533" y="5042"/>
                </a:lnTo>
                <a:lnTo>
                  <a:pt x="31690" y="3348"/>
                </a:lnTo>
                <a:lnTo>
                  <a:pt x="41390" y="1466"/>
                </a:lnTo>
                <a:lnTo>
                  <a:pt x="47596" y="964"/>
                </a:lnTo>
                <a:lnTo>
                  <a:pt x="54591" y="630"/>
                </a:lnTo>
                <a:lnTo>
                  <a:pt x="70935" y="258"/>
                </a:lnTo>
                <a:lnTo>
                  <a:pt x="119009" y="0"/>
                </a:lnTo>
                <a:lnTo>
                  <a:pt x="129822" y="939"/>
                </a:lnTo>
                <a:lnTo>
                  <a:pt x="141793" y="2518"/>
                </a:lnTo>
                <a:lnTo>
                  <a:pt x="154536" y="4523"/>
                </a:lnTo>
                <a:lnTo>
                  <a:pt x="166842" y="6812"/>
                </a:lnTo>
                <a:lnTo>
                  <a:pt x="190675" y="11896"/>
                </a:lnTo>
                <a:lnTo>
                  <a:pt x="201412" y="15538"/>
                </a:lnTo>
                <a:lnTo>
                  <a:pt x="211427" y="19870"/>
                </a:lnTo>
                <a:lnTo>
                  <a:pt x="220962" y="24663"/>
                </a:lnTo>
                <a:lnTo>
                  <a:pt x="231128" y="28812"/>
                </a:lnTo>
                <a:lnTo>
                  <a:pt x="241716" y="32530"/>
                </a:lnTo>
                <a:lnTo>
                  <a:pt x="252584" y="35961"/>
                </a:lnTo>
                <a:lnTo>
                  <a:pt x="263639" y="40153"/>
                </a:lnTo>
                <a:lnTo>
                  <a:pt x="274820" y="44853"/>
                </a:lnTo>
                <a:lnTo>
                  <a:pt x="286083" y="49892"/>
                </a:lnTo>
                <a:lnTo>
                  <a:pt x="295497" y="56108"/>
                </a:lnTo>
                <a:lnTo>
                  <a:pt x="303678" y="63110"/>
                </a:lnTo>
                <a:lnTo>
                  <a:pt x="330496" y="90328"/>
                </a:lnTo>
                <a:lnTo>
                  <a:pt x="335583" y="96401"/>
                </a:lnTo>
                <a:lnTo>
                  <a:pt x="339927" y="102354"/>
                </a:lnTo>
                <a:lnTo>
                  <a:pt x="343776" y="108228"/>
                </a:lnTo>
                <a:lnTo>
                  <a:pt x="347294" y="114049"/>
                </a:lnTo>
                <a:lnTo>
                  <a:pt x="350592" y="119834"/>
                </a:lnTo>
                <a:lnTo>
                  <a:pt x="353743" y="125596"/>
                </a:lnTo>
                <a:lnTo>
                  <a:pt x="355844" y="131343"/>
                </a:lnTo>
                <a:lnTo>
                  <a:pt x="357244" y="137079"/>
                </a:lnTo>
                <a:lnTo>
                  <a:pt x="358178" y="142808"/>
                </a:lnTo>
                <a:lnTo>
                  <a:pt x="357848" y="148532"/>
                </a:lnTo>
                <a:lnTo>
                  <a:pt x="356676" y="154253"/>
                </a:lnTo>
                <a:lnTo>
                  <a:pt x="354941" y="159972"/>
                </a:lnTo>
                <a:lnTo>
                  <a:pt x="351880" y="165690"/>
                </a:lnTo>
                <a:lnTo>
                  <a:pt x="347935" y="171407"/>
                </a:lnTo>
                <a:lnTo>
                  <a:pt x="343399" y="177123"/>
                </a:lnTo>
                <a:lnTo>
                  <a:pt x="338470" y="181886"/>
                </a:lnTo>
                <a:lnTo>
                  <a:pt x="333280" y="186014"/>
                </a:lnTo>
                <a:lnTo>
                  <a:pt x="327914" y="189719"/>
                </a:lnTo>
                <a:lnTo>
                  <a:pt x="320527" y="193141"/>
                </a:lnTo>
                <a:lnTo>
                  <a:pt x="311792" y="196375"/>
                </a:lnTo>
                <a:lnTo>
                  <a:pt x="302159" y="199484"/>
                </a:lnTo>
                <a:lnTo>
                  <a:pt x="292880" y="201556"/>
                </a:lnTo>
                <a:lnTo>
                  <a:pt x="283836" y="202937"/>
                </a:lnTo>
                <a:lnTo>
                  <a:pt x="274949" y="203859"/>
                </a:lnTo>
                <a:lnTo>
                  <a:pt x="265215" y="204473"/>
                </a:lnTo>
                <a:lnTo>
                  <a:pt x="254915" y="204882"/>
                </a:lnTo>
                <a:lnTo>
                  <a:pt x="244238" y="205155"/>
                </a:lnTo>
                <a:lnTo>
                  <a:pt x="230453" y="206289"/>
                </a:lnTo>
                <a:lnTo>
                  <a:pt x="197357" y="210090"/>
                </a:lnTo>
                <a:lnTo>
                  <a:pt x="183006" y="210532"/>
                </a:lnTo>
                <a:lnTo>
                  <a:pt x="102870" y="2057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751"/>
          <p:cNvSpPr/>
          <p:nvPr/>
        </p:nvSpPr>
        <p:spPr>
          <a:xfrm>
            <a:off x="2643187" y="3591877"/>
            <a:ext cx="68581" cy="385764"/>
          </a:xfrm>
          <a:custGeom>
            <a:avLst/>
            <a:gdLst/>
            <a:ahLst/>
            <a:cxnLst/>
            <a:rect l="0" t="0" r="0" b="0"/>
            <a:pathLst>
              <a:path w="68581" h="385764">
                <a:moveTo>
                  <a:pt x="0" y="0"/>
                </a:moveTo>
                <a:lnTo>
                  <a:pt x="4551" y="9102"/>
                </a:lnTo>
                <a:lnTo>
                  <a:pt x="6844" y="12735"/>
                </a:lnTo>
                <a:lnTo>
                  <a:pt x="9325" y="16110"/>
                </a:lnTo>
                <a:lnTo>
                  <a:pt x="11932" y="19313"/>
                </a:lnTo>
                <a:lnTo>
                  <a:pt x="12717" y="23353"/>
                </a:lnTo>
                <a:lnTo>
                  <a:pt x="12288" y="27951"/>
                </a:lnTo>
                <a:lnTo>
                  <a:pt x="11050" y="32921"/>
                </a:lnTo>
                <a:lnTo>
                  <a:pt x="10224" y="45760"/>
                </a:lnTo>
                <a:lnTo>
                  <a:pt x="9306" y="85426"/>
                </a:lnTo>
                <a:lnTo>
                  <a:pt x="8637" y="178797"/>
                </a:lnTo>
                <a:lnTo>
                  <a:pt x="9568" y="194446"/>
                </a:lnTo>
                <a:lnTo>
                  <a:pt x="11141" y="208688"/>
                </a:lnTo>
                <a:lnTo>
                  <a:pt x="13143" y="221993"/>
                </a:lnTo>
                <a:lnTo>
                  <a:pt x="14476" y="233720"/>
                </a:lnTo>
                <a:lnTo>
                  <a:pt x="15366" y="244396"/>
                </a:lnTo>
                <a:lnTo>
                  <a:pt x="15959" y="254371"/>
                </a:lnTo>
                <a:lnTo>
                  <a:pt x="17307" y="263878"/>
                </a:lnTo>
                <a:lnTo>
                  <a:pt x="19158" y="273074"/>
                </a:lnTo>
                <a:lnTo>
                  <a:pt x="21344" y="282062"/>
                </a:lnTo>
                <a:lnTo>
                  <a:pt x="26314" y="304749"/>
                </a:lnTo>
                <a:lnTo>
                  <a:pt x="28973" y="317466"/>
                </a:lnTo>
                <a:lnTo>
                  <a:pt x="31698" y="327849"/>
                </a:lnTo>
                <a:lnTo>
                  <a:pt x="34467" y="336676"/>
                </a:lnTo>
                <a:lnTo>
                  <a:pt x="37265" y="344466"/>
                </a:lnTo>
                <a:lnTo>
                  <a:pt x="41036" y="351564"/>
                </a:lnTo>
                <a:lnTo>
                  <a:pt x="45455" y="358201"/>
                </a:lnTo>
                <a:lnTo>
                  <a:pt x="68580" y="38576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752"/>
          <p:cNvSpPr/>
          <p:nvPr/>
        </p:nvSpPr>
        <p:spPr>
          <a:xfrm>
            <a:off x="2524364" y="3694747"/>
            <a:ext cx="410289" cy="34291"/>
          </a:xfrm>
          <a:custGeom>
            <a:avLst/>
            <a:gdLst/>
            <a:ahLst/>
            <a:cxnLst/>
            <a:rect l="0" t="0" r="0" b="0"/>
            <a:pathLst>
              <a:path w="410289" h="34291">
                <a:moveTo>
                  <a:pt x="7380" y="0"/>
                </a:moveTo>
                <a:lnTo>
                  <a:pt x="2830" y="0"/>
                </a:lnTo>
                <a:lnTo>
                  <a:pt x="1489" y="953"/>
                </a:lnTo>
                <a:lnTo>
                  <a:pt x="595" y="2540"/>
                </a:lnTo>
                <a:lnTo>
                  <a:pt x="0" y="4551"/>
                </a:lnTo>
                <a:lnTo>
                  <a:pt x="555" y="5892"/>
                </a:lnTo>
                <a:lnTo>
                  <a:pt x="1878" y="6785"/>
                </a:lnTo>
                <a:lnTo>
                  <a:pt x="3712" y="7381"/>
                </a:lnTo>
                <a:lnTo>
                  <a:pt x="5887" y="8731"/>
                </a:lnTo>
                <a:lnTo>
                  <a:pt x="8290" y="10583"/>
                </a:lnTo>
                <a:lnTo>
                  <a:pt x="10844" y="12770"/>
                </a:lnTo>
                <a:lnTo>
                  <a:pt x="14452" y="14228"/>
                </a:lnTo>
                <a:lnTo>
                  <a:pt x="18762" y="15201"/>
                </a:lnTo>
                <a:lnTo>
                  <a:pt x="23541" y="15849"/>
                </a:lnTo>
                <a:lnTo>
                  <a:pt x="34817" y="16761"/>
                </a:lnTo>
                <a:lnTo>
                  <a:pt x="40911" y="17841"/>
                </a:lnTo>
                <a:lnTo>
                  <a:pt x="48784" y="19515"/>
                </a:lnTo>
                <a:lnTo>
                  <a:pt x="57843" y="21582"/>
                </a:lnTo>
                <a:lnTo>
                  <a:pt x="66740" y="22961"/>
                </a:lnTo>
                <a:lnTo>
                  <a:pt x="75528" y="23880"/>
                </a:lnTo>
                <a:lnTo>
                  <a:pt x="84245" y="24492"/>
                </a:lnTo>
                <a:lnTo>
                  <a:pt x="93866" y="24901"/>
                </a:lnTo>
                <a:lnTo>
                  <a:pt x="114716" y="25354"/>
                </a:lnTo>
                <a:lnTo>
                  <a:pt x="152425" y="25610"/>
                </a:lnTo>
                <a:lnTo>
                  <a:pt x="202655" y="28210"/>
                </a:lnTo>
                <a:lnTo>
                  <a:pt x="259904" y="31587"/>
                </a:lnTo>
                <a:lnTo>
                  <a:pt x="298048" y="33089"/>
                </a:lnTo>
                <a:lnTo>
                  <a:pt x="350044" y="33934"/>
                </a:lnTo>
                <a:lnTo>
                  <a:pt x="410288" y="342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753"/>
          <p:cNvSpPr/>
          <p:nvPr/>
        </p:nvSpPr>
        <p:spPr>
          <a:xfrm>
            <a:off x="2943266" y="3437572"/>
            <a:ext cx="342860" cy="333923"/>
          </a:xfrm>
          <a:custGeom>
            <a:avLst/>
            <a:gdLst/>
            <a:ahLst/>
            <a:cxnLst/>
            <a:rect l="0" t="0" r="0" b="0"/>
            <a:pathLst>
              <a:path w="342860" h="333923">
                <a:moveTo>
                  <a:pt x="42821" y="0"/>
                </a:moveTo>
                <a:lnTo>
                  <a:pt x="33719" y="13653"/>
                </a:lnTo>
                <a:lnTo>
                  <a:pt x="29251" y="22895"/>
                </a:lnTo>
                <a:lnTo>
                  <a:pt x="24195" y="38534"/>
                </a:lnTo>
                <a:lnTo>
                  <a:pt x="21831" y="45692"/>
                </a:lnTo>
                <a:lnTo>
                  <a:pt x="20255" y="52369"/>
                </a:lnTo>
                <a:lnTo>
                  <a:pt x="19205" y="58725"/>
                </a:lnTo>
                <a:lnTo>
                  <a:pt x="18504" y="64868"/>
                </a:lnTo>
                <a:lnTo>
                  <a:pt x="12968" y="105369"/>
                </a:lnTo>
                <a:lnTo>
                  <a:pt x="10536" y="118823"/>
                </a:lnTo>
                <a:lnTo>
                  <a:pt x="7963" y="130650"/>
                </a:lnTo>
                <a:lnTo>
                  <a:pt x="5295" y="141393"/>
                </a:lnTo>
                <a:lnTo>
                  <a:pt x="3516" y="150459"/>
                </a:lnTo>
                <a:lnTo>
                  <a:pt x="2330" y="158409"/>
                </a:lnTo>
                <a:lnTo>
                  <a:pt x="1540" y="165613"/>
                </a:lnTo>
                <a:lnTo>
                  <a:pt x="1013" y="173274"/>
                </a:lnTo>
                <a:lnTo>
                  <a:pt x="661" y="181238"/>
                </a:lnTo>
                <a:lnTo>
                  <a:pt x="167" y="203560"/>
                </a:lnTo>
                <a:lnTo>
                  <a:pt x="0" y="255475"/>
                </a:lnTo>
                <a:lnTo>
                  <a:pt x="938" y="269376"/>
                </a:lnTo>
                <a:lnTo>
                  <a:pt x="2517" y="280549"/>
                </a:lnTo>
                <a:lnTo>
                  <a:pt x="4521" y="289903"/>
                </a:lnTo>
                <a:lnTo>
                  <a:pt x="6811" y="297091"/>
                </a:lnTo>
                <a:lnTo>
                  <a:pt x="9289" y="302836"/>
                </a:lnTo>
                <a:lnTo>
                  <a:pt x="14583" y="311759"/>
                </a:lnTo>
                <a:lnTo>
                  <a:pt x="20111" y="318899"/>
                </a:lnTo>
                <a:lnTo>
                  <a:pt x="23871" y="321185"/>
                </a:lnTo>
                <a:lnTo>
                  <a:pt x="33129" y="323724"/>
                </a:lnTo>
                <a:lnTo>
                  <a:pt x="39217" y="325354"/>
                </a:lnTo>
                <a:lnTo>
                  <a:pt x="53602" y="329704"/>
                </a:lnTo>
                <a:lnTo>
                  <a:pt x="64296" y="331245"/>
                </a:lnTo>
                <a:lnTo>
                  <a:pt x="77140" y="332273"/>
                </a:lnTo>
                <a:lnTo>
                  <a:pt x="104746" y="333414"/>
                </a:lnTo>
                <a:lnTo>
                  <a:pt x="129716" y="333922"/>
                </a:lnTo>
                <a:lnTo>
                  <a:pt x="152186" y="333105"/>
                </a:lnTo>
                <a:lnTo>
                  <a:pt x="181454" y="331608"/>
                </a:lnTo>
                <a:lnTo>
                  <a:pt x="342859" y="32575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754"/>
          <p:cNvSpPr/>
          <p:nvPr/>
        </p:nvSpPr>
        <p:spPr>
          <a:xfrm>
            <a:off x="3200400" y="3463290"/>
            <a:ext cx="51435" cy="600076"/>
          </a:xfrm>
          <a:custGeom>
            <a:avLst/>
            <a:gdLst/>
            <a:ahLst/>
            <a:cxnLst/>
            <a:rect l="0" t="0" r="0" b="0"/>
            <a:pathLst>
              <a:path w="51435" h="600076">
                <a:moveTo>
                  <a:pt x="51434" y="0"/>
                </a:moveTo>
                <a:lnTo>
                  <a:pt x="51434" y="13652"/>
                </a:lnTo>
                <a:lnTo>
                  <a:pt x="47625" y="30056"/>
                </a:lnTo>
                <a:lnTo>
                  <a:pt x="41275" y="53375"/>
                </a:lnTo>
                <a:lnTo>
                  <a:pt x="25964" y="107542"/>
                </a:lnTo>
                <a:lnTo>
                  <a:pt x="12809" y="157016"/>
                </a:lnTo>
                <a:lnTo>
                  <a:pt x="8539" y="177068"/>
                </a:lnTo>
                <a:lnTo>
                  <a:pt x="5693" y="194245"/>
                </a:lnTo>
                <a:lnTo>
                  <a:pt x="3795" y="209506"/>
                </a:lnTo>
                <a:lnTo>
                  <a:pt x="2530" y="228254"/>
                </a:lnTo>
                <a:lnTo>
                  <a:pt x="1686" y="249324"/>
                </a:lnTo>
                <a:lnTo>
                  <a:pt x="499" y="309776"/>
                </a:lnTo>
                <a:lnTo>
                  <a:pt x="333" y="326532"/>
                </a:lnTo>
                <a:lnTo>
                  <a:pt x="1174" y="351038"/>
                </a:lnTo>
                <a:lnTo>
                  <a:pt x="4649" y="413827"/>
                </a:lnTo>
                <a:lnTo>
                  <a:pt x="5004" y="442572"/>
                </a:lnTo>
                <a:lnTo>
                  <a:pt x="4289" y="468403"/>
                </a:lnTo>
                <a:lnTo>
                  <a:pt x="1906" y="511073"/>
                </a:lnTo>
                <a:lnTo>
                  <a:pt x="1270" y="526453"/>
                </a:lnTo>
                <a:lnTo>
                  <a:pt x="0" y="6000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755"/>
          <p:cNvSpPr/>
          <p:nvPr/>
        </p:nvSpPr>
        <p:spPr>
          <a:xfrm>
            <a:off x="3376789" y="3429000"/>
            <a:ext cx="331516" cy="660083"/>
          </a:xfrm>
          <a:custGeom>
            <a:avLst/>
            <a:gdLst/>
            <a:ahLst/>
            <a:cxnLst/>
            <a:rect l="0" t="0" r="0" b="0"/>
            <a:pathLst>
              <a:path w="331516" h="660083">
                <a:moveTo>
                  <a:pt x="295098" y="0"/>
                </a:moveTo>
                <a:lnTo>
                  <a:pt x="331515" y="0"/>
                </a:lnTo>
                <a:lnTo>
                  <a:pt x="325258" y="0"/>
                </a:lnTo>
                <a:lnTo>
                  <a:pt x="315170" y="2540"/>
                </a:lnTo>
                <a:lnTo>
                  <a:pt x="308479" y="4550"/>
                </a:lnTo>
                <a:lnTo>
                  <a:pt x="298505" y="9325"/>
                </a:lnTo>
                <a:lnTo>
                  <a:pt x="288993" y="14621"/>
                </a:lnTo>
                <a:lnTo>
                  <a:pt x="282455" y="17368"/>
                </a:lnTo>
                <a:lnTo>
                  <a:pt x="275240" y="20151"/>
                </a:lnTo>
                <a:lnTo>
                  <a:pt x="259602" y="25783"/>
                </a:lnTo>
                <a:lnTo>
                  <a:pt x="251431" y="28619"/>
                </a:lnTo>
                <a:lnTo>
                  <a:pt x="243127" y="32414"/>
                </a:lnTo>
                <a:lnTo>
                  <a:pt x="234733" y="36849"/>
                </a:lnTo>
                <a:lnTo>
                  <a:pt x="226280" y="41711"/>
                </a:lnTo>
                <a:lnTo>
                  <a:pt x="215882" y="48762"/>
                </a:lnTo>
                <a:lnTo>
                  <a:pt x="204187" y="57273"/>
                </a:lnTo>
                <a:lnTo>
                  <a:pt x="191628" y="66757"/>
                </a:lnTo>
                <a:lnTo>
                  <a:pt x="179446" y="74984"/>
                </a:lnTo>
                <a:lnTo>
                  <a:pt x="167514" y="82375"/>
                </a:lnTo>
                <a:lnTo>
                  <a:pt x="155750" y="89206"/>
                </a:lnTo>
                <a:lnTo>
                  <a:pt x="146002" y="97571"/>
                </a:lnTo>
                <a:lnTo>
                  <a:pt x="137598" y="106957"/>
                </a:lnTo>
                <a:lnTo>
                  <a:pt x="130090" y="117025"/>
                </a:lnTo>
                <a:lnTo>
                  <a:pt x="122228" y="126594"/>
                </a:lnTo>
                <a:lnTo>
                  <a:pt x="114129" y="135831"/>
                </a:lnTo>
                <a:lnTo>
                  <a:pt x="105872" y="144846"/>
                </a:lnTo>
                <a:lnTo>
                  <a:pt x="97510" y="154666"/>
                </a:lnTo>
                <a:lnTo>
                  <a:pt x="80598" y="175738"/>
                </a:lnTo>
                <a:lnTo>
                  <a:pt x="73041" y="186691"/>
                </a:lnTo>
                <a:lnTo>
                  <a:pt x="66098" y="197803"/>
                </a:lnTo>
                <a:lnTo>
                  <a:pt x="59564" y="209021"/>
                </a:lnTo>
                <a:lnTo>
                  <a:pt x="52350" y="226025"/>
                </a:lnTo>
                <a:lnTo>
                  <a:pt x="44683" y="246886"/>
                </a:lnTo>
                <a:lnTo>
                  <a:pt x="36715" y="270317"/>
                </a:lnTo>
                <a:lnTo>
                  <a:pt x="30450" y="290702"/>
                </a:lnTo>
                <a:lnTo>
                  <a:pt x="25321" y="309054"/>
                </a:lnTo>
                <a:lnTo>
                  <a:pt x="20949" y="326051"/>
                </a:lnTo>
                <a:lnTo>
                  <a:pt x="13552" y="357636"/>
                </a:lnTo>
                <a:lnTo>
                  <a:pt x="7088" y="386596"/>
                </a:lnTo>
                <a:lnTo>
                  <a:pt x="1042" y="412168"/>
                </a:lnTo>
                <a:lnTo>
                  <a:pt x="0" y="424321"/>
                </a:lnTo>
                <a:lnTo>
                  <a:pt x="259" y="436233"/>
                </a:lnTo>
                <a:lnTo>
                  <a:pt x="1384" y="447985"/>
                </a:lnTo>
                <a:lnTo>
                  <a:pt x="3086" y="458676"/>
                </a:lnTo>
                <a:lnTo>
                  <a:pt x="7517" y="478176"/>
                </a:lnTo>
                <a:lnTo>
                  <a:pt x="11937" y="490234"/>
                </a:lnTo>
                <a:lnTo>
                  <a:pt x="17742" y="503987"/>
                </a:lnTo>
                <a:lnTo>
                  <a:pt x="24469" y="518872"/>
                </a:lnTo>
                <a:lnTo>
                  <a:pt x="30859" y="531652"/>
                </a:lnTo>
                <a:lnTo>
                  <a:pt x="37023" y="543029"/>
                </a:lnTo>
                <a:lnTo>
                  <a:pt x="43038" y="553472"/>
                </a:lnTo>
                <a:lnTo>
                  <a:pt x="48953" y="562338"/>
                </a:lnTo>
                <a:lnTo>
                  <a:pt x="54802" y="570155"/>
                </a:lnTo>
                <a:lnTo>
                  <a:pt x="60605" y="577270"/>
                </a:lnTo>
                <a:lnTo>
                  <a:pt x="67332" y="584872"/>
                </a:lnTo>
                <a:lnTo>
                  <a:pt x="82426" y="600938"/>
                </a:lnTo>
                <a:lnTo>
                  <a:pt x="90452" y="608270"/>
                </a:lnTo>
                <a:lnTo>
                  <a:pt x="98660" y="615064"/>
                </a:lnTo>
                <a:lnTo>
                  <a:pt x="106989" y="621497"/>
                </a:lnTo>
                <a:lnTo>
                  <a:pt x="115400" y="626739"/>
                </a:lnTo>
                <a:lnTo>
                  <a:pt x="123864" y="631186"/>
                </a:lnTo>
                <a:lnTo>
                  <a:pt x="141841" y="639619"/>
                </a:lnTo>
                <a:lnTo>
                  <a:pt x="183656" y="66008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756"/>
          <p:cNvSpPr/>
          <p:nvPr/>
        </p:nvSpPr>
        <p:spPr>
          <a:xfrm>
            <a:off x="3658376" y="3635137"/>
            <a:ext cx="296404" cy="357579"/>
          </a:xfrm>
          <a:custGeom>
            <a:avLst/>
            <a:gdLst/>
            <a:ahLst/>
            <a:cxnLst/>
            <a:rect l="0" t="0" r="0" b="0"/>
            <a:pathLst>
              <a:path w="296404" h="357579">
                <a:moveTo>
                  <a:pt x="4938" y="51038"/>
                </a:moveTo>
                <a:lnTo>
                  <a:pt x="388" y="41936"/>
                </a:lnTo>
                <a:lnTo>
                  <a:pt x="0" y="38302"/>
                </a:lnTo>
                <a:lnTo>
                  <a:pt x="694" y="34928"/>
                </a:lnTo>
                <a:lnTo>
                  <a:pt x="4005" y="28638"/>
                </a:lnTo>
                <a:lnTo>
                  <a:pt x="11224" y="19741"/>
                </a:lnTo>
                <a:lnTo>
                  <a:pt x="16622" y="13951"/>
                </a:lnTo>
                <a:lnTo>
                  <a:pt x="21300" y="12026"/>
                </a:lnTo>
                <a:lnTo>
                  <a:pt x="27276" y="10742"/>
                </a:lnTo>
                <a:lnTo>
                  <a:pt x="34117" y="9887"/>
                </a:lnTo>
                <a:lnTo>
                  <a:pt x="40584" y="8363"/>
                </a:lnTo>
                <a:lnTo>
                  <a:pt x="46800" y="6396"/>
                </a:lnTo>
                <a:lnTo>
                  <a:pt x="52849" y="4131"/>
                </a:lnTo>
                <a:lnTo>
                  <a:pt x="59738" y="2622"/>
                </a:lnTo>
                <a:lnTo>
                  <a:pt x="67190" y="1615"/>
                </a:lnTo>
                <a:lnTo>
                  <a:pt x="75014" y="945"/>
                </a:lnTo>
                <a:lnTo>
                  <a:pt x="87851" y="497"/>
                </a:lnTo>
                <a:lnTo>
                  <a:pt x="122433" y="0"/>
                </a:lnTo>
                <a:lnTo>
                  <a:pt x="137561" y="820"/>
                </a:lnTo>
                <a:lnTo>
                  <a:pt x="150503" y="2320"/>
                </a:lnTo>
                <a:lnTo>
                  <a:pt x="161989" y="4271"/>
                </a:lnTo>
                <a:lnTo>
                  <a:pt x="173457" y="6525"/>
                </a:lnTo>
                <a:lnTo>
                  <a:pt x="196358" y="11569"/>
                </a:lnTo>
                <a:lnTo>
                  <a:pt x="205894" y="15201"/>
                </a:lnTo>
                <a:lnTo>
                  <a:pt x="214157" y="19526"/>
                </a:lnTo>
                <a:lnTo>
                  <a:pt x="221569" y="24315"/>
                </a:lnTo>
                <a:lnTo>
                  <a:pt x="228417" y="29412"/>
                </a:lnTo>
                <a:lnTo>
                  <a:pt x="234887" y="34716"/>
                </a:lnTo>
                <a:lnTo>
                  <a:pt x="241104" y="40157"/>
                </a:lnTo>
                <a:lnTo>
                  <a:pt x="246203" y="45689"/>
                </a:lnTo>
                <a:lnTo>
                  <a:pt x="250554" y="51282"/>
                </a:lnTo>
                <a:lnTo>
                  <a:pt x="254407" y="56915"/>
                </a:lnTo>
                <a:lnTo>
                  <a:pt x="256976" y="63529"/>
                </a:lnTo>
                <a:lnTo>
                  <a:pt x="258688" y="70795"/>
                </a:lnTo>
                <a:lnTo>
                  <a:pt x="259830" y="78497"/>
                </a:lnTo>
                <a:lnTo>
                  <a:pt x="259639" y="85536"/>
                </a:lnTo>
                <a:lnTo>
                  <a:pt x="258559" y="92134"/>
                </a:lnTo>
                <a:lnTo>
                  <a:pt x="256886" y="98438"/>
                </a:lnTo>
                <a:lnTo>
                  <a:pt x="252913" y="106450"/>
                </a:lnTo>
                <a:lnTo>
                  <a:pt x="247408" y="115602"/>
                </a:lnTo>
                <a:lnTo>
                  <a:pt x="240880" y="125513"/>
                </a:lnTo>
                <a:lnTo>
                  <a:pt x="233670" y="134978"/>
                </a:lnTo>
                <a:lnTo>
                  <a:pt x="226006" y="144145"/>
                </a:lnTo>
                <a:lnTo>
                  <a:pt x="218040" y="153114"/>
                </a:lnTo>
                <a:lnTo>
                  <a:pt x="201568" y="170700"/>
                </a:lnTo>
                <a:lnTo>
                  <a:pt x="163159" y="209824"/>
                </a:lnTo>
                <a:lnTo>
                  <a:pt x="141852" y="228332"/>
                </a:lnTo>
                <a:lnTo>
                  <a:pt x="28683" y="322317"/>
                </a:lnTo>
                <a:lnTo>
                  <a:pt x="12952" y="336071"/>
                </a:lnTo>
                <a:lnTo>
                  <a:pt x="7423" y="341073"/>
                </a:lnTo>
                <a:lnTo>
                  <a:pt x="5642" y="345359"/>
                </a:lnTo>
                <a:lnTo>
                  <a:pt x="6360" y="349169"/>
                </a:lnTo>
                <a:lnTo>
                  <a:pt x="8744" y="352662"/>
                </a:lnTo>
                <a:lnTo>
                  <a:pt x="11285" y="354991"/>
                </a:lnTo>
                <a:lnTo>
                  <a:pt x="13932" y="356543"/>
                </a:lnTo>
                <a:lnTo>
                  <a:pt x="16649" y="357578"/>
                </a:lnTo>
                <a:lnTo>
                  <a:pt x="25128" y="357315"/>
                </a:lnTo>
                <a:lnTo>
                  <a:pt x="37448" y="356188"/>
                </a:lnTo>
                <a:lnTo>
                  <a:pt x="52330" y="354484"/>
                </a:lnTo>
                <a:lnTo>
                  <a:pt x="67012" y="353347"/>
                </a:lnTo>
                <a:lnTo>
                  <a:pt x="81563" y="352590"/>
                </a:lnTo>
                <a:lnTo>
                  <a:pt x="96027" y="352085"/>
                </a:lnTo>
                <a:lnTo>
                  <a:pt x="145117" y="348984"/>
                </a:lnTo>
                <a:lnTo>
                  <a:pt x="296403" y="34250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757"/>
          <p:cNvSpPr/>
          <p:nvPr/>
        </p:nvSpPr>
        <p:spPr>
          <a:xfrm>
            <a:off x="3943423" y="3694747"/>
            <a:ext cx="411907" cy="308335"/>
          </a:xfrm>
          <a:custGeom>
            <a:avLst/>
            <a:gdLst/>
            <a:ahLst/>
            <a:cxnLst/>
            <a:rect l="0" t="0" r="0" b="0"/>
            <a:pathLst>
              <a:path w="411907" h="308335">
                <a:moveTo>
                  <a:pt x="199952" y="0"/>
                </a:moveTo>
                <a:lnTo>
                  <a:pt x="186299" y="9102"/>
                </a:lnTo>
                <a:lnTo>
                  <a:pt x="174517" y="16110"/>
                </a:lnTo>
                <a:lnTo>
                  <a:pt x="163882" y="22400"/>
                </a:lnTo>
                <a:lnTo>
                  <a:pt x="155981" y="28371"/>
                </a:lnTo>
                <a:lnTo>
                  <a:pt x="114819" y="61449"/>
                </a:lnTo>
                <a:lnTo>
                  <a:pt x="84962" y="86048"/>
                </a:lnTo>
                <a:lnTo>
                  <a:pt x="71857" y="97371"/>
                </a:lnTo>
                <a:lnTo>
                  <a:pt x="60263" y="107776"/>
                </a:lnTo>
                <a:lnTo>
                  <a:pt x="49676" y="117571"/>
                </a:lnTo>
                <a:lnTo>
                  <a:pt x="41665" y="126958"/>
                </a:lnTo>
                <a:lnTo>
                  <a:pt x="35372" y="136074"/>
                </a:lnTo>
                <a:lnTo>
                  <a:pt x="30224" y="145008"/>
                </a:lnTo>
                <a:lnTo>
                  <a:pt x="24887" y="153822"/>
                </a:lnTo>
                <a:lnTo>
                  <a:pt x="13878" y="171236"/>
                </a:lnTo>
                <a:lnTo>
                  <a:pt x="9227" y="179880"/>
                </a:lnTo>
                <a:lnTo>
                  <a:pt x="5175" y="188500"/>
                </a:lnTo>
                <a:lnTo>
                  <a:pt x="1520" y="197104"/>
                </a:lnTo>
                <a:lnTo>
                  <a:pt x="37" y="205698"/>
                </a:lnTo>
                <a:lnTo>
                  <a:pt x="0" y="214284"/>
                </a:lnTo>
                <a:lnTo>
                  <a:pt x="928" y="222866"/>
                </a:lnTo>
                <a:lnTo>
                  <a:pt x="2499" y="230492"/>
                </a:lnTo>
                <a:lnTo>
                  <a:pt x="4499" y="237482"/>
                </a:lnTo>
                <a:lnTo>
                  <a:pt x="6785" y="244046"/>
                </a:lnTo>
                <a:lnTo>
                  <a:pt x="10214" y="251280"/>
                </a:lnTo>
                <a:lnTo>
                  <a:pt x="14405" y="258960"/>
                </a:lnTo>
                <a:lnTo>
                  <a:pt x="19104" y="266938"/>
                </a:lnTo>
                <a:lnTo>
                  <a:pt x="24141" y="273208"/>
                </a:lnTo>
                <a:lnTo>
                  <a:pt x="34819" y="282716"/>
                </a:lnTo>
                <a:lnTo>
                  <a:pt x="42238" y="287537"/>
                </a:lnTo>
                <a:lnTo>
                  <a:pt x="50994" y="292657"/>
                </a:lnTo>
                <a:lnTo>
                  <a:pt x="60641" y="297975"/>
                </a:lnTo>
                <a:lnTo>
                  <a:pt x="70883" y="301519"/>
                </a:lnTo>
                <a:lnTo>
                  <a:pt x="81521" y="303883"/>
                </a:lnTo>
                <a:lnTo>
                  <a:pt x="92423" y="305459"/>
                </a:lnTo>
                <a:lnTo>
                  <a:pt x="103501" y="306509"/>
                </a:lnTo>
                <a:lnTo>
                  <a:pt x="114696" y="307210"/>
                </a:lnTo>
                <a:lnTo>
                  <a:pt x="125970" y="307677"/>
                </a:lnTo>
                <a:lnTo>
                  <a:pt x="151196" y="308195"/>
                </a:lnTo>
                <a:lnTo>
                  <a:pt x="164590" y="308334"/>
                </a:lnTo>
                <a:lnTo>
                  <a:pt x="177330" y="307473"/>
                </a:lnTo>
                <a:lnTo>
                  <a:pt x="189633" y="305947"/>
                </a:lnTo>
                <a:lnTo>
                  <a:pt x="214415" y="301712"/>
                </a:lnTo>
                <a:lnTo>
                  <a:pt x="241305" y="296654"/>
                </a:lnTo>
                <a:lnTo>
                  <a:pt x="254190" y="293019"/>
                </a:lnTo>
                <a:lnTo>
                  <a:pt x="266591" y="288691"/>
                </a:lnTo>
                <a:lnTo>
                  <a:pt x="278668" y="283901"/>
                </a:lnTo>
                <a:lnTo>
                  <a:pt x="290529" y="278802"/>
                </a:lnTo>
                <a:lnTo>
                  <a:pt x="313868" y="268058"/>
                </a:lnTo>
                <a:lnTo>
                  <a:pt x="324473" y="261572"/>
                </a:lnTo>
                <a:lnTo>
                  <a:pt x="334401" y="254392"/>
                </a:lnTo>
                <a:lnTo>
                  <a:pt x="343877" y="246747"/>
                </a:lnTo>
                <a:lnTo>
                  <a:pt x="353052" y="239745"/>
                </a:lnTo>
                <a:lnTo>
                  <a:pt x="370866" y="226886"/>
                </a:lnTo>
                <a:lnTo>
                  <a:pt x="378665" y="219838"/>
                </a:lnTo>
                <a:lnTo>
                  <a:pt x="385769" y="212281"/>
                </a:lnTo>
                <a:lnTo>
                  <a:pt x="392410" y="204385"/>
                </a:lnTo>
                <a:lnTo>
                  <a:pt x="397789" y="196265"/>
                </a:lnTo>
                <a:lnTo>
                  <a:pt x="402328" y="187993"/>
                </a:lnTo>
                <a:lnTo>
                  <a:pt x="406307" y="179621"/>
                </a:lnTo>
                <a:lnTo>
                  <a:pt x="408960" y="171182"/>
                </a:lnTo>
                <a:lnTo>
                  <a:pt x="410727" y="162699"/>
                </a:lnTo>
                <a:lnTo>
                  <a:pt x="411906" y="154186"/>
                </a:lnTo>
                <a:lnTo>
                  <a:pt x="411740" y="144701"/>
                </a:lnTo>
                <a:lnTo>
                  <a:pt x="410676" y="134567"/>
                </a:lnTo>
                <a:lnTo>
                  <a:pt x="409014" y="124002"/>
                </a:lnTo>
                <a:lnTo>
                  <a:pt x="406002" y="115053"/>
                </a:lnTo>
                <a:lnTo>
                  <a:pt x="402088" y="107182"/>
                </a:lnTo>
                <a:lnTo>
                  <a:pt x="392660" y="92404"/>
                </a:lnTo>
                <a:lnTo>
                  <a:pt x="382120" y="76311"/>
                </a:lnTo>
                <a:lnTo>
                  <a:pt x="374737" y="68972"/>
                </a:lnTo>
                <a:lnTo>
                  <a:pt x="366005" y="62174"/>
                </a:lnTo>
                <a:lnTo>
                  <a:pt x="356374" y="55736"/>
                </a:lnTo>
                <a:lnTo>
                  <a:pt x="346143" y="50493"/>
                </a:lnTo>
                <a:lnTo>
                  <a:pt x="335513" y="46044"/>
                </a:lnTo>
                <a:lnTo>
                  <a:pt x="324615" y="42126"/>
                </a:lnTo>
                <a:lnTo>
                  <a:pt x="313541" y="38562"/>
                </a:lnTo>
                <a:lnTo>
                  <a:pt x="302348" y="35233"/>
                </a:lnTo>
                <a:lnTo>
                  <a:pt x="280703" y="28994"/>
                </a:lnTo>
                <a:lnTo>
                  <a:pt x="261559" y="23046"/>
                </a:lnTo>
                <a:lnTo>
                  <a:pt x="251501" y="21079"/>
                </a:lnTo>
                <a:lnTo>
                  <a:pt x="240985" y="19768"/>
                </a:lnTo>
                <a:lnTo>
                  <a:pt x="221999" y="18311"/>
                </a:lnTo>
                <a:lnTo>
                  <a:pt x="215602" y="17922"/>
                </a:lnTo>
                <a:lnTo>
                  <a:pt x="182806" y="171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758"/>
          <p:cNvSpPr/>
          <p:nvPr/>
        </p:nvSpPr>
        <p:spPr>
          <a:xfrm>
            <a:off x="4486275" y="3823335"/>
            <a:ext cx="222885" cy="8573"/>
          </a:xfrm>
          <a:custGeom>
            <a:avLst/>
            <a:gdLst/>
            <a:ahLst/>
            <a:cxnLst/>
            <a:rect l="0" t="0" r="0" b="0"/>
            <a:pathLst>
              <a:path w="222885" h="8573">
                <a:moveTo>
                  <a:pt x="0" y="8572"/>
                </a:moveTo>
                <a:lnTo>
                  <a:pt x="127635" y="8572"/>
                </a:lnTo>
                <a:lnTo>
                  <a:pt x="222884"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759"/>
          <p:cNvSpPr/>
          <p:nvPr/>
        </p:nvSpPr>
        <p:spPr>
          <a:xfrm>
            <a:off x="4777740" y="3643312"/>
            <a:ext cx="25718" cy="480061"/>
          </a:xfrm>
          <a:custGeom>
            <a:avLst/>
            <a:gdLst/>
            <a:ahLst/>
            <a:cxnLst/>
            <a:rect l="0" t="0" r="0" b="0"/>
            <a:pathLst>
              <a:path w="25718" h="480061">
                <a:moveTo>
                  <a:pt x="0" y="0"/>
                </a:moveTo>
                <a:lnTo>
                  <a:pt x="0" y="81227"/>
                </a:lnTo>
                <a:lnTo>
                  <a:pt x="952" y="101776"/>
                </a:lnTo>
                <a:lnTo>
                  <a:pt x="5891" y="174089"/>
                </a:lnTo>
                <a:lnTo>
                  <a:pt x="7381" y="208183"/>
                </a:lnTo>
                <a:lnTo>
                  <a:pt x="8467" y="368981"/>
                </a:lnTo>
                <a:lnTo>
                  <a:pt x="9455" y="383147"/>
                </a:lnTo>
                <a:lnTo>
                  <a:pt x="11066" y="395449"/>
                </a:lnTo>
                <a:lnTo>
                  <a:pt x="13092" y="406508"/>
                </a:lnTo>
                <a:lnTo>
                  <a:pt x="14443" y="415785"/>
                </a:lnTo>
                <a:lnTo>
                  <a:pt x="15344" y="423875"/>
                </a:lnTo>
                <a:lnTo>
                  <a:pt x="15944" y="431173"/>
                </a:lnTo>
                <a:lnTo>
                  <a:pt x="16611" y="444363"/>
                </a:lnTo>
                <a:lnTo>
                  <a:pt x="16987" y="459958"/>
                </a:lnTo>
                <a:lnTo>
                  <a:pt x="17039" y="463801"/>
                </a:lnTo>
                <a:lnTo>
                  <a:pt x="18026" y="467316"/>
                </a:lnTo>
                <a:lnTo>
                  <a:pt x="19638" y="470612"/>
                </a:lnTo>
                <a:lnTo>
                  <a:pt x="25717" y="4800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760"/>
          <p:cNvSpPr/>
          <p:nvPr/>
        </p:nvSpPr>
        <p:spPr>
          <a:xfrm>
            <a:off x="4737227" y="3660457"/>
            <a:ext cx="455367" cy="642939"/>
          </a:xfrm>
          <a:custGeom>
            <a:avLst/>
            <a:gdLst/>
            <a:ahLst/>
            <a:cxnLst/>
            <a:rect l="0" t="0" r="0" b="0"/>
            <a:pathLst>
              <a:path w="455367" h="642939">
                <a:moveTo>
                  <a:pt x="254825" y="0"/>
                </a:moveTo>
                <a:lnTo>
                  <a:pt x="250275" y="0"/>
                </a:lnTo>
                <a:lnTo>
                  <a:pt x="238342" y="4551"/>
                </a:lnTo>
                <a:lnTo>
                  <a:pt x="231454" y="5892"/>
                </a:lnTo>
                <a:lnTo>
                  <a:pt x="223052" y="6785"/>
                </a:lnTo>
                <a:lnTo>
                  <a:pt x="213640" y="7381"/>
                </a:lnTo>
                <a:lnTo>
                  <a:pt x="185403" y="8043"/>
                </a:lnTo>
                <a:lnTo>
                  <a:pt x="168539" y="8220"/>
                </a:lnTo>
                <a:lnTo>
                  <a:pt x="147771" y="9290"/>
                </a:lnTo>
                <a:lnTo>
                  <a:pt x="99295" y="13019"/>
                </a:lnTo>
                <a:lnTo>
                  <a:pt x="78749" y="15347"/>
                </a:lnTo>
                <a:lnTo>
                  <a:pt x="61240" y="17851"/>
                </a:lnTo>
                <a:lnTo>
                  <a:pt x="45759" y="20473"/>
                </a:lnTo>
                <a:lnTo>
                  <a:pt x="34485" y="23174"/>
                </a:lnTo>
                <a:lnTo>
                  <a:pt x="26017" y="25927"/>
                </a:lnTo>
                <a:lnTo>
                  <a:pt x="14067" y="30573"/>
                </a:lnTo>
                <a:lnTo>
                  <a:pt x="5581" y="32638"/>
                </a:lnTo>
                <a:lnTo>
                  <a:pt x="2938" y="34141"/>
                </a:lnTo>
                <a:lnTo>
                  <a:pt x="1176" y="36096"/>
                </a:lnTo>
                <a:lnTo>
                  <a:pt x="0" y="38351"/>
                </a:lnTo>
                <a:lnTo>
                  <a:pt x="169" y="41760"/>
                </a:lnTo>
                <a:lnTo>
                  <a:pt x="5237" y="61779"/>
                </a:lnTo>
                <a:lnTo>
                  <a:pt x="6518" y="64046"/>
                </a:lnTo>
                <a:lnTo>
                  <a:pt x="8325" y="65558"/>
                </a:lnTo>
                <a:lnTo>
                  <a:pt x="10482" y="66565"/>
                </a:lnTo>
                <a:lnTo>
                  <a:pt x="15418" y="72765"/>
                </a:lnTo>
                <a:lnTo>
                  <a:pt x="21739" y="81870"/>
                </a:lnTo>
                <a:lnTo>
                  <a:pt x="35056" y="98659"/>
                </a:lnTo>
                <a:lnTo>
                  <a:pt x="42214" y="113381"/>
                </a:lnTo>
                <a:lnTo>
                  <a:pt x="51600" y="133183"/>
                </a:lnTo>
                <a:lnTo>
                  <a:pt x="52667" y="139271"/>
                </a:lnTo>
                <a:lnTo>
                  <a:pt x="51522" y="156942"/>
                </a:lnTo>
                <a:lnTo>
                  <a:pt x="55416" y="175194"/>
                </a:lnTo>
                <a:lnTo>
                  <a:pt x="56661" y="190259"/>
                </a:lnTo>
                <a:lnTo>
                  <a:pt x="57362" y="260314"/>
                </a:lnTo>
                <a:lnTo>
                  <a:pt x="57570" y="309434"/>
                </a:lnTo>
                <a:lnTo>
                  <a:pt x="58551" y="320589"/>
                </a:lnTo>
                <a:lnTo>
                  <a:pt x="63532" y="349942"/>
                </a:lnTo>
                <a:lnTo>
                  <a:pt x="65031" y="367937"/>
                </a:lnTo>
                <a:lnTo>
                  <a:pt x="68237" y="385460"/>
                </a:lnTo>
                <a:lnTo>
                  <a:pt x="72837" y="400868"/>
                </a:lnTo>
                <a:lnTo>
                  <a:pt x="81012" y="418521"/>
                </a:lnTo>
                <a:lnTo>
                  <a:pt x="81800" y="421889"/>
                </a:lnTo>
                <a:lnTo>
                  <a:pt x="82324" y="421277"/>
                </a:lnTo>
                <a:lnTo>
                  <a:pt x="84017" y="407716"/>
                </a:lnTo>
                <a:lnTo>
                  <a:pt x="90098" y="388123"/>
                </a:lnTo>
                <a:lnTo>
                  <a:pt x="90715" y="384479"/>
                </a:lnTo>
                <a:lnTo>
                  <a:pt x="93940" y="377890"/>
                </a:lnTo>
                <a:lnTo>
                  <a:pt x="103650" y="366285"/>
                </a:lnTo>
                <a:lnTo>
                  <a:pt x="112389" y="356151"/>
                </a:lnTo>
                <a:lnTo>
                  <a:pt x="123616" y="340688"/>
                </a:lnTo>
                <a:lnTo>
                  <a:pt x="133327" y="333027"/>
                </a:lnTo>
                <a:lnTo>
                  <a:pt x="143994" y="326447"/>
                </a:lnTo>
                <a:lnTo>
                  <a:pt x="149505" y="323359"/>
                </a:lnTo>
                <a:lnTo>
                  <a:pt x="163249" y="319928"/>
                </a:lnTo>
                <a:lnTo>
                  <a:pt x="170914" y="319012"/>
                </a:lnTo>
                <a:lnTo>
                  <a:pt x="178882" y="318402"/>
                </a:lnTo>
                <a:lnTo>
                  <a:pt x="187051" y="317996"/>
                </a:lnTo>
                <a:lnTo>
                  <a:pt x="204701" y="317544"/>
                </a:lnTo>
                <a:lnTo>
                  <a:pt x="225245" y="317343"/>
                </a:lnTo>
                <a:lnTo>
                  <a:pt x="236057" y="318242"/>
                </a:lnTo>
                <a:lnTo>
                  <a:pt x="247076" y="319794"/>
                </a:lnTo>
                <a:lnTo>
                  <a:pt x="258231" y="321781"/>
                </a:lnTo>
                <a:lnTo>
                  <a:pt x="269479" y="324058"/>
                </a:lnTo>
                <a:lnTo>
                  <a:pt x="292136" y="329128"/>
                </a:lnTo>
                <a:lnTo>
                  <a:pt x="326311" y="337338"/>
                </a:lnTo>
                <a:lnTo>
                  <a:pt x="336772" y="341097"/>
                </a:lnTo>
                <a:lnTo>
                  <a:pt x="346604" y="345508"/>
                </a:lnTo>
                <a:lnTo>
                  <a:pt x="356016" y="350353"/>
                </a:lnTo>
                <a:lnTo>
                  <a:pt x="365148" y="356441"/>
                </a:lnTo>
                <a:lnTo>
                  <a:pt x="374094" y="363358"/>
                </a:lnTo>
                <a:lnTo>
                  <a:pt x="382915" y="370826"/>
                </a:lnTo>
                <a:lnTo>
                  <a:pt x="391653" y="377710"/>
                </a:lnTo>
                <a:lnTo>
                  <a:pt x="400337" y="384204"/>
                </a:lnTo>
                <a:lnTo>
                  <a:pt x="408983" y="390439"/>
                </a:lnTo>
                <a:lnTo>
                  <a:pt x="416652" y="397453"/>
                </a:lnTo>
                <a:lnTo>
                  <a:pt x="430253" y="412866"/>
                </a:lnTo>
                <a:lnTo>
                  <a:pt x="440108" y="429241"/>
                </a:lnTo>
                <a:lnTo>
                  <a:pt x="454196" y="458486"/>
                </a:lnTo>
                <a:lnTo>
                  <a:pt x="455366" y="465677"/>
                </a:lnTo>
                <a:lnTo>
                  <a:pt x="454127" y="481287"/>
                </a:lnTo>
                <a:lnTo>
                  <a:pt x="450401" y="497751"/>
                </a:lnTo>
                <a:lnTo>
                  <a:pt x="448074" y="506141"/>
                </a:lnTo>
                <a:lnTo>
                  <a:pt x="443666" y="513640"/>
                </a:lnTo>
                <a:lnTo>
                  <a:pt x="431147" y="527052"/>
                </a:lnTo>
                <a:lnTo>
                  <a:pt x="423808" y="533295"/>
                </a:lnTo>
                <a:lnTo>
                  <a:pt x="416058" y="539363"/>
                </a:lnTo>
                <a:lnTo>
                  <a:pt x="408034" y="545313"/>
                </a:lnTo>
                <a:lnTo>
                  <a:pt x="397921" y="551185"/>
                </a:lnTo>
                <a:lnTo>
                  <a:pt x="386418" y="557004"/>
                </a:lnTo>
                <a:lnTo>
                  <a:pt x="373986" y="562788"/>
                </a:lnTo>
                <a:lnTo>
                  <a:pt x="360936" y="569502"/>
                </a:lnTo>
                <a:lnTo>
                  <a:pt x="347473" y="576836"/>
                </a:lnTo>
                <a:lnTo>
                  <a:pt x="333735" y="584582"/>
                </a:lnTo>
                <a:lnTo>
                  <a:pt x="317910" y="590699"/>
                </a:lnTo>
                <a:lnTo>
                  <a:pt x="300691" y="595730"/>
                </a:lnTo>
                <a:lnTo>
                  <a:pt x="282545" y="600035"/>
                </a:lnTo>
                <a:lnTo>
                  <a:pt x="264732" y="603859"/>
                </a:lnTo>
                <a:lnTo>
                  <a:pt x="229701" y="610647"/>
                </a:lnTo>
                <a:lnTo>
                  <a:pt x="128154" y="628657"/>
                </a:lnTo>
                <a:lnTo>
                  <a:pt x="110370" y="632465"/>
                </a:lnTo>
                <a:lnTo>
                  <a:pt x="95657" y="635956"/>
                </a:lnTo>
                <a:lnTo>
                  <a:pt x="83943" y="638283"/>
                </a:lnTo>
                <a:lnTo>
                  <a:pt x="74228" y="639835"/>
                </a:lnTo>
                <a:lnTo>
                  <a:pt x="49085" y="64293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761"/>
          <p:cNvSpPr/>
          <p:nvPr/>
        </p:nvSpPr>
        <p:spPr>
          <a:xfrm>
            <a:off x="5232082" y="3711892"/>
            <a:ext cx="68581" cy="557213"/>
          </a:xfrm>
          <a:custGeom>
            <a:avLst/>
            <a:gdLst/>
            <a:ahLst/>
            <a:cxnLst/>
            <a:rect l="0" t="0" r="0" b="0"/>
            <a:pathLst>
              <a:path w="68581" h="557213">
                <a:moveTo>
                  <a:pt x="0" y="0"/>
                </a:moveTo>
                <a:lnTo>
                  <a:pt x="0" y="13653"/>
                </a:lnTo>
                <a:lnTo>
                  <a:pt x="953" y="19579"/>
                </a:lnTo>
                <a:lnTo>
                  <a:pt x="2540" y="25435"/>
                </a:lnTo>
                <a:lnTo>
                  <a:pt x="4551" y="31245"/>
                </a:lnTo>
                <a:lnTo>
                  <a:pt x="5892" y="38927"/>
                </a:lnTo>
                <a:lnTo>
                  <a:pt x="6785" y="47859"/>
                </a:lnTo>
                <a:lnTo>
                  <a:pt x="7381" y="57624"/>
                </a:lnTo>
                <a:lnTo>
                  <a:pt x="8731" y="66991"/>
                </a:lnTo>
                <a:lnTo>
                  <a:pt x="10583" y="76093"/>
                </a:lnTo>
                <a:lnTo>
                  <a:pt x="12770" y="85019"/>
                </a:lnTo>
                <a:lnTo>
                  <a:pt x="14229" y="94779"/>
                </a:lnTo>
                <a:lnTo>
                  <a:pt x="15201" y="105096"/>
                </a:lnTo>
                <a:lnTo>
                  <a:pt x="17234" y="134339"/>
                </a:lnTo>
                <a:lnTo>
                  <a:pt x="21312" y="185437"/>
                </a:lnTo>
                <a:lnTo>
                  <a:pt x="22780" y="208397"/>
                </a:lnTo>
                <a:lnTo>
                  <a:pt x="24412" y="246608"/>
                </a:lnTo>
                <a:lnTo>
                  <a:pt x="25800" y="267275"/>
                </a:lnTo>
                <a:lnTo>
                  <a:pt x="31351" y="333510"/>
                </a:lnTo>
                <a:lnTo>
                  <a:pt x="32331" y="351880"/>
                </a:lnTo>
                <a:lnTo>
                  <a:pt x="32983" y="368890"/>
                </a:lnTo>
                <a:lnTo>
                  <a:pt x="34372" y="384991"/>
                </a:lnTo>
                <a:lnTo>
                  <a:pt x="36249" y="400488"/>
                </a:lnTo>
                <a:lnTo>
                  <a:pt x="38454" y="415582"/>
                </a:lnTo>
                <a:lnTo>
                  <a:pt x="40876" y="429455"/>
                </a:lnTo>
                <a:lnTo>
                  <a:pt x="43443" y="442514"/>
                </a:lnTo>
                <a:lnTo>
                  <a:pt x="60059" y="520849"/>
                </a:lnTo>
                <a:lnTo>
                  <a:pt x="68580" y="55721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762"/>
          <p:cNvSpPr/>
          <p:nvPr/>
        </p:nvSpPr>
        <p:spPr>
          <a:xfrm>
            <a:off x="5429250" y="3754754"/>
            <a:ext cx="94298" cy="574359"/>
          </a:xfrm>
          <a:custGeom>
            <a:avLst/>
            <a:gdLst/>
            <a:ahLst/>
            <a:cxnLst/>
            <a:rect l="0" t="0" r="0" b="0"/>
            <a:pathLst>
              <a:path w="94298" h="574359">
                <a:moveTo>
                  <a:pt x="0" y="0"/>
                </a:moveTo>
                <a:lnTo>
                  <a:pt x="0" y="31245"/>
                </a:lnTo>
                <a:lnTo>
                  <a:pt x="952" y="39880"/>
                </a:lnTo>
                <a:lnTo>
                  <a:pt x="2540" y="50400"/>
                </a:lnTo>
                <a:lnTo>
                  <a:pt x="9701" y="94790"/>
                </a:lnTo>
                <a:lnTo>
                  <a:pt x="25584" y="197069"/>
                </a:lnTo>
                <a:lnTo>
                  <a:pt x="31343" y="239012"/>
                </a:lnTo>
                <a:lnTo>
                  <a:pt x="35183" y="271737"/>
                </a:lnTo>
                <a:lnTo>
                  <a:pt x="37743" y="298316"/>
                </a:lnTo>
                <a:lnTo>
                  <a:pt x="43127" y="343088"/>
                </a:lnTo>
                <a:lnTo>
                  <a:pt x="45896" y="363028"/>
                </a:lnTo>
                <a:lnTo>
                  <a:pt x="50600" y="384894"/>
                </a:lnTo>
                <a:lnTo>
                  <a:pt x="56593" y="408043"/>
                </a:lnTo>
                <a:lnTo>
                  <a:pt x="94297" y="57435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763"/>
          <p:cNvSpPr/>
          <p:nvPr/>
        </p:nvSpPr>
        <p:spPr>
          <a:xfrm>
            <a:off x="5223509" y="4013121"/>
            <a:ext cx="257176" cy="33100"/>
          </a:xfrm>
          <a:custGeom>
            <a:avLst/>
            <a:gdLst/>
            <a:ahLst/>
            <a:cxnLst/>
            <a:rect l="0" t="0" r="0" b="0"/>
            <a:pathLst>
              <a:path w="257176" h="33100">
                <a:moveTo>
                  <a:pt x="0" y="7381"/>
                </a:moveTo>
                <a:lnTo>
                  <a:pt x="18204" y="2830"/>
                </a:lnTo>
                <a:lnTo>
                  <a:pt x="26423" y="1490"/>
                </a:lnTo>
                <a:lnTo>
                  <a:pt x="34761" y="596"/>
                </a:lnTo>
                <a:lnTo>
                  <a:pt x="43176" y="0"/>
                </a:lnTo>
                <a:lnTo>
                  <a:pt x="54502" y="555"/>
                </a:lnTo>
                <a:lnTo>
                  <a:pt x="67768" y="1878"/>
                </a:lnTo>
                <a:lnTo>
                  <a:pt x="82326" y="3712"/>
                </a:lnTo>
                <a:lnTo>
                  <a:pt x="94889" y="4935"/>
                </a:lnTo>
                <a:lnTo>
                  <a:pt x="106122" y="5751"/>
                </a:lnTo>
                <a:lnTo>
                  <a:pt x="116468" y="6294"/>
                </a:lnTo>
                <a:lnTo>
                  <a:pt x="138124" y="6898"/>
                </a:lnTo>
                <a:lnTo>
                  <a:pt x="149233" y="7059"/>
                </a:lnTo>
                <a:lnTo>
                  <a:pt x="159496" y="8119"/>
                </a:lnTo>
                <a:lnTo>
                  <a:pt x="169196" y="9778"/>
                </a:lnTo>
                <a:lnTo>
                  <a:pt x="178520" y="11837"/>
                </a:lnTo>
                <a:lnTo>
                  <a:pt x="187594" y="13209"/>
                </a:lnTo>
                <a:lnTo>
                  <a:pt x="196500" y="14124"/>
                </a:lnTo>
                <a:lnTo>
                  <a:pt x="205295" y="14734"/>
                </a:lnTo>
                <a:lnTo>
                  <a:pt x="213064" y="16093"/>
                </a:lnTo>
                <a:lnTo>
                  <a:pt x="220147" y="17951"/>
                </a:lnTo>
                <a:lnTo>
                  <a:pt x="226775" y="20143"/>
                </a:lnTo>
                <a:lnTo>
                  <a:pt x="233099" y="21604"/>
                </a:lnTo>
                <a:lnTo>
                  <a:pt x="239219" y="22578"/>
                </a:lnTo>
                <a:lnTo>
                  <a:pt x="257175" y="3309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764"/>
          <p:cNvSpPr/>
          <p:nvPr/>
        </p:nvSpPr>
        <p:spPr>
          <a:xfrm>
            <a:off x="5557837" y="4003357"/>
            <a:ext cx="265063" cy="518017"/>
          </a:xfrm>
          <a:custGeom>
            <a:avLst/>
            <a:gdLst/>
            <a:ahLst/>
            <a:cxnLst/>
            <a:rect l="0" t="0" r="0" b="0"/>
            <a:pathLst>
              <a:path w="265063" h="518017">
                <a:moveTo>
                  <a:pt x="0" y="0"/>
                </a:moveTo>
                <a:lnTo>
                  <a:pt x="13653" y="9102"/>
                </a:lnTo>
                <a:lnTo>
                  <a:pt x="18627" y="12735"/>
                </a:lnTo>
                <a:lnTo>
                  <a:pt x="26694" y="19313"/>
                </a:lnTo>
                <a:lnTo>
                  <a:pt x="29226" y="23353"/>
                </a:lnTo>
                <a:lnTo>
                  <a:pt x="33742" y="38140"/>
                </a:lnTo>
                <a:lnTo>
                  <a:pt x="38174" y="49019"/>
                </a:lnTo>
                <a:lnTo>
                  <a:pt x="39737" y="58397"/>
                </a:lnTo>
                <a:lnTo>
                  <a:pt x="40779" y="70364"/>
                </a:lnTo>
                <a:lnTo>
                  <a:pt x="41473" y="84057"/>
                </a:lnTo>
                <a:lnTo>
                  <a:pt x="42889" y="96995"/>
                </a:lnTo>
                <a:lnTo>
                  <a:pt x="44785" y="109431"/>
                </a:lnTo>
                <a:lnTo>
                  <a:pt x="47002" y="121532"/>
                </a:lnTo>
                <a:lnTo>
                  <a:pt x="48480" y="133409"/>
                </a:lnTo>
                <a:lnTo>
                  <a:pt x="49464" y="145137"/>
                </a:lnTo>
                <a:lnTo>
                  <a:pt x="50122" y="156766"/>
                </a:lnTo>
                <a:lnTo>
                  <a:pt x="55597" y="227742"/>
                </a:lnTo>
                <a:lnTo>
                  <a:pt x="57067" y="266128"/>
                </a:lnTo>
                <a:lnTo>
                  <a:pt x="59427" y="433357"/>
                </a:lnTo>
                <a:lnTo>
                  <a:pt x="59893" y="502902"/>
                </a:lnTo>
                <a:lnTo>
                  <a:pt x="60883" y="509576"/>
                </a:lnTo>
                <a:lnTo>
                  <a:pt x="62497" y="514025"/>
                </a:lnTo>
                <a:lnTo>
                  <a:pt x="64524" y="516991"/>
                </a:lnTo>
                <a:lnTo>
                  <a:pt x="66829" y="518016"/>
                </a:lnTo>
                <a:lnTo>
                  <a:pt x="69318" y="517746"/>
                </a:lnTo>
                <a:lnTo>
                  <a:pt x="71929" y="516614"/>
                </a:lnTo>
                <a:lnTo>
                  <a:pt x="73670" y="514907"/>
                </a:lnTo>
                <a:lnTo>
                  <a:pt x="74831" y="512816"/>
                </a:lnTo>
                <a:lnTo>
                  <a:pt x="75605" y="510470"/>
                </a:lnTo>
                <a:lnTo>
                  <a:pt x="75168" y="507953"/>
                </a:lnTo>
                <a:lnTo>
                  <a:pt x="72143" y="502617"/>
                </a:lnTo>
                <a:lnTo>
                  <a:pt x="70003" y="495098"/>
                </a:lnTo>
                <a:lnTo>
                  <a:pt x="67623" y="484371"/>
                </a:lnTo>
                <a:lnTo>
                  <a:pt x="65085" y="471504"/>
                </a:lnTo>
                <a:lnTo>
                  <a:pt x="63393" y="460068"/>
                </a:lnTo>
                <a:lnTo>
                  <a:pt x="62264" y="449587"/>
                </a:lnTo>
                <a:lnTo>
                  <a:pt x="61512" y="439742"/>
                </a:lnTo>
                <a:lnTo>
                  <a:pt x="60058" y="427464"/>
                </a:lnTo>
                <a:lnTo>
                  <a:pt x="55902" y="398582"/>
                </a:lnTo>
                <a:lnTo>
                  <a:pt x="53461" y="385736"/>
                </a:lnTo>
                <a:lnTo>
                  <a:pt x="50880" y="374315"/>
                </a:lnTo>
                <a:lnTo>
                  <a:pt x="48208" y="363843"/>
                </a:lnTo>
                <a:lnTo>
                  <a:pt x="46426" y="353052"/>
                </a:lnTo>
                <a:lnTo>
                  <a:pt x="45238" y="342048"/>
                </a:lnTo>
                <a:lnTo>
                  <a:pt x="44446" y="330902"/>
                </a:lnTo>
                <a:lnTo>
                  <a:pt x="42966" y="320614"/>
                </a:lnTo>
                <a:lnTo>
                  <a:pt x="41027" y="310898"/>
                </a:lnTo>
                <a:lnTo>
                  <a:pt x="38781" y="301563"/>
                </a:lnTo>
                <a:lnTo>
                  <a:pt x="37284" y="292482"/>
                </a:lnTo>
                <a:lnTo>
                  <a:pt x="36286" y="283570"/>
                </a:lnTo>
                <a:lnTo>
                  <a:pt x="35621" y="274772"/>
                </a:lnTo>
                <a:lnTo>
                  <a:pt x="32341" y="247216"/>
                </a:lnTo>
                <a:lnTo>
                  <a:pt x="30133" y="230533"/>
                </a:lnTo>
                <a:lnTo>
                  <a:pt x="27709" y="216554"/>
                </a:lnTo>
                <a:lnTo>
                  <a:pt x="25140" y="204377"/>
                </a:lnTo>
                <a:lnTo>
                  <a:pt x="22475" y="193401"/>
                </a:lnTo>
                <a:lnTo>
                  <a:pt x="19746" y="178464"/>
                </a:lnTo>
                <a:lnTo>
                  <a:pt x="14174" y="141547"/>
                </a:lnTo>
                <a:lnTo>
                  <a:pt x="13259" y="124845"/>
                </a:lnTo>
                <a:lnTo>
                  <a:pt x="13602" y="109900"/>
                </a:lnTo>
                <a:lnTo>
                  <a:pt x="14783" y="96127"/>
                </a:lnTo>
                <a:lnTo>
                  <a:pt x="16523" y="83134"/>
                </a:lnTo>
                <a:lnTo>
                  <a:pt x="18635" y="70663"/>
                </a:lnTo>
                <a:lnTo>
                  <a:pt x="20996" y="58539"/>
                </a:lnTo>
                <a:lnTo>
                  <a:pt x="25427" y="47599"/>
                </a:lnTo>
                <a:lnTo>
                  <a:pt x="31239" y="37447"/>
                </a:lnTo>
                <a:lnTo>
                  <a:pt x="37971" y="27822"/>
                </a:lnTo>
                <a:lnTo>
                  <a:pt x="43411" y="21406"/>
                </a:lnTo>
                <a:lnTo>
                  <a:pt x="47991" y="17128"/>
                </a:lnTo>
                <a:lnTo>
                  <a:pt x="51996" y="14276"/>
                </a:lnTo>
                <a:lnTo>
                  <a:pt x="56572" y="11423"/>
                </a:lnTo>
                <a:lnTo>
                  <a:pt x="61527" y="8568"/>
                </a:lnTo>
                <a:lnTo>
                  <a:pt x="66735" y="5712"/>
                </a:lnTo>
                <a:lnTo>
                  <a:pt x="72113" y="3808"/>
                </a:lnTo>
                <a:lnTo>
                  <a:pt x="77603" y="2539"/>
                </a:lnTo>
                <a:lnTo>
                  <a:pt x="83167" y="1693"/>
                </a:lnTo>
                <a:lnTo>
                  <a:pt x="89735" y="2081"/>
                </a:lnTo>
                <a:lnTo>
                  <a:pt x="96971" y="3292"/>
                </a:lnTo>
                <a:lnTo>
                  <a:pt x="104652" y="5052"/>
                </a:lnTo>
                <a:lnTo>
                  <a:pt x="111678" y="7178"/>
                </a:lnTo>
                <a:lnTo>
                  <a:pt x="118268" y="9548"/>
                </a:lnTo>
                <a:lnTo>
                  <a:pt x="124565" y="12080"/>
                </a:lnTo>
                <a:lnTo>
                  <a:pt x="139182" y="17434"/>
                </a:lnTo>
                <a:lnTo>
                  <a:pt x="171849" y="28632"/>
                </a:lnTo>
                <a:lnTo>
                  <a:pt x="181241" y="34328"/>
                </a:lnTo>
                <a:lnTo>
                  <a:pt x="191313" y="41936"/>
                </a:lnTo>
                <a:lnTo>
                  <a:pt x="213616" y="60548"/>
                </a:lnTo>
                <a:lnTo>
                  <a:pt x="239403" y="81520"/>
                </a:lnTo>
                <a:lnTo>
                  <a:pt x="248184" y="89589"/>
                </a:lnTo>
                <a:lnTo>
                  <a:pt x="254039" y="95921"/>
                </a:lnTo>
                <a:lnTo>
                  <a:pt x="263435" y="108377"/>
                </a:lnTo>
                <a:lnTo>
                  <a:pt x="264206" y="110351"/>
                </a:lnTo>
                <a:lnTo>
                  <a:pt x="265062" y="115085"/>
                </a:lnTo>
                <a:lnTo>
                  <a:pt x="263385" y="116729"/>
                </a:lnTo>
                <a:lnTo>
                  <a:pt x="260363" y="117824"/>
                </a:lnTo>
                <a:lnTo>
                  <a:pt x="256443" y="118554"/>
                </a:lnTo>
                <a:lnTo>
                  <a:pt x="251925" y="119041"/>
                </a:lnTo>
                <a:lnTo>
                  <a:pt x="247007" y="119366"/>
                </a:lnTo>
                <a:lnTo>
                  <a:pt x="241824" y="119582"/>
                </a:lnTo>
                <a:lnTo>
                  <a:pt x="235511" y="118774"/>
                </a:lnTo>
                <a:lnTo>
                  <a:pt x="228445" y="117283"/>
                </a:lnTo>
                <a:lnTo>
                  <a:pt x="220876" y="115336"/>
                </a:lnTo>
                <a:lnTo>
                  <a:pt x="212021" y="114038"/>
                </a:lnTo>
                <a:lnTo>
                  <a:pt x="202308" y="113173"/>
                </a:lnTo>
                <a:lnTo>
                  <a:pt x="192022" y="112596"/>
                </a:lnTo>
                <a:lnTo>
                  <a:pt x="172973" y="111955"/>
                </a:lnTo>
                <a:lnTo>
                  <a:pt x="137461" y="111544"/>
                </a:lnTo>
                <a:lnTo>
                  <a:pt x="116082" y="111473"/>
                </a:lnTo>
                <a:lnTo>
                  <a:pt x="109774" y="112415"/>
                </a:lnTo>
                <a:lnTo>
                  <a:pt x="103662" y="113996"/>
                </a:lnTo>
                <a:lnTo>
                  <a:pt x="97683" y="116002"/>
                </a:lnTo>
                <a:lnTo>
                  <a:pt x="91792" y="118292"/>
                </a:lnTo>
                <a:lnTo>
                  <a:pt x="85960" y="120772"/>
                </a:lnTo>
                <a:lnTo>
                  <a:pt x="80167" y="123377"/>
                </a:lnTo>
                <a:lnTo>
                  <a:pt x="75352" y="126066"/>
                </a:lnTo>
                <a:lnTo>
                  <a:pt x="71190" y="128812"/>
                </a:lnTo>
                <a:lnTo>
                  <a:pt x="60008" y="1371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765"/>
          <p:cNvSpPr/>
          <p:nvPr/>
        </p:nvSpPr>
        <p:spPr>
          <a:xfrm>
            <a:off x="5755004" y="3806190"/>
            <a:ext cx="1" cy="8573"/>
          </a:xfrm>
          <a:custGeom>
            <a:avLst/>
            <a:gdLst/>
            <a:ahLst/>
            <a:cxnLst/>
            <a:rect l="0" t="0" r="0" b="0"/>
            <a:pathLst>
              <a:path w="1" h="8573">
                <a:moveTo>
                  <a:pt x="0" y="8572"/>
                </a:move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766"/>
          <p:cNvSpPr/>
          <p:nvPr/>
        </p:nvSpPr>
        <p:spPr>
          <a:xfrm>
            <a:off x="5746432" y="3814762"/>
            <a:ext cx="222257" cy="574359"/>
          </a:xfrm>
          <a:custGeom>
            <a:avLst/>
            <a:gdLst/>
            <a:ahLst/>
            <a:cxnLst/>
            <a:rect l="0" t="0" r="0" b="0"/>
            <a:pathLst>
              <a:path w="222257" h="574359">
                <a:moveTo>
                  <a:pt x="0" y="0"/>
                </a:moveTo>
                <a:lnTo>
                  <a:pt x="16482" y="0"/>
                </a:lnTo>
                <a:lnTo>
                  <a:pt x="21466" y="953"/>
                </a:lnTo>
                <a:lnTo>
                  <a:pt x="26693" y="2540"/>
                </a:lnTo>
                <a:lnTo>
                  <a:pt x="32083" y="4551"/>
                </a:lnTo>
                <a:lnTo>
                  <a:pt x="53321" y="11932"/>
                </a:lnTo>
                <a:lnTo>
                  <a:pt x="77711" y="20151"/>
                </a:lnTo>
                <a:lnTo>
                  <a:pt x="86098" y="23912"/>
                </a:lnTo>
                <a:lnTo>
                  <a:pt x="94546" y="28324"/>
                </a:lnTo>
                <a:lnTo>
                  <a:pt x="103036" y="33170"/>
                </a:lnTo>
                <a:lnTo>
                  <a:pt x="111553" y="38306"/>
                </a:lnTo>
                <a:lnTo>
                  <a:pt x="128637" y="49092"/>
                </a:lnTo>
                <a:lnTo>
                  <a:pt x="136240" y="54636"/>
                </a:lnTo>
                <a:lnTo>
                  <a:pt x="143214" y="60237"/>
                </a:lnTo>
                <a:lnTo>
                  <a:pt x="149768" y="65875"/>
                </a:lnTo>
                <a:lnTo>
                  <a:pt x="156996" y="72492"/>
                </a:lnTo>
                <a:lnTo>
                  <a:pt x="172646" y="87464"/>
                </a:lnTo>
                <a:lnTo>
                  <a:pt x="178915" y="95457"/>
                </a:lnTo>
                <a:lnTo>
                  <a:pt x="184047" y="103643"/>
                </a:lnTo>
                <a:lnTo>
                  <a:pt x="188420" y="111958"/>
                </a:lnTo>
                <a:lnTo>
                  <a:pt x="193241" y="120359"/>
                </a:lnTo>
                <a:lnTo>
                  <a:pt x="198360" y="128817"/>
                </a:lnTo>
                <a:lnTo>
                  <a:pt x="203678" y="137313"/>
                </a:lnTo>
                <a:lnTo>
                  <a:pt x="208175" y="146787"/>
                </a:lnTo>
                <a:lnTo>
                  <a:pt x="212126" y="156913"/>
                </a:lnTo>
                <a:lnTo>
                  <a:pt x="215712" y="167473"/>
                </a:lnTo>
                <a:lnTo>
                  <a:pt x="218103" y="179277"/>
                </a:lnTo>
                <a:lnTo>
                  <a:pt x="219697" y="191908"/>
                </a:lnTo>
                <a:lnTo>
                  <a:pt x="220759" y="205091"/>
                </a:lnTo>
                <a:lnTo>
                  <a:pt x="221468" y="218642"/>
                </a:lnTo>
                <a:lnTo>
                  <a:pt x="222256" y="246400"/>
                </a:lnTo>
                <a:lnTo>
                  <a:pt x="221513" y="261422"/>
                </a:lnTo>
                <a:lnTo>
                  <a:pt x="220065" y="277151"/>
                </a:lnTo>
                <a:lnTo>
                  <a:pt x="218148" y="293352"/>
                </a:lnTo>
                <a:lnTo>
                  <a:pt x="215917" y="308916"/>
                </a:lnTo>
                <a:lnTo>
                  <a:pt x="210898" y="338908"/>
                </a:lnTo>
                <a:lnTo>
                  <a:pt x="206321" y="359289"/>
                </a:lnTo>
                <a:lnTo>
                  <a:pt x="193616" y="409874"/>
                </a:lnTo>
                <a:lnTo>
                  <a:pt x="186227" y="432317"/>
                </a:lnTo>
                <a:lnTo>
                  <a:pt x="178444" y="452041"/>
                </a:lnTo>
                <a:lnTo>
                  <a:pt x="162176" y="487610"/>
                </a:lnTo>
                <a:lnTo>
                  <a:pt x="145421" y="522468"/>
                </a:lnTo>
                <a:lnTo>
                  <a:pt x="137904" y="535002"/>
                </a:lnTo>
                <a:lnTo>
                  <a:pt x="130989" y="544311"/>
                </a:lnTo>
                <a:lnTo>
                  <a:pt x="124473" y="551469"/>
                </a:lnTo>
                <a:lnTo>
                  <a:pt x="120130" y="557194"/>
                </a:lnTo>
                <a:lnTo>
                  <a:pt x="115304" y="566094"/>
                </a:lnTo>
                <a:lnTo>
                  <a:pt x="113064" y="568849"/>
                </a:lnTo>
                <a:lnTo>
                  <a:pt x="110619" y="570685"/>
                </a:lnTo>
                <a:lnTo>
                  <a:pt x="102870" y="57435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767"/>
          <p:cNvSpPr/>
          <p:nvPr/>
        </p:nvSpPr>
        <p:spPr>
          <a:xfrm>
            <a:off x="6080759" y="3951922"/>
            <a:ext cx="231459" cy="25719"/>
          </a:xfrm>
          <a:custGeom>
            <a:avLst/>
            <a:gdLst/>
            <a:ahLst/>
            <a:cxnLst/>
            <a:rect l="0" t="0" r="0" b="0"/>
            <a:pathLst>
              <a:path w="231459" h="25719">
                <a:moveTo>
                  <a:pt x="0" y="0"/>
                </a:moveTo>
                <a:lnTo>
                  <a:pt x="18204" y="4551"/>
                </a:lnTo>
                <a:lnTo>
                  <a:pt x="26423" y="5891"/>
                </a:lnTo>
                <a:lnTo>
                  <a:pt x="34761" y="6785"/>
                </a:lnTo>
                <a:lnTo>
                  <a:pt x="123284" y="12770"/>
                </a:lnTo>
                <a:lnTo>
                  <a:pt x="149817" y="15181"/>
                </a:lnTo>
                <a:lnTo>
                  <a:pt x="172268" y="17741"/>
                </a:lnTo>
                <a:lnTo>
                  <a:pt x="231458" y="2571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1768"/>
          <p:cNvSpPr/>
          <p:nvPr/>
        </p:nvSpPr>
        <p:spPr>
          <a:xfrm>
            <a:off x="6140767" y="4157662"/>
            <a:ext cx="128588" cy="25718"/>
          </a:xfrm>
          <a:custGeom>
            <a:avLst/>
            <a:gdLst/>
            <a:ahLst/>
            <a:cxnLst/>
            <a:rect l="0" t="0" r="0" b="0"/>
            <a:pathLst>
              <a:path w="128588" h="25718">
                <a:moveTo>
                  <a:pt x="0" y="25717"/>
                </a:moveTo>
                <a:lnTo>
                  <a:pt x="18203" y="21167"/>
                </a:lnTo>
                <a:lnTo>
                  <a:pt x="26423" y="18874"/>
                </a:lnTo>
                <a:lnTo>
                  <a:pt x="43176" y="13786"/>
                </a:lnTo>
                <a:lnTo>
                  <a:pt x="51644" y="12048"/>
                </a:lnTo>
                <a:lnTo>
                  <a:pt x="60147" y="10890"/>
                </a:lnTo>
                <a:lnTo>
                  <a:pt x="12858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1769"/>
          <p:cNvSpPr/>
          <p:nvPr/>
        </p:nvSpPr>
        <p:spPr>
          <a:xfrm>
            <a:off x="6415576" y="3883342"/>
            <a:ext cx="196680" cy="256628"/>
          </a:xfrm>
          <a:custGeom>
            <a:avLst/>
            <a:gdLst/>
            <a:ahLst/>
            <a:cxnLst/>
            <a:rect l="0" t="0" r="0" b="0"/>
            <a:pathLst>
              <a:path w="196680" h="256628">
                <a:moveTo>
                  <a:pt x="25228" y="0"/>
                </a:moveTo>
                <a:lnTo>
                  <a:pt x="20678" y="18203"/>
                </a:lnTo>
                <a:lnTo>
                  <a:pt x="18385" y="25470"/>
                </a:lnTo>
                <a:lnTo>
                  <a:pt x="15904" y="32220"/>
                </a:lnTo>
                <a:lnTo>
                  <a:pt x="13297" y="38625"/>
                </a:lnTo>
                <a:lnTo>
                  <a:pt x="10606" y="48610"/>
                </a:lnTo>
                <a:lnTo>
                  <a:pt x="7860" y="60982"/>
                </a:lnTo>
                <a:lnTo>
                  <a:pt x="5078" y="74945"/>
                </a:lnTo>
                <a:lnTo>
                  <a:pt x="3222" y="90921"/>
                </a:lnTo>
                <a:lnTo>
                  <a:pt x="1985" y="108239"/>
                </a:lnTo>
                <a:lnTo>
                  <a:pt x="611" y="141451"/>
                </a:lnTo>
                <a:lnTo>
                  <a:pt x="0" y="165737"/>
                </a:lnTo>
                <a:lnTo>
                  <a:pt x="789" y="175261"/>
                </a:lnTo>
                <a:lnTo>
                  <a:pt x="2269" y="183516"/>
                </a:lnTo>
                <a:lnTo>
                  <a:pt x="4206" y="190924"/>
                </a:lnTo>
                <a:lnTo>
                  <a:pt x="7404" y="197768"/>
                </a:lnTo>
                <a:lnTo>
                  <a:pt x="11441" y="204235"/>
                </a:lnTo>
                <a:lnTo>
                  <a:pt x="16036" y="210452"/>
                </a:lnTo>
                <a:lnTo>
                  <a:pt x="20053" y="216501"/>
                </a:lnTo>
                <a:lnTo>
                  <a:pt x="23684" y="222439"/>
                </a:lnTo>
                <a:lnTo>
                  <a:pt x="27055" y="228303"/>
                </a:lnTo>
                <a:lnTo>
                  <a:pt x="31209" y="233164"/>
                </a:lnTo>
                <a:lnTo>
                  <a:pt x="35884" y="237358"/>
                </a:lnTo>
                <a:lnTo>
                  <a:pt x="40904" y="241107"/>
                </a:lnTo>
                <a:lnTo>
                  <a:pt x="47109" y="244557"/>
                </a:lnTo>
                <a:lnTo>
                  <a:pt x="54103" y="247811"/>
                </a:lnTo>
                <a:lnTo>
                  <a:pt x="61623" y="250933"/>
                </a:lnTo>
                <a:lnTo>
                  <a:pt x="68542" y="253013"/>
                </a:lnTo>
                <a:lnTo>
                  <a:pt x="75059" y="254401"/>
                </a:lnTo>
                <a:lnTo>
                  <a:pt x="81309" y="255325"/>
                </a:lnTo>
                <a:lnTo>
                  <a:pt x="88333" y="255942"/>
                </a:lnTo>
                <a:lnTo>
                  <a:pt x="95873" y="256353"/>
                </a:lnTo>
                <a:lnTo>
                  <a:pt x="103757" y="256627"/>
                </a:lnTo>
                <a:lnTo>
                  <a:pt x="111872" y="255857"/>
                </a:lnTo>
                <a:lnTo>
                  <a:pt x="120138" y="254391"/>
                </a:lnTo>
                <a:lnTo>
                  <a:pt x="128506" y="252462"/>
                </a:lnTo>
                <a:lnTo>
                  <a:pt x="136943" y="251176"/>
                </a:lnTo>
                <a:lnTo>
                  <a:pt x="145425" y="250318"/>
                </a:lnTo>
                <a:lnTo>
                  <a:pt x="153937" y="249746"/>
                </a:lnTo>
                <a:lnTo>
                  <a:pt x="161517" y="248412"/>
                </a:lnTo>
                <a:lnTo>
                  <a:pt x="168474" y="246571"/>
                </a:lnTo>
                <a:lnTo>
                  <a:pt x="175019" y="244390"/>
                </a:lnTo>
                <a:lnTo>
                  <a:pt x="180333" y="242937"/>
                </a:lnTo>
                <a:lnTo>
                  <a:pt x="184830" y="241968"/>
                </a:lnTo>
                <a:lnTo>
                  <a:pt x="196679" y="2400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770"/>
          <p:cNvSpPr/>
          <p:nvPr/>
        </p:nvSpPr>
        <p:spPr>
          <a:xfrm>
            <a:off x="6629400" y="3917632"/>
            <a:ext cx="25718" cy="488634"/>
          </a:xfrm>
          <a:custGeom>
            <a:avLst/>
            <a:gdLst/>
            <a:ahLst/>
            <a:cxnLst/>
            <a:rect l="0" t="0" r="0" b="0"/>
            <a:pathLst>
              <a:path w="25718" h="488634">
                <a:moveTo>
                  <a:pt x="0" y="0"/>
                </a:moveTo>
                <a:lnTo>
                  <a:pt x="0" y="13653"/>
                </a:lnTo>
                <a:lnTo>
                  <a:pt x="952" y="21484"/>
                </a:lnTo>
                <a:lnTo>
                  <a:pt x="2540" y="30516"/>
                </a:lnTo>
                <a:lnTo>
                  <a:pt x="4550" y="40346"/>
                </a:lnTo>
                <a:lnTo>
                  <a:pt x="5891" y="54520"/>
                </a:lnTo>
                <a:lnTo>
                  <a:pt x="6784" y="71589"/>
                </a:lnTo>
                <a:lnTo>
                  <a:pt x="15848" y="397235"/>
                </a:lnTo>
                <a:lnTo>
                  <a:pt x="17233" y="420081"/>
                </a:lnTo>
                <a:lnTo>
                  <a:pt x="19108" y="439122"/>
                </a:lnTo>
                <a:lnTo>
                  <a:pt x="25717" y="48863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771"/>
          <p:cNvSpPr/>
          <p:nvPr/>
        </p:nvSpPr>
        <p:spPr>
          <a:xfrm>
            <a:off x="6749415" y="3926204"/>
            <a:ext cx="550852" cy="531497"/>
          </a:xfrm>
          <a:custGeom>
            <a:avLst/>
            <a:gdLst/>
            <a:ahLst/>
            <a:cxnLst/>
            <a:rect l="0" t="0" r="0" b="0"/>
            <a:pathLst>
              <a:path w="550852" h="531497">
                <a:moveTo>
                  <a:pt x="0" y="0"/>
                </a:moveTo>
                <a:lnTo>
                  <a:pt x="177025" y="0"/>
                </a:lnTo>
                <a:lnTo>
                  <a:pt x="190406" y="953"/>
                </a:lnTo>
                <a:lnTo>
                  <a:pt x="203138" y="2541"/>
                </a:lnTo>
                <a:lnTo>
                  <a:pt x="215435" y="4551"/>
                </a:lnTo>
                <a:lnTo>
                  <a:pt x="227443" y="6844"/>
                </a:lnTo>
                <a:lnTo>
                  <a:pt x="250946" y="11932"/>
                </a:lnTo>
                <a:lnTo>
                  <a:pt x="261595" y="14622"/>
                </a:lnTo>
                <a:lnTo>
                  <a:pt x="271551" y="17369"/>
                </a:lnTo>
                <a:lnTo>
                  <a:pt x="281047" y="20152"/>
                </a:lnTo>
                <a:lnTo>
                  <a:pt x="290235" y="23912"/>
                </a:lnTo>
                <a:lnTo>
                  <a:pt x="299217" y="28324"/>
                </a:lnTo>
                <a:lnTo>
                  <a:pt x="315865" y="38306"/>
                </a:lnTo>
                <a:lnTo>
                  <a:pt x="329614" y="49093"/>
                </a:lnTo>
                <a:lnTo>
                  <a:pt x="339536" y="62777"/>
                </a:lnTo>
                <a:lnTo>
                  <a:pt x="343514" y="70426"/>
                </a:lnTo>
                <a:lnTo>
                  <a:pt x="345214" y="78384"/>
                </a:lnTo>
                <a:lnTo>
                  <a:pt x="344563" y="94845"/>
                </a:lnTo>
                <a:lnTo>
                  <a:pt x="342104" y="103235"/>
                </a:lnTo>
                <a:lnTo>
                  <a:pt x="338559" y="111686"/>
                </a:lnTo>
                <a:lnTo>
                  <a:pt x="334291" y="120178"/>
                </a:lnTo>
                <a:lnTo>
                  <a:pt x="321929" y="134693"/>
                </a:lnTo>
                <a:lnTo>
                  <a:pt x="306909" y="149399"/>
                </a:lnTo>
                <a:lnTo>
                  <a:pt x="298904" y="158654"/>
                </a:lnTo>
                <a:lnTo>
                  <a:pt x="290708" y="168635"/>
                </a:lnTo>
                <a:lnTo>
                  <a:pt x="281436" y="178146"/>
                </a:lnTo>
                <a:lnTo>
                  <a:pt x="271444" y="187344"/>
                </a:lnTo>
                <a:lnTo>
                  <a:pt x="260972" y="196334"/>
                </a:lnTo>
                <a:lnTo>
                  <a:pt x="251134" y="204232"/>
                </a:lnTo>
                <a:lnTo>
                  <a:pt x="241717" y="211402"/>
                </a:lnTo>
                <a:lnTo>
                  <a:pt x="223635" y="224449"/>
                </a:lnTo>
                <a:lnTo>
                  <a:pt x="206073" y="236598"/>
                </a:lnTo>
                <a:lnTo>
                  <a:pt x="191283" y="245808"/>
                </a:lnTo>
                <a:lnTo>
                  <a:pt x="184672" y="249597"/>
                </a:lnTo>
                <a:lnTo>
                  <a:pt x="180265" y="253076"/>
                </a:lnTo>
                <a:lnTo>
                  <a:pt x="177326" y="256347"/>
                </a:lnTo>
                <a:lnTo>
                  <a:pt x="175367" y="259481"/>
                </a:lnTo>
                <a:lnTo>
                  <a:pt x="175015" y="260617"/>
                </a:lnTo>
                <a:lnTo>
                  <a:pt x="175731" y="260423"/>
                </a:lnTo>
                <a:lnTo>
                  <a:pt x="177162" y="259340"/>
                </a:lnTo>
                <a:lnTo>
                  <a:pt x="192827" y="253266"/>
                </a:lnTo>
                <a:lnTo>
                  <a:pt x="205703" y="249807"/>
                </a:lnTo>
                <a:lnTo>
                  <a:pt x="242871" y="240883"/>
                </a:lnTo>
                <a:lnTo>
                  <a:pt x="261926" y="236789"/>
                </a:lnTo>
                <a:lnTo>
                  <a:pt x="298339" y="229700"/>
                </a:lnTo>
                <a:lnTo>
                  <a:pt x="315097" y="227428"/>
                </a:lnTo>
                <a:lnTo>
                  <a:pt x="331032" y="225914"/>
                </a:lnTo>
                <a:lnTo>
                  <a:pt x="346418" y="224905"/>
                </a:lnTo>
                <a:lnTo>
                  <a:pt x="362390" y="225184"/>
                </a:lnTo>
                <a:lnTo>
                  <a:pt x="378753" y="226323"/>
                </a:lnTo>
                <a:lnTo>
                  <a:pt x="395377" y="228035"/>
                </a:lnTo>
                <a:lnTo>
                  <a:pt x="411222" y="230128"/>
                </a:lnTo>
                <a:lnTo>
                  <a:pt x="426548" y="232477"/>
                </a:lnTo>
                <a:lnTo>
                  <a:pt x="441527" y="234995"/>
                </a:lnTo>
                <a:lnTo>
                  <a:pt x="455324" y="238578"/>
                </a:lnTo>
                <a:lnTo>
                  <a:pt x="468332" y="242872"/>
                </a:lnTo>
                <a:lnTo>
                  <a:pt x="480814" y="247640"/>
                </a:lnTo>
                <a:lnTo>
                  <a:pt x="491992" y="252723"/>
                </a:lnTo>
                <a:lnTo>
                  <a:pt x="502302" y="258018"/>
                </a:lnTo>
                <a:lnTo>
                  <a:pt x="512033" y="263452"/>
                </a:lnTo>
                <a:lnTo>
                  <a:pt x="527925" y="274570"/>
                </a:lnTo>
                <a:lnTo>
                  <a:pt x="534830" y="280202"/>
                </a:lnTo>
                <a:lnTo>
                  <a:pt x="545042" y="294080"/>
                </a:lnTo>
                <a:lnTo>
                  <a:pt x="549099" y="301781"/>
                </a:lnTo>
                <a:lnTo>
                  <a:pt x="550851" y="309772"/>
                </a:lnTo>
                <a:lnTo>
                  <a:pt x="550258" y="326272"/>
                </a:lnTo>
                <a:lnTo>
                  <a:pt x="546861" y="334672"/>
                </a:lnTo>
                <a:lnTo>
                  <a:pt x="541739" y="343130"/>
                </a:lnTo>
                <a:lnTo>
                  <a:pt x="535466" y="351626"/>
                </a:lnTo>
                <a:lnTo>
                  <a:pt x="527475" y="361100"/>
                </a:lnTo>
                <a:lnTo>
                  <a:pt x="518338" y="371226"/>
                </a:lnTo>
                <a:lnTo>
                  <a:pt x="508435" y="381786"/>
                </a:lnTo>
                <a:lnTo>
                  <a:pt x="497072" y="391685"/>
                </a:lnTo>
                <a:lnTo>
                  <a:pt x="484734" y="401141"/>
                </a:lnTo>
                <a:lnTo>
                  <a:pt x="471745" y="410302"/>
                </a:lnTo>
                <a:lnTo>
                  <a:pt x="458324" y="419268"/>
                </a:lnTo>
                <a:lnTo>
                  <a:pt x="430711" y="436849"/>
                </a:lnTo>
                <a:lnTo>
                  <a:pt x="416681" y="444585"/>
                </a:lnTo>
                <a:lnTo>
                  <a:pt x="402565" y="451648"/>
                </a:lnTo>
                <a:lnTo>
                  <a:pt x="388391" y="458261"/>
                </a:lnTo>
                <a:lnTo>
                  <a:pt x="359943" y="470690"/>
                </a:lnTo>
                <a:lnTo>
                  <a:pt x="302875" y="494190"/>
                </a:lnTo>
                <a:lnTo>
                  <a:pt x="279390" y="503168"/>
                </a:lnTo>
                <a:lnTo>
                  <a:pt x="250105" y="513577"/>
                </a:lnTo>
                <a:lnTo>
                  <a:pt x="197167" y="53149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772"/>
          <p:cNvSpPr/>
          <p:nvPr/>
        </p:nvSpPr>
        <p:spPr>
          <a:xfrm>
            <a:off x="4357687" y="4766310"/>
            <a:ext cx="1" cy="8573"/>
          </a:xfrm>
          <a:custGeom>
            <a:avLst/>
            <a:gdLst/>
            <a:ahLst/>
            <a:cxnLst/>
            <a:rect l="0" t="0" r="0" b="0"/>
            <a:pathLst>
              <a:path w="1" h="8573">
                <a:moveTo>
                  <a:pt x="0" y="8572"/>
                </a:moveTo>
                <a:lnTo>
                  <a:pt x="0" y="3633"/>
                </a:lnTo>
                <a:lnTo>
                  <a:pt x="0" y="7734"/>
                </a:lnTo>
                <a:lnTo>
                  <a:pt x="0" y="3467"/>
                </a:lnTo>
                <a:lnTo>
                  <a:pt x="0" y="5684"/>
                </a:ln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773"/>
          <p:cNvSpPr/>
          <p:nvPr/>
        </p:nvSpPr>
        <p:spPr>
          <a:xfrm>
            <a:off x="4349115" y="4629150"/>
            <a:ext cx="42863" cy="531496"/>
          </a:xfrm>
          <a:custGeom>
            <a:avLst/>
            <a:gdLst/>
            <a:ahLst/>
            <a:cxnLst/>
            <a:rect l="0" t="0" r="0" b="0"/>
            <a:pathLst>
              <a:path w="42863" h="531496">
                <a:moveTo>
                  <a:pt x="42862" y="0"/>
                </a:moveTo>
                <a:lnTo>
                  <a:pt x="38312" y="13652"/>
                </a:lnTo>
                <a:lnTo>
                  <a:pt x="36971" y="19579"/>
                </a:lnTo>
                <a:lnTo>
                  <a:pt x="36077" y="25435"/>
                </a:lnTo>
                <a:lnTo>
                  <a:pt x="35481" y="31244"/>
                </a:lnTo>
                <a:lnTo>
                  <a:pt x="34131" y="37974"/>
                </a:lnTo>
                <a:lnTo>
                  <a:pt x="32279" y="45318"/>
                </a:lnTo>
                <a:lnTo>
                  <a:pt x="30092" y="53072"/>
                </a:lnTo>
                <a:lnTo>
                  <a:pt x="28634" y="62051"/>
                </a:lnTo>
                <a:lnTo>
                  <a:pt x="27661" y="71848"/>
                </a:lnTo>
                <a:lnTo>
                  <a:pt x="27014" y="82188"/>
                </a:lnTo>
                <a:lnTo>
                  <a:pt x="25629" y="92892"/>
                </a:lnTo>
                <a:lnTo>
                  <a:pt x="23753" y="103838"/>
                </a:lnTo>
                <a:lnTo>
                  <a:pt x="21551" y="114945"/>
                </a:lnTo>
                <a:lnTo>
                  <a:pt x="20082" y="127113"/>
                </a:lnTo>
                <a:lnTo>
                  <a:pt x="19103" y="139987"/>
                </a:lnTo>
                <a:lnTo>
                  <a:pt x="18450" y="153332"/>
                </a:lnTo>
                <a:lnTo>
                  <a:pt x="17062" y="166991"/>
                </a:lnTo>
                <a:lnTo>
                  <a:pt x="15184" y="180860"/>
                </a:lnTo>
                <a:lnTo>
                  <a:pt x="12981" y="194868"/>
                </a:lnTo>
                <a:lnTo>
                  <a:pt x="11511" y="209922"/>
                </a:lnTo>
                <a:lnTo>
                  <a:pt x="10532" y="225673"/>
                </a:lnTo>
                <a:lnTo>
                  <a:pt x="9442" y="258414"/>
                </a:lnTo>
                <a:lnTo>
                  <a:pt x="8687" y="338512"/>
                </a:lnTo>
                <a:lnTo>
                  <a:pt x="8582" y="421082"/>
                </a:lnTo>
                <a:lnTo>
                  <a:pt x="7626" y="436931"/>
                </a:lnTo>
                <a:lnTo>
                  <a:pt x="6036" y="455117"/>
                </a:lnTo>
                <a:lnTo>
                  <a:pt x="2682" y="488977"/>
                </a:lnTo>
                <a:lnTo>
                  <a:pt x="1788" y="499339"/>
                </a:lnTo>
                <a:lnTo>
                  <a:pt x="0" y="53149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774"/>
          <p:cNvSpPr/>
          <p:nvPr/>
        </p:nvSpPr>
        <p:spPr>
          <a:xfrm>
            <a:off x="4540921" y="4623916"/>
            <a:ext cx="277944" cy="431457"/>
          </a:xfrm>
          <a:custGeom>
            <a:avLst/>
            <a:gdLst/>
            <a:ahLst/>
            <a:cxnLst/>
            <a:rect l="0" t="0" r="0" b="0"/>
            <a:pathLst>
              <a:path w="277944" h="431457">
                <a:moveTo>
                  <a:pt x="125376" y="13806"/>
                </a:moveTo>
                <a:lnTo>
                  <a:pt x="59919" y="79264"/>
                </a:lnTo>
                <a:lnTo>
                  <a:pt x="54115" y="86019"/>
                </a:lnTo>
                <a:lnTo>
                  <a:pt x="48341" y="93381"/>
                </a:lnTo>
                <a:lnTo>
                  <a:pt x="42587" y="101146"/>
                </a:lnTo>
                <a:lnTo>
                  <a:pt x="31113" y="117394"/>
                </a:lnTo>
                <a:lnTo>
                  <a:pt x="25387" y="125727"/>
                </a:lnTo>
                <a:lnTo>
                  <a:pt x="19664" y="137950"/>
                </a:lnTo>
                <a:lnTo>
                  <a:pt x="13944" y="152766"/>
                </a:lnTo>
                <a:lnTo>
                  <a:pt x="8225" y="169311"/>
                </a:lnTo>
                <a:lnTo>
                  <a:pt x="4413" y="184151"/>
                </a:lnTo>
                <a:lnTo>
                  <a:pt x="1872" y="197855"/>
                </a:lnTo>
                <a:lnTo>
                  <a:pt x="177" y="210800"/>
                </a:lnTo>
                <a:lnTo>
                  <a:pt x="0" y="228003"/>
                </a:lnTo>
                <a:lnTo>
                  <a:pt x="835" y="248044"/>
                </a:lnTo>
                <a:lnTo>
                  <a:pt x="2343" y="269977"/>
                </a:lnTo>
                <a:lnTo>
                  <a:pt x="4302" y="288409"/>
                </a:lnTo>
                <a:lnTo>
                  <a:pt x="6560" y="304508"/>
                </a:lnTo>
                <a:lnTo>
                  <a:pt x="9018" y="319050"/>
                </a:lnTo>
                <a:lnTo>
                  <a:pt x="12561" y="332554"/>
                </a:lnTo>
                <a:lnTo>
                  <a:pt x="16829" y="345367"/>
                </a:lnTo>
                <a:lnTo>
                  <a:pt x="21579" y="357720"/>
                </a:lnTo>
                <a:lnTo>
                  <a:pt x="27603" y="368811"/>
                </a:lnTo>
                <a:lnTo>
                  <a:pt x="34476" y="379064"/>
                </a:lnTo>
                <a:lnTo>
                  <a:pt x="41917" y="388756"/>
                </a:lnTo>
                <a:lnTo>
                  <a:pt x="48781" y="397123"/>
                </a:lnTo>
                <a:lnTo>
                  <a:pt x="55263" y="404606"/>
                </a:lnTo>
                <a:lnTo>
                  <a:pt x="61489" y="411499"/>
                </a:lnTo>
                <a:lnTo>
                  <a:pt x="68497" y="417048"/>
                </a:lnTo>
                <a:lnTo>
                  <a:pt x="76027" y="421698"/>
                </a:lnTo>
                <a:lnTo>
                  <a:pt x="83904" y="425752"/>
                </a:lnTo>
                <a:lnTo>
                  <a:pt x="91060" y="428454"/>
                </a:lnTo>
                <a:lnTo>
                  <a:pt x="97737" y="430256"/>
                </a:lnTo>
                <a:lnTo>
                  <a:pt x="104092" y="431456"/>
                </a:lnTo>
                <a:lnTo>
                  <a:pt x="111187" y="431305"/>
                </a:lnTo>
                <a:lnTo>
                  <a:pt x="118774" y="430251"/>
                </a:lnTo>
                <a:lnTo>
                  <a:pt x="126690" y="428596"/>
                </a:lnTo>
                <a:lnTo>
                  <a:pt x="133872" y="425587"/>
                </a:lnTo>
                <a:lnTo>
                  <a:pt x="140565" y="421677"/>
                </a:lnTo>
                <a:lnTo>
                  <a:pt x="146932" y="417165"/>
                </a:lnTo>
                <a:lnTo>
                  <a:pt x="153082" y="412252"/>
                </a:lnTo>
                <a:lnTo>
                  <a:pt x="159086" y="407072"/>
                </a:lnTo>
                <a:lnTo>
                  <a:pt x="164994" y="401713"/>
                </a:lnTo>
                <a:lnTo>
                  <a:pt x="179180" y="388139"/>
                </a:lnTo>
                <a:lnTo>
                  <a:pt x="186962" y="380519"/>
                </a:lnTo>
                <a:lnTo>
                  <a:pt x="194056" y="372582"/>
                </a:lnTo>
                <a:lnTo>
                  <a:pt x="200690" y="364432"/>
                </a:lnTo>
                <a:lnTo>
                  <a:pt x="207018" y="356142"/>
                </a:lnTo>
                <a:lnTo>
                  <a:pt x="213141" y="346805"/>
                </a:lnTo>
                <a:lnTo>
                  <a:pt x="219129" y="336770"/>
                </a:lnTo>
                <a:lnTo>
                  <a:pt x="225026" y="326270"/>
                </a:lnTo>
                <a:lnTo>
                  <a:pt x="236657" y="304444"/>
                </a:lnTo>
                <a:lnTo>
                  <a:pt x="242426" y="293290"/>
                </a:lnTo>
                <a:lnTo>
                  <a:pt x="247224" y="282044"/>
                </a:lnTo>
                <a:lnTo>
                  <a:pt x="251376" y="270736"/>
                </a:lnTo>
                <a:lnTo>
                  <a:pt x="255096" y="259387"/>
                </a:lnTo>
                <a:lnTo>
                  <a:pt x="258529" y="247060"/>
                </a:lnTo>
                <a:lnTo>
                  <a:pt x="261769" y="234078"/>
                </a:lnTo>
                <a:lnTo>
                  <a:pt x="273814" y="183576"/>
                </a:lnTo>
                <a:lnTo>
                  <a:pt x="275770" y="171753"/>
                </a:lnTo>
                <a:lnTo>
                  <a:pt x="277074" y="160062"/>
                </a:lnTo>
                <a:lnTo>
                  <a:pt x="277943" y="148457"/>
                </a:lnTo>
                <a:lnTo>
                  <a:pt x="277570" y="136911"/>
                </a:lnTo>
                <a:lnTo>
                  <a:pt x="276369" y="125403"/>
                </a:lnTo>
                <a:lnTo>
                  <a:pt x="274615" y="113922"/>
                </a:lnTo>
                <a:lnTo>
                  <a:pt x="271541" y="102457"/>
                </a:lnTo>
                <a:lnTo>
                  <a:pt x="267587" y="91005"/>
                </a:lnTo>
                <a:lnTo>
                  <a:pt x="263046" y="79559"/>
                </a:lnTo>
                <a:lnTo>
                  <a:pt x="258114" y="69071"/>
                </a:lnTo>
                <a:lnTo>
                  <a:pt x="252920" y="59222"/>
                </a:lnTo>
                <a:lnTo>
                  <a:pt x="247553" y="49799"/>
                </a:lnTo>
                <a:lnTo>
                  <a:pt x="241117" y="41611"/>
                </a:lnTo>
                <a:lnTo>
                  <a:pt x="233970" y="34248"/>
                </a:lnTo>
                <a:lnTo>
                  <a:pt x="226347" y="27434"/>
                </a:lnTo>
                <a:lnTo>
                  <a:pt x="218407" y="20986"/>
                </a:lnTo>
                <a:lnTo>
                  <a:pt x="210257" y="14783"/>
                </a:lnTo>
                <a:lnTo>
                  <a:pt x="201966" y="8742"/>
                </a:lnTo>
                <a:lnTo>
                  <a:pt x="193581" y="4715"/>
                </a:lnTo>
                <a:lnTo>
                  <a:pt x="185133" y="2031"/>
                </a:lnTo>
                <a:lnTo>
                  <a:pt x="176644" y="241"/>
                </a:lnTo>
                <a:lnTo>
                  <a:pt x="168127" y="0"/>
                </a:lnTo>
                <a:lnTo>
                  <a:pt x="159592" y="792"/>
                </a:lnTo>
                <a:lnTo>
                  <a:pt x="151044" y="2273"/>
                </a:lnTo>
                <a:lnTo>
                  <a:pt x="142488" y="4212"/>
                </a:lnTo>
                <a:lnTo>
                  <a:pt x="133926" y="6457"/>
                </a:lnTo>
                <a:lnTo>
                  <a:pt x="125362" y="8907"/>
                </a:lnTo>
                <a:lnTo>
                  <a:pt x="108225" y="14169"/>
                </a:lnTo>
                <a:lnTo>
                  <a:pt x="99654" y="16906"/>
                </a:lnTo>
                <a:lnTo>
                  <a:pt x="92988" y="19682"/>
                </a:lnTo>
                <a:lnTo>
                  <a:pt x="87592" y="22486"/>
                </a:lnTo>
                <a:lnTo>
                  <a:pt x="79055" y="28141"/>
                </a:lnTo>
                <a:lnTo>
                  <a:pt x="75446" y="30983"/>
                </a:lnTo>
                <a:lnTo>
                  <a:pt x="65369" y="3952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775"/>
          <p:cNvSpPr/>
          <p:nvPr/>
        </p:nvSpPr>
        <p:spPr>
          <a:xfrm>
            <a:off x="5009197" y="4594860"/>
            <a:ext cx="34291" cy="480061"/>
          </a:xfrm>
          <a:custGeom>
            <a:avLst/>
            <a:gdLst/>
            <a:ahLst/>
            <a:cxnLst/>
            <a:rect l="0" t="0" r="0" b="0"/>
            <a:pathLst>
              <a:path w="34291" h="480061">
                <a:moveTo>
                  <a:pt x="0" y="0"/>
                </a:moveTo>
                <a:lnTo>
                  <a:pt x="0" y="30135"/>
                </a:lnTo>
                <a:lnTo>
                  <a:pt x="953" y="44854"/>
                </a:lnTo>
                <a:lnTo>
                  <a:pt x="5891" y="98169"/>
                </a:lnTo>
                <a:lnTo>
                  <a:pt x="6785" y="113070"/>
                </a:lnTo>
                <a:lnTo>
                  <a:pt x="7381" y="126815"/>
                </a:lnTo>
                <a:lnTo>
                  <a:pt x="8043" y="157327"/>
                </a:lnTo>
                <a:lnTo>
                  <a:pt x="8468" y="218931"/>
                </a:lnTo>
                <a:lnTo>
                  <a:pt x="9455" y="239299"/>
                </a:lnTo>
                <a:lnTo>
                  <a:pt x="17884" y="354891"/>
                </a:lnTo>
                <a:lnTo>
                  <a:pt x="34290" y="4800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776"/>
          <p:cNvSpPr/>
          <p:nvPr/>
        </p:nvSpPr>
        <p:spPr>
          <a:xfrm>
            <a:off x="5189250" y="4603432"/>
            <a:ext cx="25688" cy="377191"/>
          </a:xfrm>
          <a:custGeom>
            <a:avLst/>
            <a:gdLst/>
            <a:ahLst/>
            <a:cxnLst/>
            <a:rect l="0" t="0" r="0" b="0"/>
            <a:pathLst>
              <a:path w="25688" h="377191">
                <a:moveTo>
                  <a:pt x="8542" y="0"/>
                </a:moveTo>
                <a:lnTo>
                  <a:pt x="3991" y="18204"/>
                </a:lnTo>
                <a:lnTo>
                  <a:pt x="2650" y="25471"/>
                </a:lnTo>
                <a:lnTo>
                  <a:pt x="1757" y="32221"/>
                </a:lnTo>
                <a:lnTo>
                  <a:pt x="1161" y="38626"/>
                </a:lnTo>
                <a:lnTo>
                  <a:pt x="764" y="46705"/>
                </a:lnTo>
                <a:lnTo>
                  <a:pt x="323" y="65843"/>
                </a:lnTo>
                <a:lnTo>
                  <a:pt x="0" y="169834"/>
                </a:lnTo>
                <a:lnTo>
                  <a:pt x="943" y="194185"/>
                </a:lnTo>
                <a:lnTo>
                  <a:pt x="2523" y="214229"/>
                </a:lnTo>
                <a:lnTo>
                  <a:pt x="6820" y="249518"/>
                </a:lnTo>
                <a:lnTo>
                  <a:pt x="13641" y="302108"/>
                </a:lnTo>
                <a:lnTo>
                  <a:pt x="14799" y="313800"/>
                </a:lnTo>
                <a:lnTo>
                  <a:pt x="15571" y="323500"/>
                </a:lnTo>
                <a:lnTo>
                  <a:pt x="16085" y="331872"/>
                </a:lnTo>
                <a:lnTo>
                  <a:pt x="16429" y="339358"/>
                </a:lnTo>
                <a:lnTo>
                  <a:pt x="25687" y="3771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777"/>
          <p:cNvSpPr/>
          <p:nvPr/>
        </p:nvSpPr>
        <p:spPr>
          <a:xfrm>
            <a:off x="5034915" y="4810717"/>
            <a:ext cx="171451" cy="24174"/>
          </a:xfrm>
          <a:custGeom>
            <a:avLst/>
            <a:gdLst/>
            <a:ahLst/>
            <a:cxnLst/>
            <a:rect l="0" t="0" r="0" b="0"/>
            <a:pathLst>
              <a:path w="171451" h="24174">
                <a:moveTo>
                  <a:pt x="0" y="15600"/>
                </a:moveTo>
                <a:lnTo>
                  <a:pt x="13652" y="11049"/>
                </a:lnTo>
                <a:lnTo>
                  <a:pt x="18626" y="8756"/>
                </a:lnTo>
                <a:lnTo>
                  <a:pt x="22895" y="6275"/>
                </a:lnTo>
                <a:lnTo>
                  <a:pt x="26693" y="3668"/>
                </a:lnTo>
                <a:lnTo>
                  <a:pt x="33988" y="1931"/>
                </a:lnTo>
                <a:lnTo>
                  <a:pt x="43613" y="773"/>
                </a:lnTo>
                <a:lnTo>
                  <a:pt x="54793" y="0"/>
                </a:lnTo>
                <a:lnTo>
                  <a:pt x="64151" y="438"/>
                </a:lnTo>
                <a:lnTo>
                  <a:pt x="72295" y="1682"/>
                </a:lnTo>
                <a:lnTo>
                  <a:pt x="79629" y="3464"/>
                </a:lnTo>
                <a:lnTo>
                  <a:pt x="112705" y="10523"/>
                </a:lnTo>
                <a:lnTo>
                  <a:pt x="122762" y="12215"/>
                </a:lnTo>
                <a:lnTo>
                  <a:pt x="131371" y="13343"/>
                </a:lnTo>
                <a:lnTo>
                  <a:pt x="139015" y="14096"/>
                </a:lnTo>
                <a:lnTo>
                  <a:pt x="145064" y="15550"/>
                </a:lnTo>
                <a:lnTo>
                  <a:pt x="150050" y="17472"/>
                </a:lnTo>
                <a:lnTo>
                  <a:pt x="171450" y="2417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1778"/>
          <p:cNvSpPr/>
          <p:nvPr/>
        </p:nvSpPr>
        <p:spPr>
          <a:xfrm>
            <a:off x="5352097" y="4689620"/>
            <a:ext cx="205579" cy="434723"/>
          </a:xfrm>
          <a:custGeom>
            <a:avLst/>
            <a:gdLst/>
            <a:ahLst/>
            <a:cxnLst/>
            <a:rect l="0" t="0" r="0" b="0"/>
            <a:pathLst>
              <a:path w="205579" h="434723">
                <a:moveTo>
                  <a:pt x="0" y="110980"/>
                </a:moveTo>
                <a:lnTo>
                  <a:pt x="4551" y="124632"/>
                </a:lnTo>
                <a:lnTo>
                  <a:pt x="6844" y="132464"/>
                </a:lnTo>
                <a:lnTo>
                  <a:pt x="14622" y="160737"/>
                </a:lnTo>
                <a:lnTo>
                  <a:pt x="33170" y="223260"/>
                </a:lnTo>
                <a:lnTo>
                  <a:pt x="40211" y="243935"/>
                </a:lnTo>
                <a:lnTo>
                  <a:pt x="58194" y="292309"/>
                </a:lnTo>
                <a:lnTo>
                  <a:pt x="64513" y="311876"/>
                </a:lnTo>
                <a:lnTo>
                  <a:pt x="68727" y="327778"/>
                </a:lnTo>
                <a:lnTo>
                  <a:pt x="71535" y="341237"/>
                </a:lnTo>
                <a:lnTo>
                  <a:pt x="74360" y="353067"/>
                </a:lnTo>
                <a:lnTo>
                  <a:pt x="77196" y="363811"/>
                </a:lnTo>
                <a:lnTo>
                  <a:pt x="82887" y="383369"/>
                </a:lnTo>
                <a:lnTo>
                  <a:pt x="88591" y="401587"/>
                </a:lnTo>
                <a:lnTo>
                  <a:pt x="94302" y="414128"/>
                </a:lnTo>
                <a:lnTo>
                  <a:pt x="99062" y="422878"/>
                </a:lnTo>
                <a:lnTo>
                  <a:pt x="101177" y="429941"/>
                </a:lnTo>
                <a:lnTo>
                  <a:pt x="102694" y="432206"/>
                </a:lnTo>
                <a:lnTo>
                  <a:pt x="104658" y="433715"/>
                </a:lnTo>
                <a:lnTo>
                  <a:pt x="106919" y="434722"/>
                </a:lnTo>
                <a:lnTo>
                  <a:pt x="107474" y="434440"/>
                </a:lnTo>
                <a:lnTo>
                  <a:pt x="106893" y="433300"/>
                </a:lnTo>
                <a:lnTo>
                  <a:pt x="103664" y="429177"/>
                </a:lnTo>
                <a:lnTo>
                  <a:pt x="103223" y="426073"/>
                </a:lnTo>
                <a:lnTo>
                  <a:pt x="103106" y="423912"/>
                </a:lnTo>
                <a:lnTo>
                  <a:pt x="97895" y="413890"/>
                </a:lnTo>
                <a:lnTo>
                  <a:pt x="93838" y="407218"/>
                </a:lnTo>
                <a:lnTo>
                  <a:pt x="90181" y="398959"/>
                </a:lnTo>
                <a:lnTo>
                  <a:pt x="86791" y="389643"/>
                </a:lnTo>
                <a:lnTo>
                  <a:pt x="83578" y="379623"/>
                </a:lnTo>
                <a:lnTo>
                  <a:pt x="80484" y="371038"/>
                </a:lnTo>
                <a:lnTo>
                  <a:pt x="77468" y="363409"/>
                </a:lnTo>
                <a:lnTo>
                  <a:pt x="74505" y="356419"/>
                </a:lnTo>
                <a:lnTo>
                  <a:pt x="71578" y="347948"/>
                </a:lnTo>
                <a:lnTo>
                  <a:pt x="68674" y="338491"/>
                </a:lnTo>
                <a:lnTo>
                  <a:pt x="65785" y="328376"/>
                </a:lnTo>
                <a:lnTo>
                  <a:pt x="54955" y="281578"/>
                </a:lnTo>
                <a:lnTo>
                  <a:pt x="42522" y="223949"/>
                </a:lnTo>
                <a:lnTo>
                  <a:pt x="33821" y="179285"/>
                </a:lnTo>
                <a:lnTo>
                  <a:pt x="32073" y="160327"/>
                </a:lnTo>
                <a:lnTo>
                  <a:pt x="31859" y="142926"/>
                </a:lnTo>
                <a:lnTo>
                  <a:pt x="32670" y="126562"/>
                </a:lnTo>
                <a:lnTo>
                  <a:pt x="34162" y="110890"/>
                </a:lnTo>
                <a:lnTo>
                  <a:pt x="36110" y="95680"/>
                </a:lnTo>
                <a:lnTo>
                  <a:pt x="38361" y="80777"/>
                </a:lnTo>
                <a:lnTo>
                  <a:pt x="42719" y="67985"/>
                </a:lnTo>
                <a:lnTo>
                  <a:pt x="48482" y="56599"/>
                </a:lnTo>
                <a:lnTo>
                  <a:pt x="55181" y="46151"/>
                </a:lnTo>
                <a:lnTo>
                  <a:pt x="60600" y="37281"/>
                </a:lnTo>
                <a:lnTo>
                  <a:pt x="65165" y="29462"/>
                </a:lnTo>
                <a:lnTo>
                  <a:pt x="69161" y="22345"/>
                </a:lnTo>
                <a:lnTo>
                  <a:pt x="74682" y="17599"/>
                </a:lnTo>
                <a:lnTo>
                  <a:pt x="81220" y="14437"/>
                </a:lnTo>
                <a:lnTo>
                  <a:pt x="88437" y="12327"/>
                </a:lnTo>
                <a:lnTo>
                  <a:pt x="95153" y="9969"/>
                </a:lnTo>
                <a:lnTo>
                  <a:pt x="101535" y="7444"/>
                </a:lnTo>
                <a:lnTo>
                  <a:pt x="107695" y="4808"/>
                </a:lnTo>
                <a:lnTo>
                  <a:pt x="113707" y="3052"/>
                </a:lnTo>
                <a:lnTo>
                  <a:pt x="119619" y="1880"/>
                </a:lnTo>
                <a:lnTo>
                  <a:pt x="125467" y="1099"/>
                </a:lnTo>
                <a:lnTo>
                  <a:pt x="131269" y="578"/>
                </a:lnTo>
                <a:lnTo>
                  <a:pt x="137043" y="231"/>
                </a:lnTo>
                <a:lnTo>
                  <a:pt x="142797" y="0"/>
                </a:lnTo>
                <a:lnTo>
                  <a:pt x="148538" y="798"/>
                </a:lnTo>
                <a:lnTo>
                  <a:pt x="154270" y="2283"/>
                </a:lnTo>
                <a:lnTo>
                  <a:pt x="159997" y="4225"/>
                </a:lnTo>
                <a:lnTo>
                  <a:pt x="165720" y="6472"/>
                </a:lnTo>
                <a:lnTo>
                  <a:pt x="171439" y="8923"/>
                </a:lnTo>
                <a:lnTo>
                  <a:pt x="177158" y="11510"/>
                </a:lnTo>
                <a:lnTo>
                  <a:pt x="181923" y="14186"/>
                </a:lnTo>
                <a:lnTo>
                  <a:pt x="186052" y="16923"/>
                </a:lnTo>
                <a:lnTo>
                  <a:pt x="189757" y="19700"/>
                </a:lnTo>
                <a:lnTo>
                  <a:pt x="193180" y="23457"/>
                </a:lnTo>
                <a:lnTo>
                  <a:pt x="199523" y="32711"/>
                </a:lnTo>
                <a:lnTo>
                  <a:pt x="202977" y="43174"/>
                </a:lnTo>
                <a:lnTo>
                  <a:pt x="204512" y="54174"/>
                </a:lnTo>
                <a:lnTo>
                  <a:pt x="205194" y="65413"/>
                </a:lnTo>
                <a:lnTo>
                  <a:pt x="205498" y="76758"/>
                </a:lnTo>
                <a:lnTo>
                  <a:pt x="205578" y="82450"/>
                </a:lnTo>
                <a:lnTo>
                  <a:pt x="203727" y="89103"/>
                </a:lnTo>
                <a:lnTo>
                  <a:pt x="200588" y="96395"/>
                </a:lnTo>
                <a:lnTo>
                  <a:pt x="196591" y="104114"/>
                </a:lnTo>
                <a:lnTo>
                  <a:pt x="192021" y="111165"/>
                </a:lnTo>
                <a:lnTo>
                  <a:pt x="187069" y="117771"/>
                </a:lnTo>
                <a:lnTo>
                  <a:pt x="181863" y="124079"/>
                </a:lnTo>
                <a:lnTo>
                  <a:pt x="175534" y="130190"/>
                </a:lnTo>
                <a:lnTo>
                  <a:pt x="168458" y="136169"/>
                </a:lnTo>
                <a:lnTo>
                  <a:pt x="160882" y="142060"/>
                </a:lnTo>
                <a:lnTo>
                  <a:pt x="152975" y="147892"/>
                </a:lnTo>
                <a:lnTo>
                  <a:pt x="136569" y="159453"/>
                </a:lnTo>
                <a:lnTo>
                  <a:pt x="129146" y="164250"/>
                </a:lnTo>
                <a:lnTo>
                  <a:pt x="122293" y="168401"/>
                </a:lnTo>
                <a:lnTo>
                  <a:pt x="115818" y="172120"/>
                </a:lnTo>
                <a:lnTo>
                  <a:pt x="93385" y="183874"/>
                </a:lnTo>
                <a:lnTo>
                  <a:pt x="51435" y="19670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1779"/>
          <p:cNvSpPr/>
          <p:nvPr/>
        </p:nvSpPr>
        <p:spPr>
          <a:xfrm>
            <a:off x="5626417" y="4654898"/>
            <a:ext cx="274321" cy="25688"/>
          </a:xfrm>
          <a:custGeom>
            <a:avLst/>
            <a:gdLst/>
            <a:ahLst/>
            <a:cxnLst/>
            <a:rect l="0" t="0" r="0" b="0"/>
            <a:pathLst>
              <a:path w="274321" h="25688">
                <a:moveTo>
                  <a:pt x="0" y="8542"/>
                </a:moveTo>
                <a:lnTo>
                  <a:pt x="13653" y="3991"/>
                </a:lnTo>
                <a:lnTo>
                  <a:pt x="19579" y="2650"/>
                </a:lnTo>
                <a:lnTo>
                  <a:pt x="25436" y="1756"/>
                </a:lnTo>
                <a:lnTo>
                  <a:pt x="31244" y="1160"/>
                </a:lnTo>
                <a:lnTo>
                  <a:pt x="37974" y="763"/>
                </a:lnTo>
                <a:lnTo>
                  <a:pt x="53073" y="322"/>
                </a:lnTo>
                <a:lnTo>
                  <a:pt x="125156" y="0"/>
                </a:lnTo>
                <a:lnTo>
                  <a:pt x="137730" y="942"/>
                </a:lnTo>
                <a:lnTo>
                  <a:pt x="151827" y="2523"/>
                </a:lnTo>
                <a:lnTo>
                  <a:pt x="166941" y="4529"/>
                </a:lnTo>
                <a:lnTo>
                  <a:pt x="179874" y="6819"/>
                </a:lnTo>
                <a:lnTo>
                  <a:pt x="191353" y="9298"/>
                </a:lnTo>
                <a:lnTo>
                  <a:pt x="201864" y="11904"/>
                </a:lnTo>
                <a:lnTo>
                  <a:pt x="210776" y="13641"/>
                </a:lnTo>
                <a:lnTo>
                  <a:pt x="218622" y="14798"/>
                </a:lnTo>
                <a:lnTo>
                  <a:pt x="225759" y="15571"/>
                </a:lnTo>
                <a:lnTo>
                  <a:pt x="232421" y="17037"/>
                </a:lnTo>
                <a:lnTo>
                  <a:pt x="238767" y="18968"/>
                </a:lnTo>
                <a:lnTo>
                  <a:pt x="274320" y="2568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1780"/>
          <p:cNvSpPr/>
          <p:nvPr/>
        </p:nvSpPr>
        <p:spPr>
          <a:xfrm>
            <a:off x="5703570" y="4774882"/>
            <a:ext cx="171451" cy="8573"/>
          </a:xfrm>
          <a:custGeom>
            <a:avLst/>
            <a:gdLst/>
            <a:ahLst/>
            <a:cxnLst/>
            <a:rect l="0" t="0" r="0" b="0"/>
            <a:pathLst>
              <a:path w="171451" h="8573">
                <a:moveTo>
                  <a:pt x="0" y="8572"/>
                </a:moveTo>
                <a:lnTo>
                  <a:pt x="22754" y="8572"/>
                </a:lnTo>
                <a:lnTo>
                  <a:pt x="32314" y="7620"/>
                </a:lnTo>
                <a:lnTo>
                  <a:pt x="41545" y="6033"/>
                </a:lnTo>
                <a:lnTo>
                  <a:pt x="50557" y="4022"/>
                </a:lnTo>
                <a:lnTo>
                  <a:pt x="58469" y="2681"/>
                </a:lnTo>
                <a:lnTo>
                  <a:pt x="65649" y="1788"/>
                </a:lnTo>
                <a:lnTo>
                  <a:pt x="72341" y="1191"/>
                </a:lnTo>
                <a:lnTo>
                  <a:pt x="79660" y="794"/>
                </a:lnTo>
                <a:lnTo>
                  <a:pt x="95412" y="353"/>
                </a:lnTo>
                <a:lnTo>
                  <a:pt x="135601" y="47"/>
                </a:lnTo>
                <a:lnTo>
                  <a:pt x="17145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1781"/>
          <p:cNvSpPr/>
          <p:nvPr/>
        </p:nvSpPr>
        <p:spPr>
          <a:xfrm>
            <a:off x="5969317" y="4543547"/>
            <a:ext cx="311724" cy="402786"/>
          </a:xfrm>
          <a:custGeom>
            <a:avLst/>
            <a:gdLst/>
            <a:ahLst/>
            <a:cxnLst/>
            <a:rect l="0" t="0" r="0" b="0"/>
            <a:pathLst>
              <a:path w="311724" h="402786">
                <a:moveTo>
                  <a:pt x="0" y="25595"/>
                </a:moveTo>
                <a:lnTo>
                  <a:pt x="0" y="16494"/>
                </a:lnTo>
                <a:lnTo>
                  <a:pt x="953" y="13812"/>
                </a:lnTo>
                <a:lnTo>
                  <a:pt x="2540" y="12025"/>
                </a:lnTo>
                <a:lnTo>
                  <a:pt x="8749" y="9086"/>
                </a:lnTo>
                <a:lnTo>
                  <a:pt x="14405" y="6969"/>
                </a:lnTo>
                <a:lnTo>
                  <a:pt x="21034" y="4606"/>
                </a:lnTo>
                <a:lnTo>
                  <a:pt x="31167" y="3030"/>
                </a:lnTo>
                <a:lnTo>
                  <a:pt x="43638" y="1979"/>
                </a:lnTo>
                <a:lnTo>
                  <a:pt x="69877" y="812"/>
                </a:lnTo>
                <a:lnTo>
                  <a:pt x="100714" y="154"/>
                </a:lnTo>
                <a:lnTo>
                  <a:pt x="119057" y="0"/>
                </a:lnTo>
                <a:lnTo>
                  <a:pt x="127949" y="912"/>
                </a:lnTo>
                <a:lnTo>
                  <a:pt x="136734" y="2472"/>
                </a:lnTo>
                <a:lnTo>
                  <a:pt x="145449" y="4465"/>
                </a:lnTo>
                <a:lnTo>
                  <a:pt x="154116" y="6746"/>
                </a:lnTo>
                <a:lnTo>
                  <a:pt x="162751" y="9219"/>
                </a:lnTo>
                <a:lnTo>
                  <a:pt x="171366" y="11820"/>
                </a:lnTo>
                <a:lnTo>
                  <a:pt x="178062" y="14507"/>
                </a:lnTo>
                <a:lnTo>
                  <a:pt x="183478" y="17250"/>
                </a:lnTo>
                <a:lnTo>
                  <a:pt x="192988" y="22839"/>
                </a:lnTo>
                <a:lnTo>
                  <a:pt x="203565" y="28497"/>
                </a:lnTo>
                <a:lnTo>
                  <a:pt x="207147" y="32292"/>
                </a:lnTo>
                <a:lnTo>
                  <a:pt x="209536" y="36728"/>
                </a:lnTo>
                <a:lnTo>
                  <a:pt x="212190" y="46735"/>
                </a:lnTo>
                <a:lnTo>
                  <a:pt x="213369" y="57533"/>
                </a:lnTo>
                <a:lnTo>
                  <a:pt x="211778" y="64032"/>
                </a:lnTo>
                <a:lnTo>
                  <a:pt x="208814" y="71222"/>
                </a:lnTo>
                <a:lnTo>
                  <a:pt x="204932" y="78873"/>
                </a:lnTo>
                <a:lnTo>
                  <a:pt x="199486" y="85879"/>
                </a:lnTo>
                <a:lnTo>
                  <a:pt x="192999" y="92454"/>
                </a:lnTo>
                <a:lnTo>
                  <a:pt x="185816" y="98743"/>
                </a:lnTo>
                <a:lnTo>
                  <a:pt x="178169" y="105793"/>
                </a:lnTo>
                <a:lnTo>
                  <a:pt x="162054" y="121246"/>
                </a:lnTo>
                <a:lnTo>
                  <a:pt x="153756" y="128415"/>
                </a:lnTo>
                <a:lnTo>
                  <a:pt x="145367" y="135099"/>
                </a:lnTo>
                <a:lnTo>
                  <a:pt x="136916" y="141460"/>
                </a:lnTo>
                <a:lnTo>
                  <a:pt x="129378" y="146653"/>
                </a:lnTo>
                <a:lnTo>
                  <a:pt x="122446" y="151068"/>
                </a:lnTo>
                <a:lnTo>
                  <a:pt x="115921" y="154964"/>
                </a:lnTo>
                <a:lnTo>
                  <a:pt x="101051" y="164372"/>
                </a:lnTo>
                <a:lnTo>
                  <a:pt x="93085" y="169548"/>
                </a:lnTo>
                <a:lnTo>
                  <a:pt x="89679" y="172046"/>
                </a:lnTo>
                <a:lnTo>
                  <a:pt x="89313" y="172759"/>
                </a:lnTo>
                <a:lnTo>
                  <a:pt x="90975" y="172282"/>
                </a:lnTo>
                <a:lnTo>
                  <a:pt x="100441" y="171752"/>
                </a:lnTo>
                <a:lnTo>
                  <a:pt x="106966" y="171611"/>
                </a:lnTo>
                <a:lnTo>
                  <a:pt x="114173" y="170564"/>
                </a:lnTo>
                <a:lnTo>
                  <a:pt x="121835" y="168913"/>
                </a:lnTo>
                <a:lnTo>
                  <a:pt x="129801" y="166861"/>
                </a:lnTo>
                <a:lnTo>
                  <a:pt x="138922" y="165492"/>
                </a:lnTo>
                <a:lnTo>
                  <a:pt x="148812" y="164579"/>
                </a:lnTo>
                <a:lnTo>
                  <a:pt x="159215" y="163972"/>
                </a:lnTo>
                <a:lnTo>
                  <a:pt x="169961" y="164518"/>
                </a:lnTo>
                <a:lnTo>
                  <a:pt x="180935" y="165836"/>
                </a:lnTo>
                <a:lnTo>
                  <a:pt x="192061" y="167666"/>
                </a:lnTo>
                <a:lnTo>
                  <a:pt x="203288" y="169840"/>
                </a:lnTo>
                <a:lnTo>
                  <a:pt x="225923" y="174794"/>
                </a:lnTo>
                <a:lnTo>
                  <a:pt x="236340" y="177448"/>
                </a:lnTo>
                <a:lnTo>
                  <a:pt x="246143" y="180171"/>
                </a:lnTo>
                <a:lnTo>
                  <a:pt x="255535" y="182938"/>
                </a:lnTo>
                <a:lnTo>
                  <a:pt x="264654" y="186688"/>
                </a:lnTo>
                <a:lnTo>
                  <a:pt x="273591" y="191093"/>
                </a:lnTo>
                <a:lnTo>
                  <a:pt x="282407" y="195934"/>
                </a:lnTo>
                <a:lnTo>
                  <a:pt x="289236" y="201067"/>
                </a:lnTo>
                <a:lnTo>
                  <a:pt x="294742" y="206394"/>
                </a:lnTo>
                <a:lnTo>
                  <a:pt x="303399" y="217393"/>
                </a:lnTo>
                <a:lnTo>
                  <a:pt x="310421" y="228631"/>
                </a:lnTo>
                <a:lnTo>
                  <a:pt x="311723" y="235247"/>
                </a:lnTo>
                <a:lnTo>
                  <a:pt x="311638" y="242516"/>
                </a:lnTo>
                <a:lnTo>
                  <a:pt x="310629" y="250219"/>
                </a:lnTo>
                <a:lnTo>
                  <a:pt x="309004" y="258212"/>
                </a:lnTo>
                <a:lnTo>
                  <a:pt x="306967" y="266398"/>
                </a:lnTo>
                <a:lnTo>
                  <a:pt x="304658" y="274713"/>
                </a:lnTo>
                <a:lnTo>
                  <a:pt x="301213" y="283114"/>
                </a:lnTo>
                <a:lnTo>
                  <a:pt x="297010" y="291572"/>
                </a:lnTo>
                <a:lnTo>
                  <a:pt x="292305" y="300068"/>
                </a:lnTo>
                <a:lnTo>
                  <a:pt x="286310" y="308590"/>
                </a:lnTo>
                <a:lnTo>
                  <a:pt x="279456" y="317128"/>
                </a:lnTo>
                <a:lnTo>
                  <a:pt x="272029" y="325678"/>
                </a:lnTo>
                <a:lnTo>
                  <a:pt x="264220" y="333283"/>
                </a:lnTo>
                <a:lnTo>
                  <a:pt x="256157" y="340258"/>
                </a:lnTo>
                <a:lnTo>
                  <a:pt x="247924" y="346813"/>
                </a:lnTo>
                <a:lnTo>
                  <a:pt x="239578" y="353088"/>
                </a:lnTo>
                <a:lnTo>
                  <a:pt x="222684" y="365140"/>
                </a:lnTo>
                <a:lnTo>
                  <a:pt x="197108" y="382635"/>
                </a:lnTo>
                <a:lnTo>
                  <a:pt x="188555" y="387447"/>
                </a:lnTo>
                <a:lnTo>
                  <a:pt x="179996" y="391607"/>
                </a:lnTo>
                <a:lnTo>
                  <a:pt x="171432" y="395333"/>
                </a:lnTo>
                <a:lnTo>
                  <a:pt x="162866" y="397817"/>
                </a:lnTo>
                <a:lnTo>
                  <a:pt x="154297" y="399473"/>
                </a:lnTo>
                <a:lnTo>
                  <a:pt x="145727" y="400577"/>
                </a:lnTo>
                <a:lnTo>
                  <a:pt x="137156" y="401313"/>
                </a:lnTo>
                <a:lnTo>
                  <a:pt x="128585" y="401804"/>
                </a:lnTo>
                <a:lnTo>
                  <a:pt x="111442" y="402349"/>
                </a:lnTo>
                <a:lnTo>
                  <a:pt x="68580" y="4027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1782"/>
          <p:cNvSpPr/>
          <p:nvPr/>
        </p:nvSpPr>
        <p:spPr>
          <a:xfrm>
            <a:off x="6301187" y="4474845"/>
            <a:ext cx="322953" cy="385763"/>
          </a:xfrm>
          <a:custGeom>
            <a:avLst/>
            <a:gdLst/>
            <a:ahLst/>
            <a:cxnLst/>
            <a:rect l="0" t="0" r="0" b="0"/>
            <a:pathLst>
              <a:path w="322953" h="385763">
                <a:moveTo>
                  <a:pt x="11030" y="0"/>
                </a:moveTo>
                <a:lnTo>
                  <a:pt x="1929" y="0"/>
                </a:lnTo>
                <a:lnTo>
                  <a:pt x="200" y="952"/>
                </a:lnTo>
                <a:lnTo>
                  <a:pt x="0" y="2540"/>
                </a:lnTo>
                <a:lnTo>
                  <a:pt x="819" y="4550"/>
                </a:lnTo>
                <a:lnTo>
                  <a:pt x="1972" y="11931"/>
                </a:lnTo>
                <a:lnTo>
                  <a:pt x="4039" y="13669"/>
                </a:lnTo>
                <a:lnTo>
                  <a:pt x="7322" y="14828"/>
                </a:lnTo>
                <a:lnTo>
                  <a:pt x="16049" y="17067"/>
                </a:lnTo>
                <a:lnTo>
                  <a:pt x="21044" y="18998"/>
                </a:lnTo>
                <a:lnTo>
                  <a:pt x="26278" y="21238"/>
                </a:lnTo>
                <a:lnTo>
                  <a:pt x="32626" y="22731"/>
                </a:lnTo>
                <a:lnTo>
                  <a:pt x="39715" y="23726"/>
                </a:lnTo>
                <a:lnTo>
                  <a:pt x="47298" y="24390"/>
                </a:lnTo>
                <a:lnTo>
                  <a:pt x="55212" y="25784"/>
                </a:lnTo>
                <a:lnTo>
                  <a:pt x="63345" y="27667"/>
                </a:lnTo>
                <a:lnTo>
                  <a:pt x="71624" y="29874"/>
                </a:lnTo>
                <a:lnTo>
                  <a:pt x="83811" y="32299"/>
                </a:lnTo>
                <a:lnTo>
                  <a:pt x="115132" y="37532"/>
                </a:lnTo>
                <a:lnTo>
                  <a:pt x="132819" y="39309"/>
                </a:lnTo>
                <a:lnTo>
                  <a:pt x="151278" y="40494"/>
                </a:lnTo>
                <a:lnTo>
                  <a:pt x="170251" y="41283"/>
                </a:lnTo>
                <a:lnTo>
                  <a:pt x="211652" y="42161"/>
                </a:lnTo>
                <a:lnTo>
                  <a:pt x="273015" y="42723"/>
                </a:lnTo>
                <a:lnTo>
                  <a:pt x="281890" y="43722"/>
                </a:lnTo>
                <a:lnTo>
                  <a:pt x="289710" y="45341"/>
                </a:lnTo>
                <a:lnTo>
                  <a:pt x="296830" y="47372"/>
                </a:lnTo>
                <a:lnTo>
                  <a:pt x="302528" y="50631"/>
                </a:lnTo>
                <a:lnTo>
                  <a:pt x="311400" y="59333"/>
                </a:lnTo>
                <a:lnTo>
                  <a:pt x="318518" y="69550"/>
                </a:lnTo>
                <a:lnTo>
                  <a:pt x="321749" y="74942"/>
                </a:lnTo>
                <a:lnTo>
                  <a:pt x="322952" y="81393"/>
                </a:lnTo>
                <a:lnTo>
                  <a:pt x="322800" y="88552"/>
                </a:lnTo>
                <a:lnTo>
                  <a:pt x="321746" y="96182"/>
                </a:lnTo>
                <a:lnTo>
                  <a:pt x="320092" y="104127"/>
                </a:lnTo>
                <a:lnTo>
                  <a:pt x="318036" y="112280"/>
                </a:lnTo>
                <a:lnTo>
                  <a:pt x="315714" y="120573"/>
                </a:lnTo>
                <a:lnTo>
                  <a:pt x="312260" y="128960"/>
                </a:lnTo>
                <a:lnTo>
                  <a:pt x="308052" y="137407"/>
                </a:lnTo>
                <a:lnTo>
                  <a:pt x="303343" y="145898"/>
                </a:lnTo>
                <a:lnTo>
                  <a:pt x="293029" y="165491"/>
                </a:lnTo>
                <a:lnTo>
                  <a:pt x="287612" y="176050"/>
                </a:lnTo>
                <a:lnTo>
                  <a:pt x="282096" y="187851"/>
                </a:lnTo>
                <a:lnTo>
                  <a:pt x="270886" y="213664"/>
                </a:lnTo>
                <a:lnTo>
                  <a:pt x="265230" y="225310"/>
                </a:lnTo>
                <a:lnTo>
                  <a:pt x="259554" y="235932"/>
                </a:lnTo>
                <a:lnTo>
                  <a:pt x="253866" y="245870"/>
                </a:lnTo>
                <a:lnTo>
                  <a:pt x="245311" y="263926"/>
                </a:lnTo>
                <a:lnTo>
                  <a:pt x="234845" y="287393"/>
                </a:lnTo>
                <a:lnTo>
                  <a:pt x="199625" y="3857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1783"/>
          <p:cNvSpPr/>
          <p:nvPr/>
        </p:nvSpPr>
        <p:spPr>
          <a:xfrm>
            <a:off x="5043487" y="5143500"/>
            <a:ext cx="25718" cy="505778"/>
          </a:xfrm>
          <a:custGeom>
            <a:avLst/>
            <a:gdLst/>
            <a:ahLst/>
            <a:cxnLst/>
            <a:rect l="0" t="0" r="0" b="0"/>
            <a:pathLst>
              <a:path w="25718" h="505778">
                <a:moveTo>
                  <a:pt x="0" y="0"/>
                </a:moveTo>
                <a:lnTo>
                  <a:pt x="0" y="74062"/>
                </a:lnTo>
                <a:lnTo>
                  <a:pt x="953" y="92237"/>
                </a:lnTo>
                <a:lnTo>
                  <a:pt x="4551" y="142911"/>
                </a:lnTo>
                <a:lnTo>
                  <a:pt x="5892" y="170522"/>
                </a:lnTo>
                <a:lnTo>
                  <a:pt x="7381" y="226600"/>
                </a:lnTo>
                <a:lnTo>
                  <a:pt x="8468" y="333058"/>
                </a:lnTo>
                <a:lnTo>
                  <a:pt x="9455" y="346816"/>
                </a:lnTo>
                <a:lnTo>
                  <a:pt x="11066" y="360750"/>
                </a:lnTo>
                <a:lnTo>
                  <a:pt x="25717" y="50577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1784"/>
          <p:cNvSpPr/>
          <p:nvPr/>
        </p:nvSpPr>
        <p:spPr>
          <a:xfrm>
            <a:off x="5283870" y="5109210"/>
            <a:ext cx="59445" cy="548641"/>
          </a:xfrm>
          <a:custGeom>
            <a:avLst/>
            <a:gdLst/>
            <a:ahLst/>
            <a:cxnLst/>
            <a:rect l="0" t="0" r="0" b="0"/>
            <a:pathLst>
              <a:path w="59445" h="548641">
                <a:moveTo>
                  <a:pt x="8220" y="0"/>
                </a:moveTo>
                <a:lnTo>
                  <a:pt x="8220" y="18203"/>
                </a:lnTo>
                <a:lnTo>
                  <a:pt x="7267" y="28327"/>
                </a:lnTo>
                <a:lnTo>
                  <a:pt x="5680" y="39840"/>
                </a:lnTo>
                <a:lnTo>
                  <a:pt x="3669" y="52278"/>
                </a:lnTo>
                <a:lnTo>
                  <a:pt x="2328" y="64379"/>
                </a:lnTo>
                <a:lnTo>
                  <a:pt x="1434" y="76257"/>
                </a:lnTo>
                <a:lnTo>
                  <a:pt x="441" y="98662"/>
                </a:lnTo>
                <a:lnTo>
                  <a:pt x="0" y="118144"/>
                </a:lnTo>
                <a:lnTo>
                  <a:pt x="835" y="129245"/>
                </a:lnTo>
                <a:lnTo>
                  <a:pt x="2344" y="141409"/>
                </a:lnTo>
                <a:lnTo>
                  <a:pt x="4302" y="154279"/>
                </a:lnTo>
                <a:lnTo>
                  <a:pt x="6561" y="166671"/>
                </a:lnTo>
                <a:lnTo>
                  <a:pt x="9018" y="178741"/>
                </a:lnTo>
                <a:lnTo>
                  <a:pt x="19807" y="230040"/>
                </a:lnTo>
                <a:lnTo>
                  <a:pt x="24517" y="248610"/>
                </a:lnTo>
                <a:lnTo>
                  <a:pt x="42894" y="315491"/>
                </a:lnTo>
                <a:lnTo>
                  <a:pt x="51570" y="351355"/>
                </a:lnTo>
                <a:lnTo>
                  <a:pt x="54265" y="367587"/>
                </a:lnTo>
                <a:lnTo>
                  <a:pt x="56062" y="383171"/>
                </a:lnTo>
                <a:lnTo>
                  <a:pt x="57259" y="398322"/>
                </a:lnTo>
                <a:lnTo>
                  <a:pt x="58058" y="416043"/>
                </a:lnTo>
                <a:lnTo>
                  <a:pt x="59182" y="472628"/>
                </a:lnTo>
                <a:lnTo>
                  <a:pt x="59444" y="498664"/>
                </a:lnTo>
                <a:lnTo>
                  <a:pt x="58562" y="509608"/>
                </a:lnTo>
                <a:lnTo>
                  <a:pt x="57021" y="519761"/>
                </a:lnTo>
                <a:lnTo>
                  <a:pt x="51082" y="54864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1785"/>
          <p:cNvSpPr/>
          <p:nvPr/>
        </p:nvSpPr>
        <p:spPr>
          <a:xfrm>
            <a:off x="5069204" y="5359772"/>
            <a:ext cx="197169" cy="40904"/>
          </a:xfrm>
          <a:custGeom>
            <a:avLst/>
            <a:gdLst/>
            <a:ahLst/>
            <a:cxnLst/>
            <a:rect l="0" t="0" r="0" b="0"/>
            <a:pathLst>
              <a:path w="197169" h="40904">
                <a:moveTo>
                  <a:pt x="0" y="40903"/>
                </a:moveTo>
                <a:lnTo>
                  <a:pt x="4551" y="31801"/>
                </a:lnTo>
                <a:lnTo>
                  <a:pt x="6844" y="29119"/>
                </a:lnTo>
                <a:lnTo>
                  <a:pt x="9325" y="27332"/>
                </a:lnTo>
                <a:lnTo>
                  <a:pt x="11932" y="26141"/>
                </a:lnTo>
                <a:lnTo>
                  <a:pt x="33805" y="15362"/>
                </a:lnTo>
                <a:lnTo>
                  <a:pt x="44444" y="11493"/>
                </a:lnTo>
                <a:lnTo>
                  <a:pt x="56299" y="7961"/>
                </a:lnTo>
                <a:lnTo>
                  <a:pt x="68966" y="4654"/>
                </a:lnTo>
                <a:lnTo>
                  <a:pt x="80267" y="2450"/>
                </a:lnTo>
                <a:lnTo>
                  <a:pt x="90660" y="980"/>
                </a:lnTo>
                <a:lnTo>
                  <a:pt x="100445" y="0"/>
                </a:lnTo>
                <a:lnTo>
                  <a:pt x="112683" y="300"/>
                </a:lnTo>
                <a:lnTo>
                  <a:pt x="126557" y="1451"/>
                </a:lnTo>
                <a:lnTo>
                  <a:pt x="197168" y="151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1786"/>
          <p:cNvSpPr/>
          <p:nvPr/>
        </p:nvSpPr>
        <p:spPr>
          <a:xfrm>
            <a:off x="5394959" y="5409247"/>
            <a:ext cx="68582" cy="420054"/>
          </a:xfrm>
          <a:custGeom>
            <a:avLst/>
            <a:gdLst/>
            <a:ahLst/>
            <a:cxnLst/>
            <a:rect l="0" t="0" r="0" b="0"/>
            <a:pathLst>
              <a:path w="68582" h="420054">
                <a:moveTo>
                  <a:pt x="0" y="0"/>
                </a:moveTo>
                <a:lnTo>
                  <a:pt x="0" y="40346"/>
                </a:lnTo>
                <a:lnTo>
                  <a:pt x="1906" y="57377"/>
                </a:lnTo>
                <a:lnTo>
                  <a:pt x="5081" y="79209"/>
                </a:lnTo>
                <a:lnTo>
                  <a:pt x="9103" y="104242"/>
                </a:lnTo>
                <a:lnTo>
                  <a:pt x="18651" y="154915"/>
                </a:lnTo>
                <a:lnTo>
                  <a:pt x="23864" y="180429"/>
                </a:lnTo>
                <a:lnTo>
                  <a:pt x="34737" y="241798"/>
                </a:lnTo>
                <a:lnTo>
                  <a:pt x="40303" y="275499"/>
                </a:lnTo>
                <a:lnTo>
                  <a:pt x="44966" y="300823"/>
                </a:lnTo>
                <a:lnTo>
                  <a:pt x="49028" y="320564"/>
                </a:lnTo>
                <a:lnTo>
                  <a:pt x="52688" y="336582"/>
                </a:lnTo>
                <a:lnTo>
                  <a:pt x="55128" y="350118"/>
                </a:lnTo>
                <a:lnTo>
                  <a:pt x="56755" y="362000"/>
                </a:lnTo>
                <a:lnTo>
                  <a:pt x="57839" y="372778"/>
                </a:lnTo>
                <a:lnTo>
                  <a:pt x="59515" y="382821"/>
                </a:lnTo>
                <a:lnTo>
                  <a:pt x="61584" y="392374"/>
                </a:lnTo>
                <a:lnTo>
                  <a:pt x="68581" y="42005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1787"/>
          <p:cNvSpPr/>
          <p:nvPr/>
        </p:nvSpPr>
        <p:spPr>
          <a:xfrm>
            <a:off x="5352097" y="5366781"/>
            <a:ext cx="205547" cy="239635"/>
          </a:xfrm>
          <a:custGeom>
            <a:avLst/>
            <a:gdLst/>
            <a:ahLst/>
            <a:cxnLst/>
            <a:rect l="0" t="0" r="0" b="0"/>
            <a:pathLst>
              <a:path w="205547" h="239635">
                <a:moveTo>
                  <a:pt x="0" y="33894"/>
                </a:moveTo>
                <a:lnTo>
                  <a:pt x="9102" y="29343"/>
                </a:lnTo>
                <a:lnTo>
                  <a:pt x="12735" y="27050"/>
                </a:lnTo>
                <a:lnTo>
                  <a:pt x="16110" y="24569"/>
                </a:lnTo>
                <a:lnTo>
                  <a:pt x="19313" y="21962"/>
                </a:lnTo>
                <a:lnTo>
                  <a:pt x="24305" y="19272"/>
                </a:lnTo>
                <a:lnTo>
                  <a:pt x="30491" y="16526"/>
                </a:lnTo>
                <a:lnTo>
                  <a:pt x="37472" y="13743"/>
                </a:lnTo>
                <a:lnTo>
                  <a:pt x="44984" y="11887"/>
                </a:lnTo>
                <a:lnTo>
                  <a:pt x="52849" y="10650"/>
                </a:lnTo>
                <a:lnTo>
                  <a:pt x="60950" y="9825"/>
                </a:lnTo>
                <a:lnTo>
                  <a:pt x="68256" y="8323"/>
                </a:lnTo>
                <a:lnTo>
                  <a:pt x="75032" y="6369"/>
                </a:lnTo>
                <a:lnTo>
                  <a:pt x="81454" y="4114"/>
                </a:lnTo>
                <a:lnTo>
                  <a:pt x="88592" y="2611"/>
                </a:lnTo>
                <a:lnTo>
                  <a:pt x="96209" y="1608"/>
                </a:lnTo>
                <a:lnTo>
                  <a:pt x="104145" y="940"/>
                </a:lnTo>
                <a:lnTo>
                  <a:pt x="112292" y="495"/>
                </a:lnTo>
                <a:lnTo>
                  <a:pt x="128965" y="0"/>
                </a:lnTo>
                <a:lnTo>
                  <a:pt x="136459" y="820"/>
                </a:lnTo>
                <a:lnTo>
                  <a:pt x="143360" y="2319"/>
                </a:lnTo>
                <a:lnTo>
                  <a:pt x="149867" y="4272"/>
                </a:lnTo>
                <a:lnTo>
                  <a:pt x="156109" y="6526"/>
                </a:lnTo>
                <a:lnTo>
                  <a:pt x="162175" y="8981"/>
                </a:lnTo>
                <a:lnTo>
                  <a:pt x="168124" y="11570"/>
                </a:lnTo>
                <a:lnTo>
                  <a:pt x="179814" y="16987"/>
                </a:lnTo>
                <a:lnTo>
                  <a:pt x="185599" y="19765"/>
                </a:lnTo>
                <a:lnTo>
                  <a:pt x="190408" y="23522"/>
                </a:lnTo>
                <a:lnTo>
                  <a:pt x="194566" y="27932"/>
                </a:lnTo>
                <a:lnTo>
                  <a:pt x="198290" y="32777"/>
                </a:lnTo>
                <a:lnTo>
                  <a:pt x="200774" y="37911"/>
                </a:lnTo>
                <a:lnTo>
                  <a:pt x="202429" y="43239"/>
                </a:lnTo>
                <a:lnTo>
                  <a:pt x="203532" y="48696"/>
                </a:lnTo>
                <a:lnTo>
                  <a:pt x="204269" y="54240"/>
                </a:lnTo>
                <a:lnTo>
                  <a:pt x="204759" y="59840"/>
                </a:lnTo>
                <a:lnTo>
                  <a:pt x="205086" y="65479"/>
                </a:lnTo>
                <a:lnTo>
                  <a:pt x="205450" y="81904"/>
                </a:lnTo>
                <a:lnTo>
                  <a:pt x="205546" y="91618"/>
                </a:lnTo>
                <a:lnTo>
                  <a:pt x="203706" y="100951"/>
                </a:lnTo>
                <a:lnTo>
                  <a:pt x="200574" y="110031"/>
                </a:lnTo>
                <a:lnTo>
                  <a:pt x="196581" y="118942"/>
                </a:lnTo>
                <a:lnTo>
                  <a:pt x="192014" y="127740"/>
                </a:lnTo>
                <a:lnTo>
                  <a:pt x="187064" y="136463"/>
                </a:lnTo>
                <a:lnTo>
                  <a:pt x="181860" y="145136"/>
                </a:lnTo>
                <a:lnTo>
                  <a:pt x="175532" y="153775"/>
                </a:lnTo>
                <a:lnTo>
                  <a:pt x="168457" y="162392"/>
                </a:lnTo>
                <a:lnTo>
                  <a:pt x="160882" y="170994"/>
                </a:lnTo>
                <a:lnTo>
                  <a:pt x="152975" y="178634"/>
                </a:lnTo>
                <a:lnTo>
                  <a:pt x="144846" y="185632"/>
                </a:lnTo>
                <a:lnTo>
                  <a:pt x="136569" y="192203"/>
                </a:lnTo>
                <a:lnTo>
                  <a:pt x="128194" y="198488"/>
                </a:lnTo>
                <a:lnTo>
                  <a:pt x="111267" y="210552"/>
                </a:lnTo>
                <a:lnTo>
                  <a:pt x="102753" y="215483"/>
                </a:lnTo>
                <a:lnTo>
                  <a:pt x="94220" y="219723"/>
                </a:lnTo>
                <a:lnTo>
                  <a:pt x="78071" y="226975"/>
                </a:lnTo>
                <a:lnTo>
                  <a:pt x="64543" y="233372"/>
                </a:lnTo>
                <a:lnTo>
                  <a:pt x="58269" y="235459"/>
                </a:lnTo>
                <a:lnTo>
                  <a:pt x="52181" y="236851"/>
                </a:lnTo>
                <a:lnTo>
                  <a:pt x="46218" y="237779"/>
                </a:lnTo>
                <a:lnTo>
                  <a:pt x="41289" y="238397"/>
                </a:lnTo>
                <a:lnTo>
                  <a:pt x="37051" y="238809"/>
                </a:lnTo>
                <a:lnTo>
                  <a:pt x="25718" y="23963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1788"/>
          <p:cNvSpPr/>
          <p:nvPr/>
        </p:nvSpPr>
        <p:spPr>
          <a:xfrm>
            <a:off x="5579112" y="5203507"/>
            <a:ext cx="253046" cy="77154"/>
          </a:xfrm>
          <a:custGeom>
            <a:avLst/>
            <a:gdLst/>
            <a:ahLst/>
            <a:cxnLst/>
            <a:rect l="0" t="0" r="0" b="0"/>
            <a:pathLst>
              <a:path w="253046" h="77154">
                <a:moveTo>
                  <a:pt x="30160" y="0"/>
                </a:moveTo>
                <a:lnTo>
                  <a:pt x="636" y="7381"/>
                </a:lnTo>
                <a:lnTo>
                  <a:pt x="0" y="8731"/>
                </a:lnTo>
                <a:lnTo>
                  <a:pt x="529" y="10583"/>
                </a:lnTo>
                <a:lnTo>
                  <a:pt x="1833" y="12770"/>
                </a:lnTo>
                <a:lnTo>
                  <a:pt x="3656" y="14229"/>
                </a:lnTo>
                <a:lnTo>
                  <a:pt x="5823" y="15201"/>
                </a:lnTo>
                <a:lnTo>
                  <a:pt x="10771" y="16281"/>
                </a:lnTo>
                <a:lnTo>
                  <a:pt x="16146" y="16761"/>
                </a:lnTo>
                <a:lnTo>
                  <a:pt x="31869" y="16975"/>
                </a:lnTo>
                <a:lnTo>
                  <a:pt x="42729" y="17032"/>
                </a:lnTo>
                <a:lnTo>
                  <a:pt x="56637" y="18022"/>
                </a:lnTo>
                <a:lnTo>
                  <a:pt x="72576" y="19635"/>
                </a:lnTo>
                <a:lnTo>
                  <a:pt x="89870" y="21663"/>
                </a:lnTo>
                <a:lnTo>
                  <a:pt x="104257" y="23967"/>
                </a:lnTo>
                <a:lnTo>
                  <a:pt x="116705" y="26455"/>
                </a:lnTo>
                <a:lnTo>
                  <a:pt x="127862" y="29067"/>
                </a:lnTo>
                <a:lnTo>
                  <a:pt x="141967" y="33665"/>
                </a:lnTo>
                <a:lnTo>
                  <a:pt x="158038" y="39589"/>
                </a:lnTo>
                <a:lnTo>
                  <a:pt x="189865" y="51885"/>
                </a:lnTo>
                <a:lnTo>
                  <a:pt x="202352" y="56498"/>
                </a:lnTo>
                <a:lnTo>
                  <a:pt x="253045" y="7715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1789"/>
          <p:cNvSpPr/>
          <p:nvPr/>
        </p:nvSpPr>
        <p:spPr>
          <a:xfrm>
            <a:off x="5729287" y="5357812"/>
            <a:ext cx="85726" cy="51436"/>
          </a:xfrm>
          <a:custGeom>
            <a:avLst/>
            <a:gdLst/>
            <a:ahLst/>
            <a:cxnLst/>
            <a:rect l="0" t="0" r="0" b="0"/>
            <a:pathLst>
              <a:path w="85726" h="51436">
                <a:moveTo>
                  <a:pt x="0" y="51435"/>
                </a:moveTo>
                <a:lnTo>
                  <a:pt x="0" y="37783"/>
                </a:lnTo>
                <a:lnTo>
                  <a:pt x="1905" y="32808"/>
                </a:lnTo>
                <a:lnTo>
                  <a:pt x="5080" y="28540"/>
                </a:lnTo>
                <a:lnTo>
                  <a:pt x="9102" y="24742"/>
                </a:lnTo>
                <a:lnTo>
                  <a:pt x="13688" y="21257"/>
                </a:lnTo>
                <a:lnTo>
                  <a:pt x="18650" y="17981"/>
                </a:lnTo>
                <a:lnTo>
                  <a:pt x="23864" y="14845"/>
                </a:lnTo>
                <a:lnTo>
                  <a:pt x="29244" y="11802"/>
                </a:lnTo>
                <a:lnTo>
                  <a:pt x="40302" y="5881"/>
                </a:lnTo>
                <a:lnTo>
                  <a:pt x="46871" y="3920"/>
                </a:lnTo>
                <a:lnTo>
                  <a:pt x="54107" y="2613"/>
                </a:lnTo>
                <a:lnTo>
                  <a:pt x="61789" y="1743"/>
                </a:lnTo>
                <a:lnTo>
                  <a:pt x="67863" y="1162"/>
                </a:lnTo>
                <a:lnTo>
                  <a:pt x="72865" y="774"/>
                </a:lnTo>
                <a:lnTo>
                  <a:pt x="8572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1790"/>
          <p:cNvSpPr/>
          <p:nvPr/>
        </p:nvSpPr>
        <p:spPr>
          <a:xfrm>
            <a:off x="5669279" y="5349593"/>
            <a:ext cx="150662" cy="39478"/>
          </a:xfrm>
          <a:custGeom>
            <a:avLst/>
            <a:gdLst/>
            <a:ahLst/>
            <a:cxnLst/>
            <a:rect l="0" t="0" r="0" b="0"/>
            <a:pathLst>
              <a:path w="150662" h="39478">
                <a:moveTo>
                  <a:pt x="34291" y="8219"/>
                </a:moveTo>
                <a:lnTo>
                  <a:pt x="11909" y="8219"/>
                </a:lnTo>
                <a:lnTo>
                  <a:pt x="14183" y="8219"/>
                </a:lnTo>
                <a:lnTo>
                  <a:pt x="16123" y="7267"/>
                </a:lnTo>
                <a:lnTo>
                  <a:pt x="18369" y="5679"/>
                </a:lnTo>
                <a:lnTo>
                  <a:pt x="20819" y="3669"/>
                </a:lnTo>
                <a:lnTo>
                  <a:pt x="23404" y="2327"/>
                </a:lnTo>
                <a:lnTo>
                  <a:pt x="26081" y="1434"/>
                </a:lnTo>
                <a:lnTo>
                  <a:pt x="28818" y="838"/>
                </a:lnTo>
                <a:lnTo>
                  <a:pt x="33500" y="441"/>
                </a:lnTo>
                <a:lnTo>
                  <a:pt x="39478" y="176"/>
                </a:lnTo>
                <a:lnTo>
                  <a:pt x="46322" y="0"/>
                </a:lnTo>
                <a:lnTo>
                  <a:pt x="54694" y="834"/>
                </a:lnTo>
                <a:lnTo>
                  <a:pt x="64085" y="2344"/>
                </a:lnTo>
                <a:lnTo>
                  <a:pt x="74156" y="4302"/>
                </a:lnTo>
                <a:lnTo>
                  <a:pt x="82775" y="5608"/>
                </a:lnTo>
                <a:lnTo>
                  <a:pt x="90426" y="6478"/>
                </a:lnTo>
                <a:lnTo>
                  <a:pt x="97432" y="7059"/>
                </a:lnTo>
                <a:lnTo>
                  <a:pt x="105912" y="9350"/>
                </a:lnTo>
                <a:lnTo>
                  <a:pt x="115376" y="12783"/>
                </a:lnTo>
                <a:lnTo>
                  <a:pt x="125495" y="16977"/>
                </a:lnTo>
                <a:lnTo>
                  <a:pt x="134146" y="21678"/>
                </a:lnTo>
                <a:lnTo>
                  <a:pt x="141818" y="26717"/>
                </a:lnTo>
                <a:lnTo>
                  <a:pt x="148838" y="31981"/>
                </a:lnTo>
                <a:lnTo>
                  <a:pt x="150661" y="35490"/>
                </a:lnTo>
                <a:lnTo>
                  <a:pt x="149018" y="37830"/>
                </a:lnTo>
                <a:lnTo>
                  <a:pt x="145066" y="39390"/>
                </a:lnTo>
                <a:lnTo>
                  <a:pt x="136716" y="39477"/>
                </a:lnTo>
                <a:lnTo>
                  <a:pt x="125434" y="38583"/>
                </a:lnTo>
                <a:lnTo>
                  <a:pt x="112197" y="37034"/>
                </a:lnTo>
                <a:lnTo>
                  <a:pt x="101469" y="35049"/>
                </a:lnTo>
                <a:lnTo>
                  <a:pt x="92411" y="32773"/>
                </a:lnTo>
                <a:lnTo>
                  <a:pt x="84468" y="30304"/>
                </a:lnTo>
                <a:lnTo>
                  <a:pt x="73457" y="28657"/>
                </a:lnTo>
                <a:lnTo>
                  <a:pt x="60401" y="27560"/>
                </a:lnTo>
                <a:lnTo>
                  <a:pt x="34465" y="26340"/>
                </a:lnTo>
                <a:lnTo>
                  <a:pt x="0" y="2536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1791"/>
          <p:cNvSpPr/>
          <p:nvPr/>
        </p:nvSpPr>
        <p:spPr>
          <a:xfrm>
            <a:off x="6243637" y="5109240"/>
            <a:ext cx="299343" cy="394306"/>
          </a:xfrm>
          <a:custGeom>
            <a:avLst/>
            <a:gdLst/>
            <a:ahLst/>
            <a:cxnLst/>
            <a:rect l="0" t="0" r="0" b="0"/>
            <a:pathLst>
              <a:path w="299343" h="394306">
                <a:moveTo>
                  <a:pt x="0" y="8542"/>
                </a:moveTo>
                <a:lnTo>
                  <a:pt x="11931" y="8542"/>
                </a:lnTo>
                <a:lnTo>
                  <a:pt x="19908" y="6002"/>
                </a:lnTo>
                <a:lnTo>
                  <a:pt x="28851" y="2651"/>
                </a:lnTo>
                <a:lnTo>
                  <a:pt x="36000" y="1161"/>
                </a:lnTo>
                <a:lnTo>
                  <a:pt x="41145" y="764"/>
                </a:lnTo>
                <a:lnTo>
                  <a:pt x="47432" y="499"/>
                </a:lnTo>
                <a:lnTo>
                  <a:pt x="62039" y="205"/>
                </a:lnTo>
                <a:lnTo>
                  <a:pt x="103138" y="0"/>
                </a:lnTo>
                <a:lnTo>
                  <a:pt x="110669" y="943"/>
                </a:lnTo>
                <a:lnTo>
                  <a:pt x="117594" y="2523"/>
                </a:lnTo>
                <a:lnTo>
                  <a:pt x="124116" y="4530"/>
                </a:lnTo>
                <a:lnTo>
                  <a:pt x="130369" y="6820"/>
                </a:lnTo>
                <a:lnTo>
                  <a:pt x="136443" y="9299"/>
                </a:lnTo>
                <a:lnTo>
                  <a:pt x="142397" y="11904"/>
                </a:lnTo>
                <a:lnTo>
                  <a:pt x="148271" y="15546"/>
                </a:lnTo>
                <a:lnTo>
                  <a:pt x="154093" y="19879"/>
                </a:lnTo>
                <a:lnTo>
                  <a:pt x="159878" y="24672"/>
                </a:lnTo>
                <a:lnTo>
                  <a:pt x="168847" y="35078"/>
                </a:lnTo>
                <a:lnTo>
                  <a:pt x="176008" y="46054"/>
                </a:lnTo>
                <a:lnTo>
                  <a:pt x="182366" y="57281"/>
                </a:lnTo>
                <a:lnTo>
                  <a:pt x="185395" y="63895"/>
                </a:lnTo>
                <a:lnTo>
                  <a:pt x="188367" y="71162"/>
                </a:lnTo>
                <a:lnTo>
                  <a:pt x="191300" y="78863"/>
                </a:lnTo>
                <a:lnTo>
                  <a:pt x="192304" y="86856"/>
                </a:lnTo>
                <a:lnTo>
                  <a:pt x="192020" y="95041"/>
                </a:lnTo>
                <a:lnTo>
                  <a:pt x="190878" y="103356"/>
                </a:lnTo>
                <a:lnTo>
                  <a:pt x="189165" y="111756"/>
                </a:lnTo>
                <a:lnTo>
                  <a:pt x="187070" y="120214"/>
                </a:lnTo>
                <a:lnTo>
                  <a:pt x="184721" y="128710"/>
                </a:lnTo>
                <a:lnTo>
                  <a:pt x="181250" y="136279"/>
                </a:lnTo>
                <a:lnTo>
                  <a:pt x="177031" y="143230"/>
                </a:lnTo>
                <a:lnTo>
                  <a:pt x="172313" y="149769"/>
                </a:lnTo>
                <a:lnTo>
                  <a:pt x="166310" y="156034"/>
                </a:lnTo>
                <a:lnTo>
                  <a:pt x="159451" y="162114"/>
                </a:lnTo>
                <a:lnTo>
                  <a:pt x="152021" y="168073"/>
                </a:lnTo>
                <a:lnTo>
                  <a:pt x="145162" y="173951"/>
                </a:lnTo>
                <a:lnTo>
                  <a:pt x="138685" y="179775"/>
                </a:lnTo>
                <a:lnTo>
                  <a:pt x="132462" y="185562"/>
                </a:lnTo>
                <a:lnTo>
                  <a:pt x="125456" y="189421"/>
                </a:lnTo>
                <a:lnTo>
                  <a:pt x="117927" y="191993"/>
                </a:lnTo>
                <a:lnTo>
                  <a:pt x="110050" y="193708"/>
                </a:lnTo>
                <a:lnTo>
                  <a:pt x="103847" y="195804"/>
                </a:lnTo>
                <a:lnTo>
                  <a:pt x="98759" y="198153"/>
                </a:lnTo>
                <a:lnTo>
                  <a:pt x="94414" y="200672"/>
                </a:lnTo>
                <a:lnTo>
                  <a:pt x="89613" y="202351"/>
                </a:lnTo>
                <a:lnTo>
                  <a:pt x="84507" y="203471"/>
                </a:lnTo>
                <a:lnTo>
                  <a:pt x="79198" y="204217"/>
                </a:lnTo>
                <a:lnTo>
                  <a:pt x="70759" y="205046"/>
                </a:lnTo>
                <a:lnTo>
                  <a:pt x="67175" y="205267"/>
                </a:lnTo>
                <a:lnTo>
                  <a:pt x="65738" y="204462"/>
                </a:lnTo>
                <a:lnTo>
                  <a:pt x="65733" y="202973"/>
                </a:lnTo>
                <a:lnTo>
                  <a:pt x="66682" y="201028"/>
                </a:lnTo>
                <a:lnTo>
                  <a:pt x="69220" y="199731"/>
                </a:lnTo>
                <a:lnTo>
                  <a:pt x="77120" y="198290"/>
                </a:lnTo>
                <a:lnTo>
                  <a:pt x="81893" y="196953"/>
                </a:lnTo>
                <a:lnTo>
                  <a:pt x="86980" y="195110"/>
                </a:lnTo>
                <a:lnTo>
                  <a:pt x="92277" y="192928"/>
                </a:lnTo>
                <a:lnTo>
                  <a:pt x="98665" y="190521"/>
                </a:lnTo>
                <a:lnTo>
                  <a:pt x="113384" y="185306"/>
                </a:lnTo>
                <a:lnTo>
                  <a:pt x="122262" y="183535"/>
                </a:lnTo>
                <a:lnTo>
                  <a:pt x="131990" y="182354"/>
                </a:lnTo>
                <a:lnTo>
                  <a:pt x="142286" y="181567"/>
                </a:lnTo>
                <a:lnTo>
                  <a:pt x="152960" y="180089"/>
                </a:lnTo>
                <a:lnTo>
                  <a:pt x="163886" y="178152"/>
                </a:lnTo>
                <a:lnTo>
                  <a:pt x="174980" y="175908"/>
                </a:lnTo>
                <a:lnTo>
                  <a:pt x="185233" y="175364"/>
                </a:lnTo>
                <a:lnTo>
                  <a:pt x="194926" y="175954"/>
                </a:lnTo>
                <a:lnTo>
                  <a:pt x="204246" y="177301"/>
                </a:lnTo>
                <a:lnTo>
                  <a:pt x="213316" y="178198"/>
                </a:lnTo>
                <a:lnTo>
                  <a:pt x="222221" y="178796"/>
                </a:lnTo>
                <a:lnTo>
                  <a:pt x="231015" y="179195"/>
                </a:lnTo>
                <a:lnTo>
                  <a:pt x="239735" y="180413"/>
                </a:lnTo>
                <a:lnTo>
                  <a:pt x="248406" y="182178"/>
                </a:lnTo>
                <a:lnTo>
                  <a:pt x="257044" y="184307"/>
                </a:lnTo>
                <a:lnTo>
                  <a:pt x="264708" y="187631"/>
                </a:lnTo>
                <a:lnTo>
                  <a:pt x="271721" y="191752"/>
                </a:lnTo>
                <a:lnTo>
                  <a:pt x="278303" y="196405"/>
                </a:lnTo>
                <a:lnTo>
                  <a:pt x="283643" y="201411"/>
                </a:lnTo>
                <a:lnTo>
                  <a:pt x="292116" y="212054"/>
                </a:lnTo>
                <a:lnTo>
                  <a:pt x="296517" y="223134"/>
                </a:lnTo>
                <a:lnTo>
                  <a:pt x="298472" y="235362"/>
                </a:lnTo>
                <a:lnTo>
                  <a:pt x="298994" y="242622"/>
                </a:lnTo>
                <a:lnTo>
                  <a:pt x="299342" y="250321"/>
                </a:lnTo>
                <a:lnTo>
                  <a:pt x="298621" y="257358"/>
                </a:lnTo>
                <a:lnTo>
                  <a:pt x="297189" y="263954"/>
                </a:lnTo>
                <a:lnTo>
                  <a:pt x="295281" y="270257"/>
                </a:lnTo>
                <a:lnTo>
                  <a:pt x="292104" y="277316"/>
                </a:lnTo>
                <a:lnTo>
                  <a:pt x="288081" y="284879"/>
                </a:lnTo>
                <a:lnTo>
                  <a:pt x="283494" y="292780"/>
                </a:lnTo>
                <a:lnTo>
                  <a:pt x="278531" y="299951"/>
                </a:lnTo>
                <a:lnTo>
                  <a:pt x="273317" y="306637"/>
                </a:lnTo>
                <a:lnTo>
                  <a:pt x="267936" y="313000"/>
                </a:lnTo>
                <a:lnTo>
                  <a:pt x="261492" y="319147"/>
                </a:lnTo>
                <a:lnTo>
                  <a:pt x="254338" y="325149"/>
                </a:lnTo>
                <a:lnTo>
                  <a:pt x="246711" y="331056"/>
                </a:lnTo>
                <a:lnTo>
                  <a:pt x="238769" y="336899"/>
                </a:lnTo>
                <a:lnTo>
                  <a:pt x="222325" y="348471"/>
                </a:lnTo>
                <a:lnTo>
                  <a:pt x="212987" y="353271"/>
                </a:lnTo>
                <a:lnTo>
                  <a:pt x="202951" y="357424"/>
                </a:lnTo>
                <a:lnTo>
                  <a:pt x="164020" y="370933"/>
                </a:lnTo>
                <a:lnTo>
                  <a:pt x="154114" y="373961"/>
                </a:lnTo>
                <a:lnTo>
                  <a:pt x="122922" y="382774"/>
                </a:lnTo>
                <a:lnTo>
                  <a:pt x="104162" y="388544"/>
                </a:lnTo>
                <a:lnTo>
                  <a:pt x="95159" y="390465"/>
                </a:lnTo>
                <a:lnTo>
                  <a:pt x="86299" y="391745"/>
                </a:lnTo>
                <a:lnTo>
                  <a:pt x="70740" y="393167"/>
                </a:lnTo>
                <a:lnTo>
                  <a:pt x="65258" y="393546"/>
                </a:lnTo>
                <a:lnTo>
                  <a:pt x="56626" y="393968"/>
                </a:lnTo>
                <a:lnTo>
                  <a:pt x="42863" y="39430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1792"/>
          <p:cNvSpPr/>
          <p:nvPr/>
        </p:nvSpPr>
        <p:spPr>
          <a:xfrm>
            <a:off x="6680834" y="5332095"/>
            <a:ext cx="85193" cy="85726"/>
          </a:xfrm>
          <a:custGeom>
            <a:avLst/>
            <a:gdLst/>
            <a:ahLst/>
            <a:cxnLst/>
            <a:rect l="0" t="0" r="0" b="0"/>
            <a:pathLst>
              <a:path w="85193" h="85726">
                <a:moveTo>
                  <a:pt x="51435" y="0"/>
                </a:moveTo>
                <a:lnTo>
                  <a:pt x="33232" y="4550"/>
                </a:lnTo>
                <a:lnTo>
                  <a:pt x="26918" y="6843"/>
                </a:lnTo>
                <a:lnTo>
                  <a:pt x="21755" y="9325"/>
                </a:lnTo>
                <a:lnTo>
                  <a:pt x="17361" y="11931"/>
                </a:lnTo>
                <a:lnTo>
                  <a:pt x="13479" y="14622"/>
                </a:lnTo>
                <a:lnTo>
                  <a:pt x="9939" y="17368"/>
                </a:lnTo>
                <a:lnTo>
                  <a:pt x="6626" y="20151"/>
                </a:lnTo>
                <a:lnTo>
                  <a:pt x="4418" y="23911"/>
                </a:lnTo>
                <a:lnTo>
                  <a:pt x="2945" y="28323"/>
                </a:lnTo>
                <a:lnTo>
                  <a:pt x="1964" y="33169"/>
                </a:lnTo>
                <a:lnTo>
                  <a:pt x="2262" y="37353"/>
                </a:lnTo>
                <a:lnTo>
                  <a:pt x="3413" y="41094"/>
                </a:lnTo>
                <a:lnTo>
                  <a:pt x="5133" y="44541"/>
                </a:lnTo>
                <a:lnTo>
                  <a:pt x="7232" y="47791"/>
                </a:lnTo>
                <a:lnTo>
                  <a:pt x="9584" y="50911"/>
                </a:lnTo>
                <a:lnTo>
                  <a:pt x="12105" y="53943"/>
                </a:lnTo>
                <a:lnTo>
                  <a:pt x="15690" y="56917"/>
                </a:lnTo>
                <a:lnTo>
                  <a:pt x="19985" y="59852"/>
                </a:lnTo>
                <a:lnTo>
                  <a:pt x="24754" y="62761"/>
                </a:lnTo>
                <a:lnTo>
                  <a:pt x="28885" y="64700"/>
                </a:lnTo>
                <a:lnTo>
                  <a:pt x="32592" y="65994"/>
                </a:lnTo>
                <a:lnTo>
                  <a:pt x="36015" y="66856"/>
                </a:lnTo>
                <a:lnTo>
                  <a:pt x="39251" y="66478"/>
                </a:lnTo>
                <a:lnTo>
                  <a:pt x="42360" y="65274"/>
                </a:lnTo>
                <a:lnTo>
                  <a:pt x="45385" y="63518"/>
                </a:lnTo>
                <a:lnTo>
                  <a:pt x="53827" y="59028"/>
                </a:lnTo>
                <a:lnTo>
                  <a:pt x="58744" y="56497"/>
                </a:lnTo>
                <a:lnTo>
                  <a:pt x="62976" y="53857"/>
                </a:lnTo>
                <a:lnTo>
                  <a:pt x="66749" y="51144"/>
                </a:lnTo>
                <a:lnTo>
                  <a:pt x="70217" y="48384"/>
                </a:lnTo>
                <a:lnTo>
                  <a:pt x="73482" y="45591"/>
                </a:lnTo>
                <a:lnTo>
                  <a:pt x="76610" y="42776"/>
                </a:lnTo>
                <a:lnTo>
                  <a:pt x="79649" y="39947"/>
                </a:lnTo>
                <a:lnTo>
                  <a:pt x="81674" y="37109"/>
                </a:lnTo>
                <a:lnTo>
                  <a:pt x="83025" y="34264"/>
                </a:lnTo>
                <a:lnTo>
                  <a:pt x="85192" y="27406"/>
                </a:lnTo>
                <a:lnTo>
                  <a:pt x="84418" y="25890"/>
                </a:lnTo>
                <a:lnTo>
                  <a:pt x="82949" y="23928"/>
                </a:lnTo>
                <a:lnTo>
                  <a:pt x="81016" y="21666"/>
                </a:lnTo>
                <a:lnTo>
                  <a:pt x="78777" y="21112"/>
                </a:lnTo>
                <a:lnTo>
                  <a:pt x="76331" y="21694"/>
                </a:lnTo>
                <a:lnTo>
                  <a:pt x="73747" y="23035"/>
                </a:lnTo>
                <a:lnTo>
                  <a:pt x="71073" y="23929"/>
                </a:lnTo>
                <a:lnTo>
                  <a:pt x="68336" y="24525"/>
                </a:lnTo>
                <a:lnTo>
                  <a:pt x="65561" y="24922"/>
                </a:lnTo>
                <a:lnTo>
                  <a:pt x="62757" y="26140"/>
                </a:lnTo>
                <a:lnTo>
                  <a:pt x="59935" y="27904"/>
                </a:lnTo>
                <a:lnTo>
                  <a:pt x="57102" y="30033"/>
                </a:lnTo>
                <a:lnTo>
                  <a:pt x="54261" y="32404"/>
                </a:lnTo>
                <a:lnTo>
                  <a:pt x="51414" y="34938"/>
                </a:lnTo>
                <a:lnTo>
                  <a:pt x="48564" y="37579"/>
                </a:lnTo>
                <a:lnTo>
                  <a:pt x="32697" y="50674"/>
                </a:lnTo>
                <a:lnTo>
                  <a:pt x="0" y="857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1793"/>
          <p:cNvSpPr/>
          <p:nvPr/>
        </p:nvSpPr>
        <p:spPr>
          <a:xfrm>
            <a:off x="6775132" y="5083535"/>
            <a:ext cx="261099" cy="317141"/>
          </a:xfrm>
          <a:custGeom>
            <a:avLst/>
            <a:gdLst/>
            <a:ahLst/>
            <a:cxnLst/>
            <a:rect l="0" t="0" r="0" b="0"/>
            <a:pathLst>
              <a:path w="261099" h="317141">
                <a:moveTo>
                  <a:pt x="0" y="25675"/>
                </a:moveTo>
                <a:lnTo>
                  <a:pt x="18203" y="21124"/>
                </a:lnTo>
                <a:lnTo>
                  <a:pt x="30233" y="18831"/>
                </a:lnTo>
                <a:lnTo>
                  <a:pt x="61380" y="13743"/>
                </a:lnTo>
                <a:lnTo>
                  <a:pt x="75210" y="11053"/>
                </a:lnTo>
                <a:lnTo>
                  <a:pt x="87287" y="8307"/>
                </a:lnTo>
                <a:lnTo>
                  <a:pt x="98197" y="5524"/>
                </a:lnTo>
                <a:lnTo>
                  <a:pt x="113090" y="3668"/>
                </a:lnTo>
                <a:lnTo>
                  <a:pt x="130638" y="2432"/>
                </a:lnTo>
                <a:lnTo>
                  <a:pt x="176503" y="690"/>
                </a:lnTo>
                <a:lnTo>
                  <a:pt x="204697" y="174"/>
                </a:lnTo>
                <a:lnTo>
                  <a:pt x="239825" y="0"/>
                </a:lnTo>
                <a:lnTo>
                  <a:pt x="245608" y="938"/>
                </a:lnTo>
                <a:lnTo>
                  <a:pt x="249464" y="2516"/>
                </a:lnTo>
                <a:lnTo>
                  <a:pt x="257430" y="9288"/>
                </a:lnTo>
                <a:lnTo>
                  <a:pt x="260202" y="11892"/>
                </a:lnTo>
                <a:lnTo>
                  <a:pt x="261098" y="14582"/>
                </a:lnTo>
                <a:lnTo>
                  <a:pt x="260743" y="17326"/>
                </a:lnTo>
                <a:lnTo>
                  <a:pt x="259554" y="20110"/>
                </a:lnTo>
                <a:lnTo>
                  <a:pt x="258233" y="28281"/>
                </a:lnTo>
                <a:lnTo>
                  <a:pt x="257880" y="33127"/>
                </a:lnTo>
                <a:lnTo>
                  <a:pt x="256693" y="39216"/>
                </a:lnTo>
                <a:lnTo>
                  <a:pt x="254948" y="46132"/>
                </a:lnTo>
                <a:lnTo>
                  <a:pt x="252833" y="53601"/>
                </a:lnTo>
                <a:lnTo>
                  <a:pt x="247943" y="69519"/>
                </a:lnTo>
                <a:lnTo>
                  <a:pt x="245305" y="77764"/>
                </a:lnTo>
                <a:lnTo>
                  <a:pt x="232492" y="121225"/>
                </a:lnTo>
                <a:lnTo>
                  <a:pt x="227384" y="136047"/>
                </a:lnTo>
                <a:lnTo>
                  <a:pt x="222075" y="149739"/>
                </a:lnTo>
                <a:lnTo>
                  <a:pt x="216630" y="162676"/>
                </a:lnTo>
                <a:lnTo>
                  <a:pt x="212047" y="174159"/>
                </a:lnTo>
                <a:lnTo>
                  <a:pt x="204416" y="194538"/>
                </a:lnTo>
                <a:lnTo>
                  <a:pt x="202000" y="203972"/>
                </a:lnTo>
                <a:lnTo>
                  <a:pt x="200389" y="213120"/>
                </a:lnTo>
                <a:lnTo>
                  <a:pt x="199315" y="222076"/>
                </a:lnTo>
                <a:lnTo>
                  <a:pt x="198599" y="230903"/>
                </a:lnTo>
                <a:lnTo>
                  <a:pt x="198122" y="239647"/>
                </a:lnTo>
                <a:lnTo>
                  <a:pt x="197592" y="256028"/>
                </a:lnTo>
                <a:lnTo>
                  <a:pt x="197450" y="263064"/>
                </a:lnTo>
                <a:lnTo>
                  <a:pt x="197168" y="31714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1794"/>
          <p:cNvSpPr/>
          <p:nvPr/>
        </p:nvSpPr>
        <p:spPr>
          <a:xfrm>
            <a:off x="5865759" y="5153298"/>
            <a:ext cx="264540" cy="552646"/>
          </a:xfrm>
          <a:custGeom>
            <a:avLst/>
            <a:gdLst/>
            <a:ahLst/>
            <a:cxnLst/>
            <a:rect l="0" t="0" r="0" b="0"/>
            <a:pathLst>
              <a:path w="264540" h="552646">
                <a:moveTo>
                  <a:pt x="223573" y="50209"/>
                </a:moveTo>
                <a:lnTo>
                  <a:pt x="214472" y="41108"/>
                </a:lnTo>
                <a:lnTo>
                  <a:pt x="211790" y="37474"/>
                </a:lnTo>
                <a:lnTo>
                  <a:pt x="205159" y="25904"/>
                </a:lnTo>
                <a:lnTo>
                  <a:pt x="199867" y="19718"/>
                </a:lnTo>
                <a:lnTo>
                  <a:pt x="193482" y="12737"/>
                </a:lnTo>
                <a:lnTo>
                  <a:pt x="188272" y="8083"/>
                </a:lnTo>
                <a:lnTo>
                  <a:pt x="183847" y="4980"/>
                </a:lnTo>
                <a:lnTo>
                  <a:pt x="179944" y="2911"/>
                </a:lnTo>
                <a:lnTo>
                  <a:pt x="175437" y="1532"/>
                </a:lnTo>
                <a:lnTo>
                  <a:pt x="170527" y="613"/>
                </a:lnTo>
                <a:lnTo>
                  <a:pt x="165349" y="0"/>
                </a:lnTo>
                <a:lnTo>
                  <a:pt x="159039" y="544"/>
                </a:lnTo>
                <a:lnTo>
                  <a:pt x="151976" y="1859"/>
                </a:lnTo>
                <a:lnTo>
                  <a:pt x="144409" y="3688"/>
                </a:lnTo>
                <a:lnTo>
                  <a:pt x="137460" y="6813"/>
                </a:lnTo>
                <a:lnTo>
                  <a:pt x="130921" y="10801"/>
                </a:lnTo>
                <a:lnTo>
                  <a:pt x="124658" y="15364"/>
                </a:lnTo>
                <a:lnTo>
                  <a:pt x="117625" y="21264"/>
                </a:lnTo>
                <a:lnTo>
                  <a:pt x="110078" y="28055"/>
                </a:lnTo>
                <a:lnTo>
                  <a:pt x="102190" y="35440"/>
                </a:lnTo>
                <a:lnTo>
                  <a:pt x="93121" y="43220"/>
                </a:lnTo>
                <a:lnTo>
                  <a:pt x="83265" y="51265"/>
                </a:lnTo>
                <a:lnTo>
                  <a:pt x="72885" y="59485"/>
                </a:lnTo>
                <a:lnTo>
                  <a:pt x="63107" y="67824"/>
                </a:lnTo>
                <a:lnTo>
                  <a:pt x="53730" y="76240"/>
                </a:lnTo>
                <a:lnTo>
                  <a:pt x="36645" y="92258"/>
                </a:lnTo>
                <a:lnTo>
                  <a:pt x="10154" y="118064"/>
                </a:lnTo>
                <a:lnTo>
                  <a:pt x="4141" y="124021"/>
                </a:lnTo>
                <a:lnTo>
                  <a:pt x="1085" y="128944"/>
                </a:lnTo>
                <a:lnTo>
                  <a:pt x="0" y="133179"/>
                </a:lnTo>
                <a:lnTo>
                  <a:pt x="230" y="136955"/>
                </a:lnTo>
                <a:lnTo>
                  <a:pt x="2287" y="139472"/>
                </a:lnTo>
                <a:lnTo>
                  <a:pt x="5564" y="141151"/>
                </a:lnTo>
                <a:lnTo>
                  <a:pt x="9654" y="142269"/>
                </a:lnTo>
                <a:lnTo>
                  <a:pt x="14285" y="143015"/>
                </a:lnTo>
                <a:lnTo>
                  <a:pt x="19278" y="143512"/>
                </a:lnTo>
                <a:lnTo>
                  <a:pt x="24512" y="143844"/>
                </a:lnTo>
                <a:lnTo>
                  <a:pt x="30858" y="145017"/>
                </a:lnTo>
                <a:lnTo>
                  <a:pt x="37946" y="146752"/>
                </a:lnTo>
                <a:lnTo>
                  <a:pt x="45529" y="148861"/>
                </a:lnTo>
                <a:lnTo>
                  <a:pt x="61575" y="153745"/>
                </a:lnTo>
                <a:lnTo>
                  <a:pt x="95159" y="164641"/>
                </a:lnTo>
                <a:lnTo>
                  <a:pt x="104626" y="168407"/>
                </a:lnTo>
                <a:lnTo>
                  <a:pt x="114748" y="172823"/>
                </a:lnTo>
                <a:lnTo>
                  <a:pt x="125305" y="177672"/>
                </a:lnTo>
                <a:lnTo>
                  <a:pt x="135201" y="183761"/>
                </a:lnTo>
                <a:lnTo>
                  <a:pt x="144656" y="190679"/>
                </a:lnTo>
                <a:lnTo>
                  <a:pt x="153817" y="198148"/>
                </a:lnTo>
                <a:lnTo>
                  <a:pt x="174155" y="214068"/>
                </a:lnTo>
                <a:lnTo>
                  <a:pt x="184913" y="222313"/>
                </a:lnTo>
                <a:lnTo>
                  <a:pt x="194942" y="230667"/>
                </a:lnTo>
                <a:lnTo>
                  <a:pt x="204486" y="239095"/>
                </a:lnTo>
                <a:lnTo>
                  <a:pt x="213705" y="247570"/>
                </a:lnTo>
                <a:lnTo>
                  <a:pt x="221757" y="257983"/>
                </a:lnTo>
                <a:lnTo>
                  <a:pt x="229030" y="269688"/>
                </a:lnTo>
                <a:lnTo>
                  <a:pt x="235784" y="282253"/>
                </a:lnTo>
                <a:lnTo>
                  <a:pt x="241238" y="294440"/>
                </a:lnTo>
                <a:lnTo>
                  <a:pt x="245827" y="306375"/>
                </a:lnTo>
                <a:lnTo>
                  <a:pt x="249839" y="318141"/>
                </a:lnTo>
                <a:lnTo>
                  <a:pt x="253466" y="330748"/>
                </a:lnTo>
                <a:lnTo>
                  <a:pt x="256837" y="343915"/>
                </a:lnTo>
                <a:lnTo>
                  <a:pt x="260036" y="357455"/>
                </a:lnTo>
                <a:lnTo>
                  <a:pt x="262170" y="371245"/>
                </a:lnTo>
                <a:lnTo>
                  <a:pt x="263592" y="385201"/>
                </a:lnTo>
                <a:lnTo>
                  <a:pt x="264539" y="399267"/>
                </a:lnTo>
                <a:lnTo>
                  <a:pt x="263266" y="412454"/>
                </a:lnTo>
                <a:lnTo>
                  <a:pt x="260513" y="425056"/>
                </a:lnTo>
                <a:lnTo>
                  <a:pt x="256772" y="437267"/>
                </a:lnTo>
                <a:lnTo>
                  <a:pt x="250076" y="460995"/>
                </a:lnTo>
                <a:lnTo>
                  <a:pt x="246957" y="472657"/>
                </a:lnTo>
                <a:lnTo>
                  <a:pt x="242019" y="483288"/>
                </a:lnTo>
                <a:lnTo>
                  <a:pt x="235871" y="493233"/>
                </a:lnTo>
                <a:lnTo>
                  <a:pt x="228914" y="502721"/>
                </a:lnTo>
                <a:lnTo>
                  <a:pt x="222371" y="510951"/>
                </a:lnTo>
                <a:lnTo>
                  <a:pt x="216105" y="518343"/>
                </a:lnTo>
                <a:lnTo>
                  <a:pt x="210022" y="525176"/>
                </a:lnTo>
                <a:lnTo>
                  <a:pt x="202156" y="531636"/>
                </a:lnTo>
                <a:lnTo>
                  <a:pt x="193102" y="537848"/>
                </a:lnTo>
                <a:lnTo>
                  <a:pt x="183257" y="543894"/>
                </a:lnTo>
                <a:lnTo>
                  <a:pt x="173836" y="547925"/>
                </a:lnTo>
                <a:lnTo>
                  <a:pt x="164697" y="550612"/>
                </a:lnTo>
                <a:lnTo>
                  <a:pt x="155747" y="552404"/>
                </a:lnTo>
                <a:lnTo>
                  <a:pt x="145971" y="552645"/>
                </a:lnTo>
                <a:lnTo>
                  <a:pt x="135644" y="551854"/>
                </a:lnTo>
                <a:lnTo>
                  <a:pt x="124948" y="550375"/>
                </a:lnTo>
                <a:lnTo>
                  <a:pt x="115913" y="549388"/>
                </a:lnTo>
                <a:lnTo>
                  <a:pt x="107985" y="548730"/>
                </a:lnTo>
                <a:lnTo>
                  <a:pt x="100794" y="548291"/>
                </a:lnTo>
                <a:lnTo>
                  <a:pt x="94095" y="547046"/>
                </a:lnTo>
                <a:lnTo>
                  <a:pt x="87725" y="545264"/>
                </a:lnTo>
                <a:lnTo>
                  <a:pt x="69268" y="53884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1795"/>
          <p:cNvSpPr/>
          <p:nvPr/>
        </p:nvSpPr>
        <p:spPr>
          <a:xfrm>
            <a:off x="5935027" y="5049202"/>
            <a:ext cx="128589" cy="522924"/>
          </a:xfrm>
          <a:custGeom>
            <a:avLst/>
            <a:gdLst/>
            <a:ahLst/>
            <a:cxnLst/>
            <a:rect l="0" t="0" r="0" b="0"/>
            <a:pathLst>
              <a:path w="128589" h="522924">
                <a:moveTo>
                  <a:pt x="0" y="0"/>
                </a:moveTo>
                <a:lnTo>
                  <a:pt x="0" y="13652"/>
                </a:lnTo>
                <a:lnTo>
                  <a:pt x="2540" y="27975"/>
                </a:lnTo>
                <a:lnTo>
                  <a:pt x="4551" y="35795"/>
                </a:lnTo>
                <a:lnTo>
                  <a:pt x="46936" y="227592"/>
                </a:lnTo>
                <a:lnTo>
                  <a:pt x="70709" y="324990"/>
                </a:lnTo>
                <a:lnTo>
                  <a:pt x="82382" y="368108"/>
                </a:lnTo>
                <a:lnTo>
                  <a:pt x="128588" y="52292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1796"/>
          <p:cNvSpPr/>
          <p:nvPr/>
        </p:nvSpPr>
        <p:spPr>
          <a:xfrm>
            <a:off x="5969317" y="5100637"/>
            <a:ext cx="197168" cy="531496"/>
          </a:xfrm>
          <a:custGeom>
            <a:avLst/>
            <a:gdLst/>
            <a:ahLst/>
            <a:cxnLst/>
            <a:rect l="0" t="0" r="0" b="0"/>
            <a:pathLst>
              <a:path w="197168" h="531496">
                <a:moveTo>
                  <a:pt x="0" y="0"/>
                </a:moveTo>
                <a:lnTo>
                  <a:pt x="0" y="55108"/>
                </a:lnTo>
                <a:lnTo>
                  <a:pt x="953" y="67219"/>
                </a:lnTo>
                <a:lnTo>
                  <a:pt x="2540" y="80055"/>
                </a:lnTo>
                <a:lnTo>
                  <a:pt x="11932" y="143978"/>
                </a:lnTo>
                <a:lnTo>
                  <a:pt x="16527" y="161708"/>
                </a:lnTo>
                <a:lnTo>
                  <a:pt x="22448" y="179243"/>
                </a:lnTo>
                <a:lnTo>
                  <a:pt x="52482" y="257550"/>
                </a:lnTo>
                <a:lnTo>
                  <a:pt x="64516" y="283143"/>
                </a:lnTo>
                <a:lnTo>
                  <a:pt x="79206" y="311634"/>
                </a:lnTo>
                <a:lnTo>
                  <a:pt x="95666" y="342059"/>
                </a:lnTo>
                <a:lnTo>
                  <a:pt x="108545" y="368057"/>
                </a:lnTo>
                <a:lnTo>
                  <a:pt x="119036" y="391104"/>
                </a:lnTo>
                <a:lnTo>
                  <a:pt x="127935" y="412183"/>
                </a:lnTo>
                <a:lnTo>
                  <a:pt x="138630" y="432904"/>
                </a:lnTo>
                <a:lnTo>
                  <a:pt x="197167" y="53149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1797"/>
          <p:cNvSpPr/>
          <p:nvPr/>
        </p:nvSpPr>
        <p:spPr>
          <a:xfrm>
            <a:off x="7118727" y="5032057"/>
            <a:ext cx="264357" cy="256834"/>
          </a:xfrm>
          <a:custGeom>
            <a:avLst/>
            <a:gdLst/>
            <a:ahLst/>
            <a:cxnLst/>
            <a:rect l="0" t="0" r="0" b="0"/>
            <a:pathLst>
              <a:path w="264357" h="256834">
                <a:moveTo>
                  <a:pt x="213617" y="0"/>
                </a:moveTo>
                <a:lnTo>
                  <a:pt x="199965" y="4551"/>
                </a:lnTo>
                <a:lnTo>
                  <a:pt x="172943" y="11865"/>
                </a:lnTo>
                <a:lnTo>
                  <a:pt x="155068" y="16483"/>
                </a:lnTo>
                <a:lnTo>
                  <a:pt x="141246" y="21466"/>
                </a:lnTo>
                <a:lnTo>
                  <a:pt x="130128" y="26693"/>
                </a:lnTo>
                <a:lnTo>
                  <a:pt x="120810" y="32083"/>
                </a:lnTo>
                <a:lnTo>
                  <a:pt x="111741" y="36629"/>
                </a:lnTo>
                <a:lnTo>
                  <a:pt x="102837" y="40612"/>
                </a:lnTo>
                <a:lnTo>
                  <a:pt x="94044" y="44219"/>
                </a:lnTo>
                <a:lnTo>
                  <a:pt x="85324" y="49482"/>
                </a:lnTo>
                <a:lnTo>
                  <a:pt x="76653" y="55848"/>
                </a:lnTo>
                <a:lnTo>
                  <a:pt x="68016" y="62950"/>
                </a:lnTo>
                <a:lnTo>
                  <a:pt x="59400" y="70542"/>
                </a:lnTo>
                <a:lnTo>
                  <a:pt x="50798" y="78460"/>
                </a:lnTo>
                <a:lnTo>
                  <a:pt x="42207" y="86597"/>
                </a:lnTo>
                <a:lnTo>
                  <a:pt x="34573" y="94879"/>
                </a:lnTo>
                <a:lnTo>
                  <a:pt x="27580" y="103258"/>
                </a:lnTo>
                <a:lnTo>
                  <a:pt x="21013" y="111701"/>
                </a:lnTo>
                <a:lnTo>
                  <a:pt x="15681" y="121140"/>
                </a:lnTo>
                <a:lnTo>
                  <a:pt x="11175" y="131242"/>
                </a:lnTo>
                <a:lnTo>
                  <a:pt x="7218" y="141788"/>
                </a:lnTo>
                <a:lnTo>
                  <a:pt x="4580" y="151675"/>
                </a:lnTo>
                <a:lnTo>
                  <a:pt x="2822" y="161124"/>
                </a:lnTo>
                <a:lnTo>
                  <a:pt x="1650" y="170281"/>
                </a:lnTo>
                <a:lnTo>
                  <a:pt x="868" y="179243"/>
                </a:lnTo>
                <a:lnTo>
                  <a:pt x="347" y="188075"/>
                </a:lnTo>
                <a:lnTo>
                  <a:pt x="0" y="196821"/>
                </a:lnTo>
                <a:lnTo>
                  <a:pt x="1673" y="205509"/>
                </a:lnTo>
                <a:lnTo>
                  <a:pt x="4694" y="214159"/>
                </a:lnTo>
                <a:lnTo>
                  <a:pt x="8613" y="222783"/>
                </a:lnTo>
                <a:lnTo>
                  <a:pt x="14082" y="230437"/>
                </a:lnTo>
                <a:lnTo>
                  <a:pt x="20586" y="237444"/>
                </a:lnTo>
                <a:lnTo>
                  <a:pt x="27780" y="244022"/>
                </a:lnTo>
                <a:lnTo>
                  <a:pt x="35433" y="248406"/>
                </a:lnTo>
                <a:lnTo>
                  <a:pt x="43393" y="251329"/>
                </a:lnTo>
                <a:lnTo>
                  <a:pt x="51557" y="253278"/>
                </a:lnTo>
                <a:lnTo>
                  <a:pt x="59857" y="254577"/>
                </a:lnTo>
                <a:lnTo>
                  <a:pt x="68248" y="255443"/>
                </a:lnTo>
                <a:lnTo>
                  <a:pt x="76700" y="256020"/>
                </a:lnTo>
                <a:lnTo>
                  <a:pt x="86144" y="256405"/>
                </a:lnTo>
                <a:lnTo>
                  <a:pt x="106798" y="256833"/>
                </a:lnTo>
                <a:lnTo>
                  <a:pt x="116687" y="255042"/>
                </a:lnTo>
                <a:lnTo>
                  <a:pt x="126137" y="251943"/>
                </a:lnTo>
                <a:lnTo>
                  <a:pt x="135295" y="247972"/>
                </a:lnTo>
                <a:lnTo>
                  <a:pt x="155630" y="238480"/>
                </a:lnTo>
                <a:lnTo>
                  <a:pt x="166388" y="233282"/>
                </a:lnTo>
                <a:lnTo>
                  <a:pt x="176416" y="226959"/>
                </a:lnTo>
                <a:lnTo>
                  <a:pt x="185959" y="219886"/>
                </a:lnTo>
                <a:lnTo>
                  <a:pt x="195179" y="212313"/>
                </a:lnTo>
                <a:lnTo>
                  <a:pt x="204182" y="204407"/>
                </a:lnTo>
                <a:lnTo>
                  <a:pt x="213043" y="196279"/>
                </a:lnTo>
                <a:lnTo>
                  <a:pt x="221807" y="188003"/>
                </a:lnTo>
                <a:lnTo>
                  <a:pt x="229554" y="179627"/>
                </a:lnTo>
                <a:lnTo>
                  <a:pt x="236625" y="171187"/>
                </a:lnTo>
                <a:lnTo>
                  <a:pt x="243243" y="162702"/>
                </a:lnTo>
                <a:lnTo>
                  <a:pt x="248608" y="154188"/>
                </a:lnTo>
                <a:lnTo>
                  <a:pt x="253137" y="145655"/>
                </a:lnTo>
                <a:lnTo>
                  <a:pt x="257109" y="137108"/>
                </a:lnTo>
                <a:lnTo>
                  <a:pt x="259757" y="128553"/>
                </a:lnTo>
                <a:lnTo>
                  <a:pt x="261522" y="119992"/>
                </a:lnTo>
                <a:lnTo>
                  <a:pt x="262699" y="111427"/>
                </a:lnTo>
                <a:lnTo>
                  <a:pt x="263484" y="102860"/>
                </a:lnTo>
                <a:lnTo>
                  <a:pt x="264006" y="94291"/>
                </a:lnTo>
                <a:lnTo>
                  <a:pt x="264356" y="85720"/>
                </a:lnTo>
                <a:lnTo>
                  <a:pt x="262683" y="78102"/>
                </a:lnTo>
                <a:lnTo>
                  <a:pt x="259662" y="71118"/>
                </a:lnTo>
                <a:lnTo>
                  <a:pt x="255744" y="64557"/>
                </a:lnTo>
                <a:lnTo>
                  <a:pt x="250275" y="59231"/>
                </a:lnTo>
                <a:lnTo>
                  <a:pt x="243771" y="54727"/>
                </a:lnTo>
                <a:lnTo>
                  <a:pt x="236578" y="50772"/>
                </a:lnTo>
                <a:lnTo>
                  <a:pt x="228924" y="47183"/>
                </a:lnTo>
                <a:lnTo>
                  <a:pt x="220965" y="43838"/>
                </a:lnTo>
                <a:lnTo>
                  <a:pt x="212800" y="40655"/>
                </a:lnTo>
                <a:lnTo>
                  <a:pt x="203547" y="39486"/>
                </a:lnTo>
                <a:lnTo>
                  <a:pt x="193569" y="39659"/>
                </a:lnTo>
                <a:lnTo>
                  <a:pt x="183107" y="40727"/>
                </a:lnTo>
                <a:lnTo>
                  <a:pt x="173275" y="42391"/>
                </a:lnTo>
                <a:lnTo>
                  <a:pt x="163863" y="44454"/>
                </a:lnTo>
                <a:lnTo>
                  <a:pt x="154730" y="46781"/>
                </a:lnTo>
                <a:lnTo>
                  <a:pt x="146737" y="49285"/>
                </a:lnTo>
                <a:lnTo>
                  <a:pt x="139503" y="51907"/>
                </a:lnTo>
                <a:lnTo>
                  <a:pt x="119320" y="6000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400" dirty="0" smtClean="0"/>
              <a:t>This year, your brother Jack will be 2 years from being twice as old as your sister Jen. The sum of Jack’s age and three times Jen’s age is 66. How old is Jen</a:t>
            </a:r>
            <a:r>
              <a:rPr lang="en-US" sz="2400" dirty="0" smtClean="0"/>
              <a:t>?</a:t>
            </a:r>
            <a:endParaRPr lang="en-US" sz="2400" dirty="0"/>
          </a:p>
        </p:txBody>
      </p:sp>
      <p:sp>
        <p:nvSpPr>
          <p:cNvPr id="3" name="Content Placeholder 2"/>
          <p:cNvSpPr>
            <a:spLocks noGrp="1"/>
          </p:cNvSpPr>
          <p:nvPr>
            <p:ph sz="quarter" idx="1"/>
          </p:nvPr>
        </p:nvSpPr>
        <p:spPr/>
        <p:txBody>
          <a:bodyPr/>
          <a:lstStyle/>
          <a:p>
            <a:endParaRPr lang="en-US"/>
          </a:p>
        </p:txBody>
      </p:sp>
      <p:sp>
        <p:nvSpPr>
          <p:cNvPr id="4" name="SMARTPenAnnotation1628"/>
          <p:cNvSpPr/>
          <p:nvPr/>
        </p:nvSpPr>
        <p:spPr>
          <a:xfrm>
            <a:off x="662939" y="2144863"/>
            <a:ext cx="368619" cy="366880"/>
          </a:xfrm>
          <a:custGeom>
            <a:avLst/>
            <a:gdLst/>
            <a:ahLst/>
            <a:cxnLst/>
            <a:rect l="0" t="0" r="0" b="0"/>
            <a:pathLst>
              <a:path w="368619" h="366880">
                <a:moveTo>
                  <a:pt x="0" y="92559"/>
                </a:moveTo>
                <a:lnTo>
                  <a:pt x="0" y="88008"/>
                </a:lnTo>
                <a:lnTo>
                  <a:pt x="2540" y="78154"/>
                </a:lnTo>
                <a:lnTo>
                  <a:pt x="4551" y="71526"/>
                </a:lnTo>
                <a:lnTo>
                  <a:pt x="5892" y="65202"/>
                </a:lnTo>
                <a:lnTo>
                  <a:pt x="6786" y="59081"/>
                </a:lnTo>
                <a:lnTo>
                  <a:pt x="7381" y="53095"/>
                </a:lnTo>
                <a:lnTo>
                  <a:pt x="10636" y="47200"/>
                </a:lnTo>
                <a:lnTo>
                  <a:pt x="15663" y="41365"/>
                </a:lnTo>
                <a:lnTo>
                  <a:pt x="21872" y="35569"/>
                </a:lnTo>
                <a:lnTo>
                  <a:pt x="27917" y="30754"/>
                </a:lnTo>
                <a:lnTo>
                  <a:pt x="33851" y="26590"/>
                </a:lnTo>
                <a:lnTo>
                  <a:pt x="39713" y="22862"/>
                </a:lnTo>
                <a:lnTo>
                  <a:pt x="46478" y="19425"/>
                </a:lnTo>
                <a:lnTo>
                  <a:pt x="53845" y="16180"/>
                </a:lnTo>
                <a:lnTo>
                  <a:pt x="61614" y="13065"/>
                </a:lnTo>
                <a:lnTo>
                  <a:pt x="70604" y="10035"/>
                </a:lnTo>
                <a:lnTo>
                  <a:pt x="80407" y="7063"/>
                </a:lnTo>
                <a:lnTo>
                  <a:pt x="90752" y="4129"/>
                </a:lnTo>
                <a:lnTo>
                  <a:pt x="101459" y="2173"/>
                </a:lnTo>
                <a:lnTo>
                  <a:pt x="112407" y="869"/>
                </a:lnTo>
                <a:lnTo>
                  <a:pt x="123516" y="0"/>
                </a:lnTo>
                <a:lnTo>
                  <a:pt x="134731" y="373"/>
                </a:lnTo>
                <a:lnTo>
                  <a:pt x="146019" y="1574"/>
                </a:lnTo>
                <a:lnTo>
                  <a:pt x="157353" y="3328"/>
                </a:lnTo>
                <a:lnTo>
                  <a:pt x="168720" y="4496"/>
                </a:lnTo>
                <a:lnTo>
                  <a:pt x="180107" y="5276"/>
                </a:lnTo>
                <a:lnTo>
                  <a:pt x="191509" y="5795"/>
                </a:lnTo>
                <a:lnTo>
                  <a:pt x="202921" y="7094"/>
                </a:lnTo>
                <a:lnTo>
                  <a:pt x="214338" y="8912"/>
                </a:lnTo>
                <a:lnTo>
                  <a:pt x="225760" y="11077"/>
                </a:lnTo>
                <a:lnTo>
                  <a:pt x="236232" y="14425"/>
                </a:lnTo>
                <a:lnTo>
                  <a:pt x="246070" y="18562"/>
                </a:lnTo>
                <a:lnTo>
                  <a:pt x="255487" y="23225"/>
                </a:lnTo>
                <a:lnTo>
                  <a:pt x="264622" y="27287"/>
                </a:lnTo>
                <a:lnTo>
                  <a:pt x="273570" y="30947"/>
                </a:lnTo>
                <a:lnTo>
                  <a:pt x="282393" y="34339"/>
                </a:lnTo>
                <a:lnTo>
                  <a:pt x="289227" y="38506"/>
                </a:lnTo>
                <a:lnTo>
                  <a:pt x="299360" y="48215"/>
                </a:lnTo>
                <a:lnTo>
                  <a:pt x="302444" y="53472"/>
                </a:lnTo>
                <a:lnTo>
                  <a:pt x="305870" y="64392"/>
                </a:lnTo>
                <a:lnTo>
                  <a:pt x="307392" y="75595"/>
                </a:lnTo>
                <a:lnTo>
                  <a:pt x="307798" y="81250"/>
                </a:lnTo>
                <a:lnTo>
                  <a:pt x="305710" y="92613"/>
                </a:lnTo>
                <a:lnTo>
                  <a:pt x="303819" y="98310"/>
                </a:lnTo>
                <a:lnTo>
                  <a:pt x="296638" y="109720"/>
                </a:lnTo>
                <a:lnTo>
                  <a:pt x="287097" y="121141"/>
                </a:lnTo>
                <a:lnTo>
                  <a:pt x="276506" y="132567"/>
                </a:lnTo>
                <a:lnTo>
                  <a:pt x="255283" y="154261"/>
                </a:lnTo>
                <a:lnTo>
                  <a:pt x="245436" y="163221"/>
                </a:lnTo>
                <a:lnTo>
                  <a:pt x="234109" y="173005"/>
                </a:lnTo>
                <a:lnTo>
                  <a:pt x="221796" y="183337"/>
                </a:lnTo>
                <a:lnTo>
                  <a:pt x="211681" y="192130"/>
                </a:lnTo>
                <a:lnTo>
                  <a:pt x="195363" y="206981"/>
                </a:lnTo>
                <a:lnTo>
                  <a:pt x="189297" y="213607"/>
                </a:lnTo>
                <a:lnTo>
                  <a:pt x="184301" y="219931"/>
                </a:lnTo>
                <a:lnTo>
                  <a:pt x="180017" y="226051"/>
                </a:lnTo>
                <a:lnTo>
                  <a:pt x="175257" y="233941"/>
                </a:lnTo>
                <a:lnTo>
                  <a:pt x="170178" y="243011"/>
                </a:lnTo>
                <a:lnTo>
                  <a:pt x="164887" y="252868"/>
                </a:lnTo>
                <a:lnTo>
                  <a:pt x="161360" y="263249"/>
                </a:lnTo>
                <a:lnTo>
                  <a:pt x="159008" y="273980"/>
                </a:lnTo>
                <a:lnTo>
                  <a:pt x="157441" y="284944"/>
                </a:lnTo>
                <a:lnTo>
                  <a:pt x="157348" y="293206"/>
                </a:lnTo>
                <a:lnTo>
                  <a:pt x="158239" y="299666"/>
                </a:lnTo>
                <a:lnTo>
                  <a:pt x="161769" y="309384"/>
                </a:lnTo>
                <a:lnTo>
                  <a:pt x="166512" y="316878"/>
                </a:lnTo>
                <a:lnTo>
                  <a:pt x="174336" y="325924"/>
                </a:lnTo>
                <a:lnTo>
                  <a:pt x="179089" y="331003"/>
                </a:lnTo>
                <a:lnTo>
                  <a:pt x="185115" y="335342"/>
                </a:lnTo>
                <a:lnTo>
                  <a:pt x="191990" y="339187"/>
                </a:lnTo>
                <a:lnTo>
                  <a:pt x="199431" y="342702"/>
                </a:lnTo>
                <a:lnTo>
                  <a:pt x="206297" y="345047"/>
                </a:lnTo>
                <a:lnTo>
                  <a:pt x="212779" y="346609"/>
                </a:lnTo>
                <a:lnTo>
                  <a:pt x="219005" y="347651"/>
                </a:lnTo>
                <a:lnTo>
                  <a:pt x="226014" y="349298"/>
                </a:lnTo>
                <a:lnTo>
                  <a:pt x="233543" y="351348"/>
                </a:lnTo>
                <a:lnTo>
                  <a:pt x="241421" y="353668"/>
                </a:lnTo>
                <a:lnTo>
                  <a:pt x="249530" y="355214"/>
                </a:lnTo>
                <a:lnTo>
                  <a:pt x="257793" y="356245"/>
                </a:lnTo>
                <a:lnTo>
                  <a:pt x="266160" y="356932"/>
                </a:lnTo>
                <a:lnTo>
                  <a:pt x="276500" y="358343"/>
                </a:lnTo>
                <a:lnTo>
                  <a:pt x="300689" y="362450"/>
                </a:lnTo>
                <a:lnTo>
                  <a:pt x="312855" y="363927"/>
                </a:lnTo>
                <a:lnTo>
                  <a:pt x="324775" y="364911"/>
                </a:lnTo>
                <a:lnTo>
                  <a:pt x="368618" y="36687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629"/>
          <p:cNvSpPr/>
          <p:nvPr/>
        </p:nvSpPr>
        <p:spPr>
          <a:xfrm>
            <a:off x="1160144" y="2366010"/>
            <a:ext cx="240031" cy="154305"/>
          </a:xfrm>
          <a:custGeom>
            <a:avLst/>
            <a:gdLst/>
            <a:ahLst/>
            <a:cxnLst/>
            <a:rect l="0" t="0" r="0" b="0"/>
            <a:pathLst>
              <a:path w="240031" h="154305">
                <a:moveTo>
                  <a:pt x="0" y="0"/>
                </a:moveTo>
                <a:lnTo>
                  <a:pt x="13653" y="13652"/>
                </a:lnTo>
                <a:lnTo>
                  <a:pt x="18627" y="19579"/>
                </a:lnTo>
                <a:lnTo>
                  <a:pt x="22896" y="25435"/>
                </a:lnTo>
                <a:lnTo>
                  <a:pt x="26694" y="31244"/>
                </a:lnTo>
                <a:lnTo>
                  <a:pt x="31131" y="36069"/>
                </a:lnTo>
                <a:lnTo>
                  <a:pt x="35994" y="40238"/>
                </a:lnTo>
                <a:lnTo>
                  <a:pt x="41141" y="43970"/>
                </a:lnTo>
                <a:lnTo>
                  <a:pt x="46478" y="48363"/>
                </a:lnTo>
                <a:lnTo>
                  <a:pt x="51940" y="53197"/>
                </a:lnTo>
                <a:lnTo>
                  <a:pt x="57487" y="58325"/>
                </a:lnTo>
                <a:lnTo>
                  <a:pt x="64042" y="63648"/>
                </a:lnTo>
                <a:lnTo>
                  <a:pt x="71270" y="69102"/>
                </a:lnTo>
                <a:lnTo>
                  <a:pt x="78946" y="74643"/>
                </a:lnTo>
                <a:lnTo>
                  <a:pt x="86921" y="79289"/>
                </a:lnTo>
                <a:lnTo>
                  <a:pt x="95095" y="83339"/>
                </a:lnTo>
                <a:lnTo>
                  <a:pt x="103402" y="86992"/>
                </a:lnTo>
                <a:lnTo>
                  <a:pt x="119417" y="95142"/>
                </a:lnTo>
                <a:lnTo>
                  <a:pt x="165152" y="119437"/>
                </a:lnTo>
                <a:lnTo>
                  <a:pt x="182491" y="129155"/>
                </a:lnTo>
                <a:lnTo>
                  <a:pt x="195004" y="136586"/>
                </a:lnTo>
                <a:lnTo>
                  <a:pt x="204298" y="142492"/>
                </a:lnTo>
                <a:lnTo>
                  <a:pt x="212398" y="146430"/>
                </a:lnTo>
                <a:lnTo>
                  <a:pt x="219704" y="149055"/>
                </a:lnTo>
                <a:lnTo>
                  <a:pt x="240030" y="15430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630"/>
          <p:cNvSpPr/>
          <p:nvPr/>
        </p:nvSpPr>
        <p:spPr>
          <a:xfrm>
            <a:off x="1185862" y="2366010"/>
            <a:ext cx="111443" cy="188596"/>
          </a:xfrm>
          <a:custGeom>
            <a:avLst/>
            <a:gdLst/>
            <a:ahLst/>
            <a:cxnLst/>
            <a:rect l="0" t="0" r="0" b="0"/>
            <a:pathLst>
              <a:path w="111443" h="188596">
                <a:moveTo>
                  <a:pt x="111442" y="0"/>
                </a:moveTo>
                <a:lnTo>
                  <a:pt x="106892" y="13652"/>
                </a:lnTo>
                <a:lnTo>
                  <a:pt x="103646" y="21484"/>
                </a:lnTo>
                <a:lnTo>
                  <a:pt x="99577" y="30515"/>
                </a:lnTo>
                <a:lnTo>
                  <a:pt x="87289" y="56349"/>
                </a:lnTo>
                <a:lnTo>
                  <a:pt x="83910" y="63283"/>
                </a:lnTo>
                <a:lnTo>
                  <a:pt x="79753" y="72669"/>
                </a:lnTo>
                <a:lnTo>
                  <a:pt x="70053" y="95797"/>
                </a:lnTo>
                <a:lnTo>
                  <a:pt x="63847" y="107680"/>
                </a:lnTo>
                <a:lnTo>
                  <a:pt x="56852" y="119411"/>
                </a:lnTo>
                <a:lnTo>
                  <a:pt x="49332" y="131042"/>
                </a:lnTo>
                <a:lnTo>
                  <a:pt x="42413" y="140701"/>
                </a:lnTo>
                <a:lnTo>
                  <a:pt x="35895" y="149046"/>
                </a:lnTo>
                <a:lnTo>
                  <a:pt x="0" y="18859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631"/>
          <p:cNvSpPr/>
          <p:nvPr/>
        </p:nvSpPr>
        <p:spPr>
          <a:xfrm>
            <a:off x="1494472" y="2434589"/>
            <a:ext cx="154306" cy="51437"/>
          </a:xfrm>
          <a:custGeom>
            <a:avLst/>
            <a:gdLst/>
            <a:ahLst/>
            <a:cxnLst/>
            <a:rect l="0" t="0" r="0" b="0"/>
            <a:pathLst>
              <a:path w="154306" h="51437">
                <a:moveTo>
                  <a:pt x="0" y="0"/>
                </a:moveTo>
                <a:lnTo>
                  <a:pt x="4551" y="9102"/>
                </a:lnTo>
                <a:lnTo>
                  <a:pt x="6844" y="11783"/>
                </a:lnTo>
                <a:lnTo>
                  <a:pt x="9325" y="13571"/>
                </a:lnTo>
                <a:lnTo>
                  <a:pt x="11932" y="14762"/>
                </a:lnTo>
                <a:lnTo>
                  <a:pt x="16527" y="16509"/>
                </a:lnTo>
                <a:lnTo>
                  <a:pt x="29253" y="20990"/>
                </a:lnTo>
                <a:lnTo>
                  <a:pt x="35694" y="23519"/>
                </a:lnTo>
                <a:lnTo>
                  <a:pt x="41894" y="26157"/>
                </a:lnTo>
                <a:lnTo>
                  <a:pt x="47932" y="28868"/>
                </a:lnTo>
                <a:lnTo>
                  <a:pt x="53862" y="30676"/>
                </a:lnTo>
                <a:lnTo>
                  <a:pt x="59720" y="31880"/>
                </a:lnTo>
                <a:lnTo>
                  <a:pt x="65531" y="32684"/>
                </a:lnTo>
                <a:lnTo>
                  <a:pt x="75120" y="35124"/>
                </a:lnTo>
                <a:lnTo>
                  <a:pt x="87227" y="38657"/>
                </a:lnTo>
                <a:lnTo>
                  <a:pt x="154305" y="5143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632"/>
          <p:cNvSpPr/>
          <p:nvPr/>
        </p:nvSpPr>
        <p:spPr>
          <a:xfrm>
            <a:off x="1743075" y="2366151"/>
            <a:ext cx="325755" cy="214172"/>
          </a:xfrm>
          <a:custGeom>
            <a:avLst/>
            <a:gdLst/>
            <a:ahLst/>
            <a:cxnLst/>
            <a:rect l="0" t="0" r="0" b="0"/>
            <a:pathLst>
              <a:path w="325755" h="214172">
                <a:moveTo>
                  <a:pt x="0" y="34149"/>
                </a:moveTo>
                <a:lnTo>
                  <a:pt x="13652" y="25047"/>
                </a:lnTo>
                <a:lnTo>
                  <a:pt x="22895" y="20578"/>
                </a:lnTo>
                <a:lnTo>
                  <a:pt x="38533" y="15523"/>
                </a:lnTo>
                <a:lnTo>
                  <a:pt x="45691" y="13159"/>
                </a:lnTo>
                <a:lnTo>
                  <a:pt x="50463" y="10630"/>
                </a:lnTo>
                <a:lnTo>
                  <a:pt x="53644" y="7992"/>
                </a:lnTo>
                <a:lnTo>
                  <a:pt x="55765" y="5281"/>
                </a:lnTo>
                <a:lnTo>
                  <a:pt x="59084" y="3473"/>
                </a:lnTo>
                <a:lnTo>
                  <a:pt x="67852" y="1465"/>
                </a:lnTo>
                <a:lnTo>
                  <a:pt x="75558" y="573"/>
                </a:lnTo>
                <a:lnTo>
                  <a:pt x="83111" y="176"/>
                </a:lnTo>
                <a:lnTo>
                  <a:pt x="92818" y="0"/>
                </a:lnTo>
                <a:lnTo>
                  <a:pt x="98074" y="905"/>
                </a:lnTo>
                <a:lnTo>
                  <a:pt x="103482" y="2461"/>
                </a:lnTo>
                <a:lnTo>
                  <a:pt x="113619" y="5778"/>
                </a:lnTo>
                <a:lnTo>
                  <a:pt x="121300" y="7252"/>
                </a:lnTo>
                <a:lnTo>
                  <a:pt x="130428" y="12987"/>
                </a:lnTo>
                <a:lnTo>
                  <a:pt x="135530" y="17183"/>
                </a:lnTo>
                <a:lnTo>
                  <a:pt x="139883" y="20933"/>
                </a:lnTo>
                <a:lnTo>
                  <a:pt x="143738" y="24386"/>
                </a:lnTo>
                <a:lnTo>
                  <a:pt x="147260" y="27640"/>
                </a:lnTo>
                <a:lnTo>
                  <a:pt x="149608" y="31715"/>
                </a:lnTo>
                <a:lnTo>
                  <a:pt x="151173" y="36336"/>
                </a:lnTo>
                <a:lnTo>
                  <a:pt x="152217" y="41322"/>
                </a:lnTo>
                <a:lnTo>
                  <a:pt x="152913" y="45598"/>
                </a:lnTo>
                <a:lnTo>
                  <a:pt x="153377" y="49402"/>
                </a:lnTo>
                <a:lnTo>
                  <a:pt x="153686" y="52890"/>
                </a:lnTo>
                <a:lnTo>
                  <a:pt x="153892" y="57120"/>
                </a:lnTo>
                <a:lnTo>
                  <a:pt x="154121" y="66901"/>
                </a:lnTo>
                <a:lnTo>
                  <a:pt x="152277" y="72176"/>
                </a:lnTo>
                <a:lnTo>
                  <a:pt x="149143" y="77598"/>
                </a:lnTo>
                <a:lnTo>
                  <a:pt x="145149" y="83117"/>
                </a:lnTo>
                <a:lnTo>
                  <a:pt x="141533" y="88702"/>
                </a:lnTo>
                <a:lnTo>
                  <a:pt x="138170" y="94330"/>
                </a:lnTo>
                <a:lnTo>
                  <a:pt x="134976" y="99987"/>
                </a:lnTo>
                <a:lnTo>
                  <a:pt x="130941" y="105663"/>
                </a:lnTo>
                <a:lnTo>
                  <a:pt x="126346" y="111353"/>
                </a:lnTo>
                <a:lnTo>
                  <a:pt x="121378" y="117050"/>
                </a:lnTo>
                <a:lnTo>
                  <a:pt x="113318" y="125921"/>
                </a:lnTo>
                <a:lnTo>
                  <a:pt x="109835" y="129620"/>
                </a:lnTo>
                <a:lnTo>
                  <a:pt x="73957" y="165893"/>
                </a:lnTo>
                <a:lnTo>
                  <a:pt x="72165" y="168650"/>
                </a:lnTo>
                <a:lnTo>
                  <a:pt x="70173" y="174255"/>
                </a:lnTo>
                <a:lnTo>
                  <a:pt x="69288" y="179921"/>
                </a:lnTo>
                <a:lnTo>
                  <a:pt x="69052" y="182765"/>
                </a:lnTo>
                <a:lnTo>
                  <a:pt x="69847" y="184661"/>
                </a:lnTo>
                <a:lnTo>
                  <a:pt x="71329" y="185925"/>
                </a:lnTo>
                <a:lnTo>
                  <a:pt x="77422" y="188283"/>
                </a:lnTo>
                <a:lnTo>
                  <a:pt x="89654" y="192505"/>
                </a:lnTo>
                <a:lnTo>
                  <a:pt x="96917" y="194012"/>
                </a:lnTo>
                <a:lnTo>
                  <a:pt x="104616" y="195017"/>
                </a:lnTo>
                <a:lnTo>
                  <a:pt x="112606" y="195686"/>
                </a:lnTo>
                <a:lnTo>
                  <a:pt x="120791" y="197085"/>
                </a:lnTo>
                <a:lnTo>
                  <a:pt x="129104" y="198971"/>
                </a:lnTo>
                <a:lnTo>
                  <a:pt x="137504" y="201180"/>
                </a:lnTo>
                <a:lnTo>
                  <a:pt x="148819" y="202653"/>
                </a:lnTo>
                <a:lnTo>
                  <a:pt x="162078" y="203635"/>
                </a:lnTo>
                <a:lnTo>
                  <a:pt x="176632" y="204289"/>
                </a:lnTo>
                <a:lnTo>
                  <a:pt x="325754" y="21417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633"/>
          <p:cNvSpPr/>
          <p:nvPr/>
        </p:nvSpPr>
        <p:spPr>
          <a:xfrm>
            <a:off x="2180272" y="2468880"/>
            <a:ext cx="188596" cy="17146"/>
          </a:xfrm>
          <a:custGeom>
            <a:avLst/>
            <a:gdLst/>
            <a:ahLst/>
            <a:cxnLst/>
            <a:rect l="0" t="0" r="0" b="0"/>
            <a:pathLst>
              <a:path w="188596" h="17146">
                <a:moveTo>
                  <a:pt x="0" y="0"/>
                </a:moveTo>
                <a:lnTo>
                  <a:pt x="27305" y="0"/>
                </a:lnTo>
                <a:lnTo>
                  <a:pt x="40111" y="952"/>
                </a:lnTo>
                <a:lnTo>
                  <a:pt x="53411" y="2540"/>
                </a:lnTo>
                <a:lnTo>
                  <a:pt x="67040" y="4551"/>
                </a:lnTo>
                <a:lnTo>
                  <a:pt x="105043" y="9325"/>
                </a:lnTo>
                <a:lnTo>
                  <a:pt x="188595"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634"/>
          <p:cNvSpPr/>
          <p:nvPr/>
        </p:nvSpPr>
        <p:spPr>
          <a:xfrm>
            <a:off x="2240279" y="2528887"/>
            <a:ext cx="231459" cy="17146"/>
          </a:xfrm>
          <a:custGeom>
            <a:avLst/>
            <a:gdLst/>
            <a:ahLst/>
            <a:cxnLst/>
            <a:rect l="0" t="0" r="0" b="0"/>
            <a:pathLst>
              <a:path w="231459" h="17146">
                <a:moveTo>
                  <a:pt x="0" y="0"/>
                </a:moveTo>
                <a:lnTo>
                  <a:pt x="9102" y="4551"/>
                </a:lnTo>
                <a:lnTo>
                  <a:pt x="13688" y="5892"/>
                </a:lnTo>
                <a:lnTo>
                  <a:pt x="18651" y="6785"/>
                </a:lnTo>
                <a:lnTo>
                  <a:pt x="67608" y="12770"/>
                </a:lnTo>
                <a:lnTo>
                  <a:pt x="84125" y="14229"/>
                </a:lnTo>
                <a:lnTo>
                  <a:pt x="99898" y="15201"/>
                </a:lnTo>
                <a:lnTo>
                  <a:pt x="130124" y="16281"/>
                </a:lnTo>
                <a:lnTo>
                  <a:pt x="231458"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635"/>
          <p:cNvSpPr/>
          <p:nvPr/>
        </p:nvSpPr>
        <p:spPr>
          <a:xfrm>
            <a:off x="2506027" y="2486025"/>
            <a:ext cx="169371" cy="222726"/>
          </a:xfrm>
          <a:custGeom>
            <a:avLst/>
            <a:gdLst/>
            <a:ahLst/>
            <a:cxnLst/>
            <a:rect l="0" t="0" r="0" b="0"/>
            <a:pathLst>
              <a:path w="169371" h="222726">
                <a:moveTo>
                  <a:pt x="85725" y="0"/>
                </a:moveTo>
                <a:lnTo>
                  <a:pt x="90276" y="13652"/>
                </a:lnTo>
                <a:lnTo>
                  <a:pt x="93522" y="19579"/>
                </a:lnTo>
                <a:lnTo>
                  <a:pt x="97590" y="25435"/>
                </a:lnTo>
                <a:lnTo>
                  <a:pt x="102207" y="31244"/>
                </a:lnTo>
                <a:lnTo>
                  <a:pt x="106238" y="37021"/>
                </a:lnTo>
                <a:lnTo>
                  <a:pt x="109878" y="42778"/>
                </a:lnTo>
                <a:lnTo>
                  <a:pt x="113257" y="48521"/>
                </a:lnTo>
                <a:lnTo>
                  <a:pt x="117415" y="54255"/>
                </a:lnTo>
                <a:lnTo>
                  <a:pt x="122092" y="59982"/>
                </a:lnTo>
                <a:lnTo>
                  <a:pt x="127114" y="65706"/>
                </a:lnTo>
                <a:lnTo>
                  <a:pt x="131415" y="72378"/>
                </a:lnTo>
                <a:lnTo>
                  <a:pt x="135235" y="79685"/>
                </a:lnTo>
                <a:lnTo>
                  <a:pt x="138734" y="87413"/>
                </a:lnTo>
                <a:lnTo>
                  <a:pt x="152761" y="116493"/>
                </a:lnTo>
                <a:lnTo>
                  <a:pt x="164431" y="140138"/>
                </a:lnTo>
                <a:lnTo>
                  <a:pt x="166770" y="147718"/>
                </a:lnTo>
                <a:lnTo>
                  <a:pt x="168330" y="155628"/>
                </a:lnTo>
                <a:lnTo>
                  <a:pt x="169370" y="163759"/>
                </a:lnTo>
                <a:lnTo>
                  <a:pt x="169111" y="170133"/>
                </a:lnTo>
                <a:lnTo>
                  <a:pt x="167986" y="175334"/>
                </a:lnTo>
                <a:lnTo>
                  <a:pt x="166283" y="179754"/>
                </a:lnTo>
                <a:lnTo>
                  <a:pt x="164195" y="184606"/>
                </a:lnTo>
                <a:lnTo>
                  <a:pt x="159336" y="195077"/>
                </a:lnTo>
                <a:lnTo>
                  <a:pt x="155754" y="199584"/>
                </a:lnTo>
                <a:lnTo>
                  <a:pt x="151461" y="203541"/>
                </a:lnTo>
                <a:lnTo>
                  <a:pt x="146694" y="207131"/>
                </a:lnTo>
                <a:lnTo>
                  <a:pt x="141611" y="210477"/>
                </a:lnTo>
                <a:lnTo>
                  <a:pt x="136317" y="213661"/>
                </a:lnTo>
                <a:lnTo>
                  <a:pt x="130883" y="216735"/>
                </a:lnTo>
                <a:lnTo>
                  <a:pt x="125355" y="218785"/>
                </a:lnTo>
                <a:lnTo>
                  <a:pt x="119765" y="220152"/>
                </a:lnTo>
                <a:lnTo>
                  <a:pt x="114133" y="221062"/>
                </a:lnTo>
                <a:lnTo>
                  <a:pt x="107521" y="221670"/>
                </a:lnTo>
                <a:lnTo>
                  <a:pt x="100256" y="222075"/>
                </a:lnTo>
                <a:lnTo>
                  <a:pt x="84563" y="222524"/>
                </a:lnTo>
                <a:lnTo>
                  <a:pt x="68063" y="222725"/>
                </a:lnTo>
                <a:lnTo>
                  <a:pt x="60616" y="221825"/>
                </a:lnTo>
                <a:lnTo>
                  <a:pt x="53746" y="220273"/>
                </a:lnTo>
                <a:lnTo>
                  <a:pt x="47260" y="218286"/>
                </a:lnTo>
                <a:lnTo>
                  <a:pt x="29895" y="213538"/>
                </a:lnTo>
                <a:lnTo>
                  <a:pt x="0" y="20573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636"/>
          <p:cNvSpPr/>
          <p:nvPr/>
        </p:nvSpPr>
        <p:spPr>
          <a:xfrm>
            <a:off x="2583179" y="2366010"/>
            <a:ext cx="1" cy="8573"/>
          </a:xfrm>
          <a:custGeom>
            <a:avLst/>
            <a:gdLst/>
            <a:ahLst/>
            <a:cxnLst/>
            <a:rect l="0" t="0" r="0" b="0"/>
            <a:pathLst>
              <a:path w="1" h="8573">
                <a:moveTo>
                  <a:pt x="0" y="8572"/>
                </a:moveTo>
                <a:lnTo>
                  <a:pt x="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637"/>
          <p:cNvSpPr/>
          <p:nvPr/>
        </p:nvSpPr>
        <p:spPr>
          <a:xfrm>
            <a:off x="2764656" y="2494675"/>
            <a:ext cx="272867" cy="137083"/>
          </a:xfrm>
          <a:custGeom>
            <a:avLst/>
            <a:gdLst/>
            <a:ahLst/>
            <a:cxnLst/>
            <a:rect l="0" t="0" r="0" b="0"/>
            <a:pathLst>
              <a:path w="272867" h="137083">
                <a:moveTo>
                  <a:pt x="118561" y="59930"/>
                </a:moveTo>
                <a:lnTo>
                  <a:pt x="123112" y="50828"/>
                </a:lnTo>
                <a:lnTo>
                  <a:pt x="123500" y="46242"/>
                </a:lnTo>
                <a:lnTo>
                  <a:pt x="122806" y="41279"/>
                </a:lnTo>
                <a:lnTo>
                  <a:pt x="121391" y="36066"/>
                </a:lnTo>
                <a:lnTo>
                  <a:pt x="119495" y="31638"/>
                </a:lnTo>
                <a:lnTo>
                  <a:pt x="117279" y="27734"/>
                </a:lnTo>
                <a:lnTo>
                  <a:pt x="114849" y="24178"/>
                </a:lnTo>
                <a:lnTo>
                  <a:pt x="111324" y="19903"/>
                </a:lnTo>
                <a:lnTo>
                  <a:pt x="107069" y="15148"/>
                </a:lnTo>
                <a:lnTo>
                  <a:pt x="102327" y="10072"/>
                </a:lnTo>
                <a:lnTo>
                  <a:pt x="97261" y="6689"/>
                </a:lnTo>
                <a:lnTo>
                  <a:pt x="91978" y="4433"/>
                </a:lnTo>
                <a:lnTo>
                  <a:pt x="86552" y="2930"/>
                </a:lnTo>
                <a:lnTo>
                  <a:pt x="81982" y="1927"/>
                </a:lnTo>
                <a:lnTo>
                  <a:pt x="74363" y="813"/>
                </a:lnTo>
                <a:lnTo>
                  <a:pt x="67803" y="318"/>
                </a:lnTo>
                <a:lnTo>
                  <a:pt x="61712" y="98"/>
                </a:lnTo>
                <a:lnTo>
                  <a:pt x="55829" y="0"/>
                </a:lnTo>
                <a:lnTo>
                  <a:pt x="47500" y="2497"/>
                </a:lnTo>
                <a:lnTo>
                  <a:pt x="42612" y="4496"/>
                </a:lnTo>
                <a:lnTo>
                  <a:pt x="38401" y="7734"/>
                </a:lnTo>
                <a:lnTo>
                  <a:pt x="34641" y="11797"/>
                </a:lnTo>
                <a:lnTo>
                  <a:pt x="31182" y="16412"/>
                </a:lnTo>
                <a:lnTo>
                  <a:pt x="26971" y="20440"/>
                </a:lnTo>
                <a:lnTo>
                  <a:pt x="22258" y="24078"/>
                </a:lnTo>
                <a:lnTo>
                  <a:pt x="17212" y="27456"/>
                </a:lnTo>
                <a:lnTo>
                  <a:pt x="13847" y="31613"/>
                </a:lnTo>
                <a:lnTo>
                  <a:pt x="11604" y="36290"/>
                </a:lnTo>
                <a:lnTo>
                  <a:pt x="10109" y="41312"/>
                </a:lnTo>
                <a:lnTo>
                  <a:pt x="8160" y="46565"/>
                </a:lnTo>
                <a:lnTo>
                  <a:pt x="5908" y="51973"/>
                </a:lnTo>
                <a:lnTo>
                  <a:pt x="3454" y="57482"/>
                </a:lnTo>
                <a:lnTo>
                  <a:pt x="1818" y="62108"/>
                </a:lnTo>
                <a:lnTo>
                  <a:pt x="727" y="66144"/>
                </a:lnTo>
                <a:lnTo>
                  <a:pt x="0" y="69788"/>
                </a:lnTo>
                <a:lnTo>
                  <a:pt x="468" y="74122"/>
                </a:lnTo>
                <a:lnTo>
                  <a:pt x="1732" y="78916"/>
                </a:lnTo>
                <a:lnTo>
                  <a:pt x="3528" y="84017"/>
                </a:lnTo>
                <a:lnTo>
                  <a:pt x="5677" y="88371"/>
                </a:lnTo>
                <a:lnTo>
                  <a:pt x="8063" y="92225"/>
                </a:lnTo>
                <a:lnTo>
                  <a:pt x="10605" y="95748"/>
                </a:lnTo>
                <a:lnTo>
                  <a:pt x="13253" y="99048"/>
                </a:lnTo>
                <a:lnTo>
                  <a:pt x="15971" y="102201"/>
                </a:lnTo>
                <a:lnTo>
                  <a:pt x="18735" y="105256"/>
                </a:lnTo>
                <a:lnTo>
                  <a:pt x="22483" y="108244"/>
                </a:lnTo>
                <a:lnTo>
                  <a:pt x="26886" y="111189"/>
                </a:lnTo>
                <a:lnTo>
                  <a:pt x="31727" y="114105"/>
                </a:lnTo>
                <a:lnTo>
                  <a:pt x="36859" y="117002"/>
                </a:lnTo>
                <a:lnTo>
                  <a:pt x="47642" y="122760"/>
                </a:lnTo>
                <a:lnTo>
                  <a:pt x="53184" y="124676"/>
                </a:lnTo>
                <a:lnTo>
                  <a:pt x="58784" y="125954"/>
                </a:lnTo>
                <a:lnTo>
                  <a:pt x="64422" y="126806"/>
                </a:lnTo>
                <a:lnTo>
                  <a:pt x="71038" y="128326"/>
                </a:lnTo>
                <a:lnTo>
                  <a:pt x="78307" y="130292"/>
                </a:lnTo>
                <a:lnTo>
                  <a:pt x="86010" y="132556"/>
                </a:lnTo>
                <a:lnTo>
                  <a:pt x="93050" y="133112"/>
                </a:lnTo>
                <a:lnTo>
                  <a:pt x="99649" y="132530"/>
                </a:lnTo>
                <a:lnTo>
                  <a:pt x="105953" y="131190"/>
                </a:lnTo>
                <a:lnTo>
                  <a:pt x="112061" y="129344"/>
                </a:lnTo>
                <a:lnTo>
                  <a:pt x="118038" y="127161"/>
                </a:lnTo>
                <a:lnTo>
                  <a:pt x="123927" y="124753"/>
                </a:lnTo>
                <a:lnTo>
                  <a:pt x="129758" y="122195"/>
                </a:lnTo>
                <a:lnTo>
                  <a:pt x="141317" y="116813"/>
                </a:lnTo>
                <a:lnTo>
                  <a:pt x="146114" y="114045"/>
                </a:lnTo>
                <a:lnTo>
                  <a:pt x="150265" y="111246"/>
                </a:lnTo>
                <a:lnTo>
                  <a:pt x="153985" y="108428"/>
                </a:lnTo>
                <a:lnTo>
                  <a:pt x="157417" y="104645"/>
                </a:lnTo>
                <a:lnTo>
                  <a:pt x="160657" y="100217"/>
                </a:lnTo>
                <a:lnTo>
                  <a:pt x="163770" y="95360"/>
                </a:lnTo>
                <a:lnTo>
                  <a:pt x="166798" y="90218"/>
                </a:lnTo>
                <a:lnTo>
                  <a:pt x="169769" y="84884"/>
                </a:lnTo>
                <a:lnTo>
                  <a:pt x="172702" y="79423"/>
                </a:lnTo>
                <a:lnTo>
                  <a:pt x="174658" y="72925"/>
                </a:lnTo>
                <a:lnTo>
                  <a:pt x="175961" y="65736"/>
                </a:lnTo>
                <a:lnTo>
                  <a:pt x="178054" y="47318"/>
                </a:lnTo>
                <a:lnTo>
                  <a:pt x="179178" y="49617"/>
                </a:lnTo>
                <a:lnTo>
                  <a:pt x="180880" y="54959"/>
                </a:lnTo>
                <a:lnTo>
                  <a:pt x="182967" y="62331"/>
                </a:lnTo>
                <a:lnTo>
                  <a:pt x="185311" y="68198"/>
                </a:lnTo>
                <a:lnTo>
                  <a:pt x="187826" y="73062"/>
                </a:lnTo>
                <a:lnTo>
                  <a:pt x="190455" y="77257"/>
                </a:lnTo>
                <a:lnTo>
                  <a:pt x="193160" y="81959"/>
                </a:lnTo>
                <a:lnTo>
                  <a:pt x="198706" y="92263"/>
                </a:lnTo>
                <a:lnTo>
                  <a:pt x="204376" y="98630"/>
                </a:lnTo>
                <a:lnTo>
                  <a:pt x="211966" y="105732"/>
                </a:lnTo>
                <a:lnTo>
                  <a:pt x="220836" y="113325"/>
                </a:lnTo>
                <a:lnTo>
                  <a:pt x="228654" y="119339"/>
                </a:lnTo>
                <a:lnTo>
                  <a:pt x="235772" y="124301"/>
                </a:lnTo>
                <a:lnTo>
                  <a:pt x="242421" y="128561"/>
                </a:lnTo>
                <a:lnTo>
                  <a:pt x="248759" y="131401"/>
                </a:lnTo>
                <a:lnTo>
                  <a:pt x="254890" y="133295"/>
                </a:lnTo>
                <a:lnTo>
                  <a:pt x="272866" y="13708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638"/>
          <p:cNvSpPr/>
          <p:nvPr/>
        </p:nvSpPr>
        <p:spPr>
          <a:xfrm>
            <a:off x="3160492" y="2503170"/>
            <a:ext cx="125634" cy="137161"/>
          </a:xfrm>
          <a:custGeom>
            <a:avLst/>
            <a:gdLst/>
            <a:ahLst/>
            <a:cxnLst/>
            <a:rect l="0" t="0" r="0" b="0"/>
            <a:pathLst>
              <a:path w="125634" h="137161">
                <a:moveTo>
                  <a:pt x="74197" y="0"/>
                </a:moveTo>
                <a:lnTo>
                  <a:pt x="60545" y="4550"/>
                </a:lnTo>
                <a:lnTo>
                  <a:pt x="55571" y="6844"/>
                </a:lnTo>
                <a:lnTo>
                  <a:pt x="51302" y="9325"/>
                </a:lnTo>
                <a:lnTo>
                  <a:pt x="47504" y="11931"/>
                </a:lnTo>
                <a:lnTo>
                  <a:pt x="43067" y="14622"/>
                </a:lnTo>
                <a:lnTo>
                  <a:pt x="38204" y="17368"/>
                </a:lnTo>
                <a:lnTo>
                  <a:pt x="33057" y="20151"/>
                </a:lnTo>
                <a:lnTo>
                  <a:pt x="28673" y="23911"/>
                </a:lnTo>
                <a:lnTo>
                  <a:pt x="24798" y="28323"/>
                </a:lnTo>
                <a:lnTo>
                  <a:pt x="21262" y="33170"/>
                </a:lnTo>
                <a:lnTo>
                  <a:pt x="16999" y="40210"/>
                </a:lnTo>
                <a:lnTo>
                  <a:pt x="12253" y="48714"/>
                </a:lnTo>
                <a:lnTo>
                  <a:pt x="7184" y="58194"/>
                </a:lnTo>
                <a:lnTo>
                  <a:pt x="3804" y="67371"/>
                </a:lnTo>
                <a:lnTo>
                  <a:pt x="1551" y="76346"/>
                </a:lnTo>
                <a:lnTo>
                  <a:pt x="49" y="85187"/>
                </a:lnTo>
                <a:lnTo>
                  <a:pt x="0" y="92986"/>
                </a:lnTo>
                <a:lnTo>
                  <a:pt x="920" y="100091"/>
                </a:lnTo>
                <a:lnTo>
                  <a:pt x="2486" y="106732"/>
                </a:lnTo>
                <a:lnTo>
                  <a:pt x="5435" y="112112"/>
                </a:lnTo>
                <a:lnTo>
                  <a:pt x="9306" y="116651"/>
                </a:lnTo>
                <a:lnTo>
                  <a:pt x="13791" y="120630"/>
                </a:lnTo>
                <a:lnTo>
                  <a:pt x="18687" y="124235"/>
                </a:lnTo>
                <a:lnTo>
                  <a:pt x="23855" y="127591"/>
                </a:lnTo>
                <a:lnTo>
                  <a:pt x="29206" y="130780"/>
                </a:lnTo>
                <a:lnTo>
                  <a:pt x="34678" y="132907"/>
                </a:lnTo>
                <a:lnTo>
                  <a:pt x="40231" y="134325"/>
                </a:lnTo>
                <a:lnTo>
                  <a:pt x="45838" y="135269"/>
                </a:lnTo>
                <a:lnTo>
                  <a:pt x="52434" y="135899"/>
                </a:lnTo>
                <a:lnTo>
                  <a:pt x="59688" y="136320"/>
                </a:lnTo>
                <a:lnTo>
                  <a:pt x="74417" y="136786"/>
                </a:lnTo>
                <a:lnTo>
                  <a:pt x="125633" y="13716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639"/>
          <p:cNvSpPr/>
          <p:nvPr/>
        </p:nvSpPr>
        <p:spPr>
          <a:xfrm>
            <a:off x="3440429" y="2443162"/>
            <a:ext cx="60009" cy="231459"/>
          </a:xfrm>
          <a:custGeom>
            <a:avLst/>
            <a:gdLst/>
            <a:ahLst/>
            <a:cxnLst/>
            <a:rect l="0" t="0" r="0" b="0"/>
            <a:pathLst>
              <a:path w="60009" h="231459">
                <a:moveTo>
                  <a:pt x="0" y="0"/>
                </a:moveTo>
                <a:lnTo>
                  <a:pt x="4551" y="18204"/>
                </a:lnTo>
                <a:lnTo>
                  <a:pt x="5892" y="25471"/>
                </a:lnTo>
                <a:lnTo>
                  <a:pt x="6786" y="32221"/>
                </a:lnTo>
                <a:lnTo>
                  <a:pt x="7381" y="38625"/>
                </a:lnTo>
                <a:lnTo>
                  <a:pt x="7779" y="44800"/>
                </a:lnTo>
                <a:lnTo>
                  <a:pt x="8043" y="50822"/>
                </a:lnTo>
                <a:lnTo>
                  <a:pt x="8338" y="63545"/>
                </a:lnTo>
                <a:lnTo>
                  <a:pt x="8469" y="78725"/>
                </a:lnTo>
                <a:lnTo>
                  <a:pt x="9456" y="86773"/>
                </a:lnTo>
                <a:lnTo>
                  <a:pt x="11067" y="94996"/>
                </a:lnTo>
                <a:lnTo>
                  <a:pt x="13093" y="103336"/>
                </a:lnTo>
                <a:lnTo>
                  <a:pt x="25047" y="146929"/>
                </a:lnTo>
                <a:lnTo>
                  <a:pt x="29080" y="159865"/>
                </a:lnTo>
                <a:lnTo>
                  <a:pt x="32722" y="170394"/>
                </a:lnTo>
                <a:lnTo>
                  <a:pt x="36102" y="179319"/>
                </a:lnTo>
                <a:lnTo>
                  <a:pt x="38356" y="186221"/>
                </a:lnTo>
                <a:lnTo>
                  <a:pt x="39858" y="191775"/>
                </a:lnTo>
                <a:lnTo>
                  <a:pt x="40860" y="196430"/>
                </a:lnTo>
                <a:lnTo>
                  <a:pt x="42480" y="201438"/>
                </a:lnTo>
                <a:lnTo>
                  <a:pt x="44513" y="206682"/>
                </a:lnTo>
                <a:lnTo>
                  <a:pt x="49384" y="218084"/>
                </a:lnTo>
                <a:lnTo>
                  <a:pt x="60008" y="23145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640"/>
          <p:cNvSpPr/>
          <p:nvPr/>
        </p:nvSpPr>
        <p:spPr>
          <a:xfrm>
            <a:off x="3474776" y="2537460"/>
            <a:ext cx="205684" cy="197168"/>
          </a:xfrm>
          <a:custGeom>
            <a:avLst/>
            <a:gdLst/>
            <a:ahLst/>
            <a:cxnLst/>
            <a:rect l="0" t="0" r="0" b="0"/>
            <a:pathLst>
              <a:path w="205684" h="197168">
                <a:moveTo>
                  <a:pt x="85669" y="0"/>
                </a:moveTo>
                <a:lnTo>
                  <a:pt x="65517" y="0"/>
                </a:lnTo>
                <a:lnTo>
                  <a:pt x="61757" y="952"/>
                </a:lnTo>
                <a:lnTo>
                  <a:pt x="57345" y="2540"/>
                </a:lnTo>
                <a:lnTo>
                  <a:pt x="52499" y="4551"/>
                </a:lnTo>
                <a:lnTo>
                  <a:pt x="47363" y="6844"/>
                </a:lnTo>
                <a:lnTo>
                  <a:pt x="36577" y="11931"/>
                </a:lnTo>
                <a:lnTo>
                  <a:pt x="31985" y="14622"/>
                </a:lnTo>
                <a:lnTo>
                  <a:pt x="27972" y="17368"/>
                </a:lnTo>
                <a:lnTo>
                  <a:pt x="24344" y="20151"/>
                </a:lnTo>
                <a:lnTo>
                  <a:pt x="12693" y="28323"/>
                </a:lnTo>
                <a:lnTo>
                  <a:pt x="5586" y="33170"/>
                </a:lnTo>
                <a:lnTo>
                  <a:pt x="1800" y="37353"/>
                </a:lnTo>
                <a:lnTo>
                  <a:pt x="228" y="41094"/>
                </a:lnTo>
                <a:lnTo>
                  <a:pt x="70" y="47791"/>
                </a:lnTo>
                <a:lnTo>
                  <a:pt x="0" y="53943"/>
                </a:lnTo>
                <a:lnTo>
                  <a:pt x="933" y="56917"/>
                </a:lnTo>
                <a:lnTo>
                  <a:pt x="4511" y="62761"/>
                </a:lnTo>
                <a:lnTo>
                  <a:pt x="7751" y="65653"/>
                </a:lnTo>
                <a:lnTo>
                  <a:pt x="11816" y="68534"/>
                </a:lnTo>
                <a:lnTo>
                  <a:pt x="16431" y="71406"/>
                </a:lnTo>
                <a:lnTo>
                  <a:pt x="22365" y="74274"/>
                </a:lnTo>
                <a:lnTo>
                  <a:pt x="29179" y="77138"/>
                </a:lnTo>
                <a:lnTo>
                  <a:pt x="36579" y="80000"/>
                </a:lnTo>
                <a:lnTo>
                  <a:pt x="43417" y="83813"/>
                </a:lnTo>
                <a:lnTo>
                  <a:pt x="49881" y="88261"/>
                </a:lnTo>
                <a:lnTo>
                  <a:pt x="56095" y="93130"/>
                </a:lnTo>
                <a:lnTo>
                  <a:pt x="63096" y="97329"/>
                </a:lnTo>
                <a:lnTo>
                  <a:pt x="70620" y="101081"/>
                </a:lnTo>
                <a:lnTo>
                  <a:pt x="78493" y="104535"/>
                </a:lnTo>
                <a:lnTo>
                  <a:pt x="85648" y="108742"/>
                </a:lnTo>
                <a:lnTo>
                  <a:pt x="92322" y="113452"/>
                </a:lnTo>
                <a:lnTo>
                  <a:pt x="98677" y="118497"/>
                </a:lnTo>
                <a:lnTo>
                  <a:pt x="107676" y="124718"/>
                </a:lnTo>
                <a:lnTo>
                  <a:pt x="118438" y="131723"/>
                </a:lnTo>
                <a:lnTo>
                  <a:pt x="130375" y="139250"/>
                </a:lnTo>
                <a:lnTo>
                  <a:pt x="140238" y="146173"/>
                </a:lnTo>
                <a:lnTo>
                  <a:pt x="148718" y="152694"/>
                </a:lnTo>
                <a:lnTo>
                  <a:pt x="156276" y="158946"/>
                </a:lnTo>
                <a:lnTo>
                  <a:pt x="164173" y="165019"/>
                </a:lnTo>
                <a:lnTo>
                  <a:pt x="172295" y="170972"/>
                </a:lnTo>
                <a:lnTo>
                  <a:pt x="180567" y="176846"/>
                </a:lnTo>
                <a:lnTo>
                  <a:pt x="187034" y="181715"/>
                </a:lnTo>
                <a:lnTo>
                  <a:pt x="192299" y="185913"/>
                </a:lnTo>
                <a:lnTo>
                  <a:pt x="205683" y="19716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641"/>
          <p:cNvSpPr/>
          <p:nvPr/>
        </p:nvSpPr>
        <p:spPr>
          <a:xfrm>
            <a:off x="1031557" y="2888932"/>
            <a:ext cx="231458" cy="188596"/>
          </a:xfrm>
          <a:custGeom>
            <a:avLst/>
            <a:gdLst/>
            <a:ahLst/>
            <a:cxnLst/>
            <a:rect l="0" t="0" r="0" b="0"/>
            <a:pathLst>
              <a:path w="231458" h="188596">
                <a:moveTo>
                  <a:pt x="0" y="0"/>
                </a:moveTo>
                <a:lnTo>
                  <a:pt x="19312" y="19313"/>
                </a:lnTo>
                <a:lnTo>
                  <a:pt x="21448" y="22400"/>
                </a:lnTo>
                <a:lnTo>
                  <a:pt x="22871" y="25411"/>
                </a:lnTo>
                <a:lnTo>
                  <a:pt x="23820" y="28371"/>
                </a:lnTo>
                <a:lnTo>
                  <a:pt x="26357" y="31296"/>
                </a:lnTo>
                <a:lnTo>
                  <a:pt x="29954" y="34199"/>
                </a:lnTo>
                <a:lnTo>
                  <a:pt x="34257" y="37087"/>
                </a:lnTo>
                <a:lnTo>
                  <a:pt x="44745" y="45680"/>
                </a:lnTo>
                <a:lnTo>
                  <a:pt x="76719" y="73007"/>
                </a:lnTo>
                <a:lnTo>
                  <a:pt x="90199" y="83914"/>
                </a:lnTo>
                <a:lnTo>
                  <a:pt x="101090" y="92138"/>
                </a:lnTo>
                <a:lnTo>
                  <a:pt x="128060" y="110803"/>
                </a:lnTo>
                <a:lnTo>
                  <a:pt x="136808" y="116731"/>
                </a:lnTo>
                <a:lnTo>
                  <a:pt x="145498" y="123541"/>
                </a:lnTo>
                <a:lnTo>
                  <a:pt x="154149" y="130938"/>
                </a:lnTo>
                <a:lnTo>
                  <a:pt x="162773" y="138727"/>
                </a:lnTo>
                <a:lnTo>
                  <a:pt x="185056" y="157541"/>
                </a:lnTo>
                <a:lnTo>
                  <a:pt x="231457" y="18859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642"/>
          <p:cNvSpPr/>
          <p:nvPr/>
        </p:nvSpPr>
        <p:spPr>
          <a:xfrm>
            <a:off x="1040129" y="2854642"/>
            <a:ext cx="180024" cy="291466"/>
          </a:xfrm>
          <a:custGeom>
            <a:avLst/>
            <a:gdLst/>
            <a:ahLst/>
            <a:cxnLst/>
            <a:rect l="0" t="0" r="0" b="0"/>
            <a:pathLst>
              <a:path w="180024" h="291466">
                <a:moveTo>
                  <a:pt x="180023" y="0"/>
                </a:moveTo>
                <a:lnTo>
                  <a:pt x="175472" y="18203"/>
                </a:lnTo>
                <a:lnTo>
                  <a:pt x="167464" y="37853"/>
                </a:lnTo>
                <a:lnTo>
                  <a:pt x="121944" y="141568"/>
                </a:lnTo>
                <a:lnTo>
                  <a:pt x="115586" y="157244"/>
                </a:lnTo>
                <a:lnTo>
                  <a:pt x="108490" y="171504"/>
                </a:lnTo>
                <a:lnTo>
                  <a:pt x="100902" y="184821"/>
                </a:lnTo>
                <a:lnTo>
                  <a:pt x="92986" y="197509"/>
                </a:lnTo>
                <a:lnTo>
                  <a:pt x="85803" y="207873"/>
                </a:lnTo>
                <a:lnTo>
                  <a:pt x="79110" y="216687"/>
                </a:lnTo>
                <a:lnTo>
                  <a:pt x="72742" y="224468"/>
                </a:lnTo>
                <a:lnTo>
                  <a:pt x="65640" y="231560"/>
                </a:lnTo>
                <a:lnTo>
                  <a:pt x="58048" y="238194"/>
                </a:lnTo>
                <a:lnTo>
                  <a:pt x="50129" y="244521"/>
                </a:lnTo>
                <a:lnTo>
                  <a:pt x="42944" y="250644"/>
                </a:lnTo>
                <a:lnTo>
                  <a:pt x="36250" y="256631"/>
                </a:lnTo>
                <a:lnTo>
                  <a:pt x="0" y="29146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643"/>
          <p:cNvSpPr/>
          <p:nvPr/>
        </p:nvSpPr>
        <p:spPr>
          <a:xfrm>
            <a:off x="1417319" y="2966085"/>
            <a:ext cx="162879" cy="34291"/>
          </a:xfrm>
          <a:custGeom>
            <a:avLst/>
            <a:gdLst/>
            <a:ahLst/>
            <a:cxnLst/>
            <a:rect l="0" t="0" r="0" b="0"/>
            <a:pathLst>
              <a:path w="162879" h="34291">
                <a:moveTo>
                  <a:pt x="0" y="0"/>
                </a:moveTo>
                <a:lnTo>
                  <a:pt x="32922" y="0"/>
                </a:lnTo>
                <a:lnTo>
                  <a:pt x="41950" y="1905"/>
                </a:lnTo>
                <a:lnTo>
                  <a:pt x="53685" y="5079"/>
                </a:lnTo>
                <a:lnTo>
                  <a:pt x="67222" y="9101"/>
                </a:lnTo>
                <a:lnTo>
                  <a:pt x="78152" y="11782"/>
                </a:lnTo>
                <a:lnTo>
                  <a:pt x="87344" y="13570"/>
                </a:lnTo>
                <a:lnTo>
                  <a:pt x="95377" y="14761"/>
                </a:lnTo>
                <a:lnTo>
                  <a:pt x="103590" y="16508"/>
                </a:lnTo>
                <a:lnTo>
                  <a:pt x="111923" y="18625"/>
                </a:lnTo>
                <a:lnTo>
                  <a:pt x="120335" y="20989"/>
                </a:lnTo>
                <a:lnTo>
                  <a:pt x="126896" y="22565"/>
                </a:lnTo>
                <a:lnTo>
                  <a:pt x="132222" y="23616"/>
                </a:lnTo>
                <a:lnTo>
                  <a:pt x="136726" y="24316"/>
                </a:lnTo>
                <a:lnTo>
                  <a:pt x="141634" y="25736"/>
                </a:lnTo>
                <a:lnTo>
                  <a:pt x="146810" y="27634"/>
                </a:lnTo>
                <a:lnTo>
                  <a:pt x="162878" y="342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644"/>
          <p:cNvSpPr/>
          <p:nvPr/>
        </p:nvSpPr>
        <p:spPr>
          <a:xfrm>
            <a:off x="1477327" y="3043237"/>
            <a:ext cx="222886" cy="25719"/>
          </a:xfrm>
          <a:custGeom>
            <a:avLst/>
            <a:gdLst/>
            <a:ahLst/>
            <a:cxnLst/>
            <a:rect l="0" t="0" r="0" b="0"/>
            <a:pathLst>
              <a:path w="222886" h="25719">
                <a:moveTo>
                  <a:pt x="0" y="0"/>
                </a:moveTo>
                <a:lnTo>
                  <a:pt x="9102" y="4551"/>
                </a:lnTo>
                <a:lnTo>
                  <a:pt x="12735" y="5892"/>
                </a:lnTo>
                <a:lnTo>
                  <a:pt x="16110" y="6785"/>
                </a:lnTo>
                <a:lnTo>
                  <a:pt x="19313" y="7381"/>
                </a:lnTo>
                <a:lnTo>
                  <a:pt x="55676" y="12770"/>
                </a:lnTo>
                <a:lnTo>
                  <a:pt x="79980" y="15181"/>
                </a:lnTo>
                <a:lnTo>
                  <a:pt x="169113" y="22172"/>
                </a:lnTo>
                <a:lnTo>
                  <a:pt x="222885" y="2571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645"/>
          <p:cNvSpPr/>
          <p:nvPr/>
        </p:nvSpPr>
        <p:spPr>
          <a:xfrm>
            <a:off x="1768792" y="3060382"/>
            <a:ext cx="171299" cy="204366"/>
          </a:xfrm>
          <a:custGeom>
            <a:avLst/>
            <a:gdLst/>
            <a:ahLst/>
            <a:cxnLst/>
            <a:rect l="0" t="0" r="0" b="0"/>
            <a:pathLst>
              <a:path w="171299" h="204366">
                <a:moveTo>
                  <a:pt x="85725" y="0"/>
                </a:moveTo>
                <a:lnTo>
                  <a:pt x="114096" y="28371"/>
                </a:lnTo>
                <a:lnTo>
                  <a:pt x="117021" y="32249"/>
                </a:lnTo>
                <a:lnTo>
                  <a:pt x="119924" y="36739"/>
                </a:lnTo>
                <a:lnTo>
                  <a:pt x="122812" y="41638"/>
                </a:lnTo>
                <a:lnTo>
                  <a:pt x="126642" y="46809"/>
                </a:lnTo>
                <a:lnTo>
                  <a:pt x="131100" y="52161"/>
                </a:lnTo>
                <a:lnTo>
                  <a:pt x="140182" y="62235"/>
                </a:lnTo>
                <a:lnTo>
                  <a:pt x="147393" y="69888"/>
                </a:lnTo>
                <a:lnTo>
                  <a:pt x="150649" y="74214"/>
                </a:lnTo>
                <a:lnTo>
                  <a:pt x="153773" y="79004"/>
                </a:lnTo>
                <a:lnTo>
                  <a:pt x="156808" y="84102"/>
                </a:lnTo>
                <a:lnTo>
                  <a:pt x="159784" y="89405"/>
                </a:lnTo>
                <a:lnTo>
                  <a:pt x="165630" y="100378"/>
                </a:lnTo>
                <a:lnTo>
                  <a:pt x="167570" y="105972"/>
                </a:lnTo>
                <a:lnTo>
                  <a:pt x="168863" y="111605"/>
                </a:lnTo>
                <a:lnTo>
                  <a:pt x="169726" y="117266"/>
                </a:lnTo>
                <a:lnTo>
                  <a:pt x="170300" y="122945"/>
                </a:lnTo>
                <a:lnTo>
                  <a:pt x="170684" y="128636"/>
                </a:lnTo>
                <a:lnTo>
                  <a:pt x="170939" y="134335"/>
                </a:lnTo>
                <a:lnTo>
                  <a:pt x="171223" y="145747"/>
                </a:lnTo>
                <a:lnTo>
                  <a:pt x="171298" y="151457"/>
                </a:lnTo>
                <a:lnTo>
                  <a:pt x="169444" y="156216"/>
                </a:lnTo>
                <a:lnTo>
                  <a:pt x="166303" y="160342"/>
                </a:lnTo>
                <a:lnTo>
                  <a:pt x="162303" y="164045"/>
                </a:lnTo>
                <a:lnTo>
                  <a:pt x="158685" y="168418"/>
                </a:lnTo>
                <a:lnTo>
                  <a:pt x="155320" y="173239"/>
                </a:lnTo>
                <a:lnTo>
                  <a:pt x="152124" y="178358"/>
                </a:lnTo>
                <a:lnTo>
                  <a:pt x="148089" y="182723"/>
                </a:lnTo>
                <a:lnTo>
                  <a:pt x="143493" y="186585"/>
                </a:lnTo>
                <a:lnTo>
                  <a:pt x="138524" y="190113"/>
                </a:lnTo>
                <a:lnTo>
                  <a:pt x="132355" y="192464"/>
                </a:lnTo>
                <a:lnTo>
                  <a:pt x="125384" y="194032"/>
                </a:lnTo>
                <a:lnTo>
                  <a:pt x="117879" y="195077"/>
                </a:lnTo>
                <a:lnTo>
                  <a:pt x="110019" y="196726"/>
                </a:lnTo>
                <a:lnTo>
                  <a:pt x="101921" y="198779"/>
                </a:lnTo>
                <a:lnTo>
                  <a:pt x="93665" y="201099"/>
                </a:lnTo>
                <a:lnTo>
                  <a:pt x="86256" y="202646"/>
                </a:lnTo>
                <a:lnTo>
                  <a:pt x="79411" y="203678"/>
                </a:lnTo>
                <a:lnTo>
                  <a:pt x="72943" y="204365"/>
                </a:lnTo>
                <a:lnTo>
                  <a:pt x="66726" y="203871"/>
                </a:lnTo>
                <a:lnTo>
                  <a:pt x="60677" y="202589"/>
                </a:lnTo>
                <a:lnTo>
                  <a:pt x="54739" y="200782"/>
                </a:lnTo>
                <a:lnTo>
                  <a:pt x="48875" y="199577"/>
                </a:lnTo>
                <a:lnTo>
                  <a:pt x="43061" y="198774"/>
                </a:lnTo>
                <a:lnTo>
                  <a:pt x="37280" y="198239"/>
                </a:lnTo>
                <a:lnTo>
                  <a:pt x="32473" y="195976"/>
                </a:lnTo>
                <a:lnTo>
                  <a:pt x="28316" y="192564"/>
                </a:lnTo>
                <a:lnTo>
                  <a:pt x="24592" y="188383"/>
                </a:lnTo>
                <a:lnTo>
                  <a:pt x="17915" y="181199"/>
                </a:lnTo>
                <a:lnTo>
                  <a:pt x="14801" y="177949"/>
                </a:lnTo>
                <a:lnTo>
                  <a:pt x="12725" y="174830"/>
                </a:lnTo>
                <a:lnTo>
                  <a:pt x="11341" y="171799"/>
                </a:lnTo>
                <a:lnTo>
                  <a:pt x="0" y="1543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646"/>
          <p:cNvSpPr/>
          <p:nvPr/>
        </p:nvSpPr>
        <p:spPr>
          <a:xfrm>
            <a:off x="1897379" y="2957512"/>
            <a:ext cx="8574" cy="1"/>
          </a:xfrm>
          <a:custGeom>
            <a:avLst/>
            <a:gdLst/>
            <a:ahLst/>
            <a:cxnLst/>
            <a:rect l="0" t="0" r="0" b="0"/>
            <a:pathLst>
              <a:path w="8574" h="1">
                <a:moveTo>
                  <a:pt x="0" y="0"/>
                </a:moveTo>
                <a:lnTo>
                  <a:pt x="8573"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647"/>
          <p:cNvSpPr/>
          <p:nvPr/>
        </p:nvSpPr>
        <p:spPr>
          <a:xfrm>
            <a:off x="2017394" y="3053471"/>
            <a:ext cx="248604" cy="126927"/>
          </a:xfrm>
          <a:custGeom>
            <a:avLst/>
            <a:gdLst/>
            <a:ahLst/>
            <a:cxnLst/>
            <a:rect l="0" t="0" r="0" b="0"/>
            <a:pathLst>
              <a:path w="248604" h="126927">
                <a:moveTo>
                  <a:pt x="0" y="58346"/>
                </a:moveTo>
                <a:lnTo>
                  <a:pt x="35796" y="58346"/>
                </a:lnTo>
                <a:lnTo>
                  <a:pt x="43867" y="57393"/>
                </a:lnTo>
                <a:lnTo>
                  <a:pt x="52104" y="55806"/>
                </a:lnTo>
                <a:lnTo>
                  <a:pt x="60454" y="53795"/>
                </a:lnTo>
                <a:lnTo>
                  <a:pt x="68878" y="52455"/>
                </a:lnTo>
                <a:lnTo>
                  <a:pt x="77351" y="51561"/>
                </a:lnTo>
                <a:lnTo>
                  <a:pt x="85858" y="50965"/>
                </a:lnTo>
                <a:lnTo>
                  <a:pt x="93434" y="49615"/>
                </a:lnTo>
                <a:lnTo>
                  <a:pt x="100389" y="47763"/>
                </a:lnTo>
                <a:lnTo>
                  <a:pt x="106931" y="45576"/>
                </a:lnTo>
                <a:lnTo>
                  <a:pt x="113198" y="44118"/>
                </a:lnTo>
                <a:lnTo>
                  <a:pt x="119280" y="43145"/>
                </a:lnTo>
                <a:lnTo>
                  <a:pt x="125240" y="42497"/>
                </a:lnTo>
                <a:lnTo>
                  <a:pt x="131119" y="41113"/>
                </a:lnTo>
                <a:lnTo>
                  <a:pt x="136943" y="39237"/>
                </a:lnTo>
                <a:lnTo>
                  <a:pt x="142730" y="37034"/>
                </a:lnTo>
                <a:lnTo>
                  <a:pt x="148494" y="34613"/>
                </a:lnTo>
                <a:lnTo>
                  <a:pt x="154241" y="32047"/>
                </a:lnTo>
                <a:lnTo>
                  <a:pt x="159977" y="29383"/>
                </a:lnTo>
                <a:lnTo>
                  <a:pt x="164754" y="27607"/>
                </a:lnTo>
                <a:lnTo>
                  <a:pt x="168891" y="26424"/>
                </a:lnTo>
                <a:lnTo>
                  <a:pt x="172602" y="25634"/>
                </a:lnTo>
                <a:lnTo>
                  <a:pt x="179265" y="22218"/>
                </a:lnTo>
                <a:lnTo>
                  <a:pt x="182375" y="19973"/>
                </a:lnTo>
                <a:lnTo>
                  <a:pt x="184448" y="17524"/>
                </a:lnTo>
                <a:lnTo>
                  <a:pt x="185831" y="14939"/>
                </a:lnTo>
                <a:lnTo>
                  <a:pt x="186752" y="12263"/>
                </a:lnTo>
                <a:lnTo>
                  <a:pt x="186414" y="9527"/>
                </a:lnTo>
                <a:lnTo>
                  <a:pt x="185236" y="6750"/>
                </a:lnTo>
                <a:lnTo>
                  <a:pt x="183498" y="3946"/>
                </a:lnTo>
                <a:lnTo>
                  <a:pt x="181388" y="2077"/>
                </a:lnTo>
                <a:lnTo>
                  <a:pt x="179028" y="831"/>
                </a:lnTo>
                <a:lnTo>
                  <a:pt x="176502" y="0"/>
                </a:lnTo>
                <a:lnTo>
                  <a:pt x="172913" y="399"/>
                </a:lnTo>
                <a:lnTo>
                  <a:pt x="168616" y="1617"/>
                </a:lnTo>
                <a:lnTo>
                  <a:pt x="163845" y="3382"/>
                </a:lnTo>
                <a:lnTo>
                  <a:pt x="153045" y="8368"/>
                </a:lnTo>
                <a:lnTo>
                  <a:pt x="86994" y="40676"/>
                </a:lnTo>
                <a:lnTo>
                  <a:pt x="79904" y="44661"/>
                </a:lnTo>
                <a:lnTo>
                  <a:pt x="74225" y="48270"/>
                </a:lnTo>
                <a:lnTo>
                  <a:pt x="69486" y="51629"/>
                </a:lnTo>
                <a:lnTo>
                  <a:pt x="66326" y="54820"/>
                </a:lnTo>
                <a:lnTo>
                  <a:pt x="64220" y="57901"/>
                </a:lnTo>
                <a:lnTo>
                  <a:pt x="62816" y="60907"/>
                </a:lnTo>
                <a:lnTo>
                  <a:pt x="61880" y="63863"/>
                </a:lnTo>
                <a:lnTo>
                  <a:pt x="61256" y="66787"/>
                </a:lnTo>
                <a:lnTo>
                  <a:pt x="60840" y="69688"/>
                </a:lnTo>
                <a:lnTo>
                  <a:pt x="61515" y="72575"/>
                </a:lnTo>
                <a:lnTo>
                  <a:pt x="62918" y="75452"/>
                </a:lnTo>
                <a:lnTo>
                  <a:pt x="64805" y="78322"/>
                </a:lnTo>
                <a:lnTo>
                  <a:pt x="67016" y="81189"/>
                </a:lnTo>
                <a:lnTo>
                  <a:pt x="69443" y="84052"/>
                </a:lnTo>
                <a:lnTo>
                  <a:pt x="72013" y="86913"/>
                </a:lnTo>
                <a:lnTo>
                  <a:pt x="76584" y="89773"/>
                </a:lnTo>
                <a:lnTo>
                  <a:pt x="82489" y="92633"/>
                </a:lnTo>
                <a:lnTo>
                  <a:pt x="89283" y="95491"/>
                </a:lnTo>
                <a:lnTo>
                  <a:pt x="95717" y="98349"/>
                </a:lnTo>
                <a:lnTo>
                  <a:pt x="107946" y="104065"/>
                </a:lnTo>
                <a:lnTo>
                  <a:pt x="125541" y="112638"/>
                </a:lnTo>
                <a:lnTo>
                  <a:pt x="132272" y="114543"/>
                </a:lnTo>
                <a:lnTo>
                  <a:pt x="139616" y="115814"/>
                </a:lnTo>
                <a:lnTo>
                  <a:pt x="147370" y="116660"/>
                </a:lnTo>
                <a:lnTo>
                  <a:pt x="171226" y="120141"/>
                </a:lnTo>
                <a:lnTo>
                  <a:pt x="185588" y="122402"/>
                </a:lnTo>
                <a:lnTo>
                  <a:pt x="198973" y="123911"/>
                </a:lnTo>
                <a:lnTo>
                  <a:pt x="211706" y="124916"/>
                </a:lnTo>
                <a:lnTo>
                  <a:pt x="248603" y="12692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648"/>
          <p:cNvSpPr/>
          <p:nvPr/>
        </p:nvSpPr>
        <p:spPr>
          <a:xfrm>
            <a:off x="2343150" y="3052061"/>
            <a:ext cx="317183" cy="188345"/>
          </a:xfrm>
          <a:custGeom>
            <a:avLst/>
            <a:gdLst/>
            <a:ahLst/>
            <a:cxnLst/>
            <a:rect l="0" t="0" r="0" b="0"/>
            <a:pathLst>
              <a:path w="317183" h="188345">
                <a:moveTo>
                  <a:pt x="0" y="16894"/>
                </a:moveTo>
                <a:lnTo>
                  <a:pt x="4550" y="30546"/>
                </a:lnTo>
                <a:lnTo>
                  <a:pt x="6843" y="36473"/>
                </a:lnTo>
                <a:lnTo>
                  <a:pt x="9325" y="42329"/>
                </a:lnTo>
                <a:lnTo>
                  <a:pt x="22448" y="72373"/>
                </a:lnTo>
                <a:lnTo>
                  <a:pt x="29252" y="88169"/>
                </a:lnTo>
                <a:lnTo>
                  <a:pt x="34742" y="98701"/>
                </a:lnTo>
                <a:lnTo>
                  <a:pt x="39353" y="105722"/>
                </a:lnTo>
                <a:lnTo>
                  <a:pt x="43380" y="110403"/>
                </a:lnTo>
                <a:lnTo>
                  <a:pt x="47018" y="114475"/>
                </a:lnTo>
                <a:lnTo>
                  <a:pt x="53599" y="121541"/>
                </a:lnTo>
                <a:lnTo>
                  <a:pt x="55735" y="122853"/>
                </a:lnTo>
                <a:lnTo>
                  <a:pt x="57159" y="122776"/>
                </a:lnTo>
                <a:lnTo>
                  <a:pt x="58108" y="121772"/>
                </a:lnTo>
                <a:lnTo>
                  <a:pt x="59694" y="115387"/>
                </a:lnTo>
                <a:lnTo>
                  <a:pt x="61703" y="105416"/>
                </a:lnTo>
                <a:lnTo>
                  <a:pt x="63995" y="93054"/>
                </a:lnTo>
                <a:lnTo>
                  <a:pt x="69082" y="69158"/>
                </a:lnTo>
                <a:lnTo>
                  <a:pt x="71772" y="57451"/>
                </a:lnTo>
                <a:lnTo>
                  <a:pt x="74518" y="46789"/>
                </a:lnTo>
                <a:lnTo>
                  <a:pt x="77301" y="36824"/>
                </a:lnTo>
                <a:lnTo>
                  <a:pt x="80109" y="27323"/>
                </a:lnTo>
                <a:lnTo>
                  <a:pt x="83886" y="20037"/>
                </a:lnTo>
                <a:lnTo>
                  <a:pt x="88309" y="14226"/>
                </a:lnTo>
                <a:lnTo>
                  <a:pt x="93162" y="9400"/>
                </a:lnTo>
                <a:lnTo>
                  <a:pt x="98303" y="6183"/>
                </a:lnTo>
                <a:lnTo>
                  <a:pt x="103635" y="4038"/>
                </a:lnTo>
                <a:lnTo>
                  <a:pt x="109095" y="2608"/>
                </a:lnTo>
                <a:lnTo>
                  <a:pt x="114640" y="1655"/>
                </a:lnTo>
                <a:lnTo>
                  <a:pt x="120241" y="1020"/>
                </a:lnTo>
                <a:lnTo>
                  <a:pt x="125881" y="596"/>
                </a:lnTo>
                <a:lnTo>
                  <a:pt x="131545" y="313"/>
                </a:lnTo>
                <a:lnTo>
                  <a:pt x="142919" y="0"/>
                </a:lnTo>
                <a:lnTo>
                  <a:pt x="148619" y="868"/>
                </a:lnTo>
                <a:lnTo>
                  <a:pt x="154324" y="2400"/>
                </a:lnTo>
                <a:lnTo>
                  <a:pt x="160033" y="4374"/>
                </a:lnTo>
                <a:lnTo>
                  <a:pt x="165743" y="6642"/>
                </a:lnTo>
                <a:lnTo>
                  <a:pt x="171456" y="9107"/>
                </a:lnTo>
                <a:lnTo>
                  <a:pt x="177169" y="11702"/>
                </a:lnTo>
                <a:lnTo>
                  <a:pt x="183835" y="14385"/>
                </a:lnTo>
                <a:lnTo>
                  <a:pt x="198861" y="19906"/>
                </a:lnTo>
                <a:lnTo>
                  <a:pt x="205917" y="23665"/>
                </a:lnTo>
                <a:lnTo>
                  <a:pt x="212525" y="28075"/>
                </a:lnTo>
                <a:lnTo>
                  <a:pt x="218836" y="32920"/>
                </a:lnTo>
                <a:lnTo>
                  <a:pt x="224948" y="38056"/>
                </a:lnTo>
                <a:lnTo>
                  <a:pt x="230927" y="43384"/>
                </a:lnTo>
                <a:lnTo>
                  <a:pt x="242652" y="54385"/>
                </a:lnTo>
                <a:lnTo>
                  <a:pt x="254212" y="65624"/>
                </a:lnTo>
                <a:lnTo>
                  <a:pt x="259010" y="71288"/>
                </a:lnTo>
                <a:lnTo>
                  <a:pt x="263160" y="76969"/>
                </a:lnTo>
                <a:lnTo>
                  <a:pt x="266880" y="82661"/>
                </a:lnTo>
                <a:lnTo>
                  <a:pt x="273170" y="94076"/>
                </a:lnTo>
                <a:lnTo>
                  <a:pt x="307741" y="161195"/>
                </a:lnTo>
                <a:lnTo>
                  <a:pt x="310888" y="168340"/>
                </a:lnTo>
                <a:lnTo>
                  <a:pt x="312986" y="174055"/>
                </a:lnTo>
                <a:lnTo>
                  <a:pt x="317182" y="18834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649"/>
          <p:cNvSpPr/>
          <p:nvPr/>
        </p:nvSpPr>
        <p:spPr>
          <a:xfrm>
            <a:off x="4572000" y="2871831"/>
            <a:ext cx="497205" cy="317140"/>
          </a:xfrm>
          <a:custGeom>
            <a:avLst/>
            <a:gdLst/>
            <a:ahLst/>
            <a:cxnLst/>
            <a:rect l="0" t="0" r="0" b="0"/>
            <a:pathLst>
              <a:path w="497205" h="317140">
                <a:moveTo>
                  <a:pt x="0" y="51391"/>
                </a:moveTo>
                <a:lnTo>
                  <a:pt x="0" y="42290"/>
                </a:lnTo>
                <a:lnTo>
                  <a:pt x="952" y="38656"/>
                </a:lnTo>
                <a:lnTo>
                  <a:pt x="4550" y="32078"/>
                </a:lnTo>
                <a:lnTo>
                  <a:pt x="11931" y="23020"/>
                </a:lnTo>
                <a:lnTo>
                  <a:pt x="24701" y="14304"/>
                </a:lnTo>
                <a:lnTo>
                  <a:pt x="35108" y="8555"/>
                </a:lnTo>
                <a:lnTo>
                  <a:pt x="40551" y="5689"/>
                </a:lnTo>
                <a:lnTo>
                  <a:pt x="54217" y="2504"/>
                </a:lnTo>
                <a:lnTo>
                  <a:pt x="61862" y="1655"/>
                </a:lnTo>
                <a:lnTo>
                  <a:pt x="69817" y="1088"/>
                </a:lnTo>
                <a:lnTo>
                  <a:pt x="77977" y="711"/>
                </a:lnTo>
                <a:lnTo>
                  <a:pt x="94664" y="292"/>
                </a:lnTo>
                <a:lnTo>
                  <a:pt x="141759" y="0"/>
                </a:lnTo>
                <a:lnTo>
                  <a:pt x="151655" y="938"/>
                </a:lnTo>
                <a:lnTo>
                  <a:pt x="161111" y="2516"/>
                </a:lnTo>
                <a:lnTo>
                  <a:pt x="170272" y="4520"/>
                </a:lnTo>
                <a:lnTo>
                  <a:pt x="179237" y="6809"/>
                </a:lnTo>
                <a:lnTo>
                  <a:pt x="188071" y="9287"/>
                </a:lnTo>
                <a:lnTo>
                  <a:pt x="196818" y="11892"/>
                </a:lnTo>
                <a:lnTo>
                  <a:pt x="205507" y="15533"/>
                </a:lnTo>
                <a:lnTo>
                  <a:pt x="214157" y="19866"/>
                </a:lnTo>
                <a:lnTo>
                  <a:pt x="222781" y="24659"/>
                </a:lnTo>
                <a:lnTo>
                  <a:pt x="230436" y="29760"/>
                </a:lnTo>
                <a:lnTo>
                  <a:pt x="237444" y="35065"/>
                </a:lnTo>
                <a:lnTo>
                  <a:pt x="244021" y="40507"/>
                </a:lnTo>
                <a:lnTo>
                  <a:pt x="249358" y="46040"/>
                </a:lnTo>
                <a:lnTo>
                  <a:pt x="253868" y="51634"/>
                </a:lnTo>
                <a:lnTo>
                  <a:pt x="257828" y="57268"/>
                </a:lnTo>
                <a:lnTo>
                  <a:pt x="261420" y="62929"/>
                </a:lnTo>
                <a:lnTo>
                  <a:pt x="264767" y="68608"/>
                </a:lnTo>
                <a:lnTo>
                  <a:pt x="267951" y="74299"/>
                </a:lnTo>
                <a:lnTo>
                  <a:pt x="270074" y="80951"/>
                </a:lnTo>
                <a:lnTo>
                  <a:pt x="271490" y="88242"/>
                </a:lnTo>
                <a:lnTo>
                  <a:pt x="272433" y="95961"/>
                </a:lnTo>
                <a:lnTo>
                  <a:pt x="273062" y="103012"/>
                </a:lnTo>
                <a:lnTo>
                  <a:pt x="273481" y="109618"/>
                </a:lnTo>
                <a:lnTo>
                  <a:pt x="273761" y="115926"/>
                </a:lnTo>
                <a:lnTo>
                  <a:pt x="272994" y="122990"/>
                </a:lnTo>
                <a:lnTo>
                  <a:pt x="271531" y="130556"/>
                </a:lnTo>
                <a:lnTo>
                  <a:pt x="269603" y="138458"/>
                </a:lnTo>
                <a:lnTo>
                  <a:pt x="266413" y="145630"/>
                </a:lnTo>
                <a:lnTo>
                  <a:pt x="262381" y="152317"/>
                </a:lnTo>
                <a:lnTo>
                  <a:pt x="257788" y="158680"/>
                </a:lnTo>
                <a:lnTo>
                  <a:pt x="242222" y="181288"/>
                </a:lnTo>
                <a:lnTo>
                  <a:pt x="236728" y="188471"/>
                </a:lnTo>
                <a:lnTo>
                  <a:pt x="231161" y="195166"/>
                </a:lnTo>
                <a:lnTo>
                  <a:pt x="225545" y="201533"/>
                </a:lnTo>
                <a:lnTo>
                  <a:pt x="218943" y="209588"/>
                </a:lnTo>
                <a:lnTo>
                  <a:pt x="203988" y="228699"/>
                </a:lnTo>
                <a:lnTo>
                  <a:pt x="197904" y="237223"/>
                </a:lnTo>
                <a:lnTo>
                  <a:pt x="192896" y="244812"/>
                </a:lnTo>
                <a:lnTo>
                  <a:pt x="188605" y="251776"/>
                </a:lnTo>
                <a:lnTo>
                  <a:pt x="185744" y="257371"/>
                </a:lnTo>
                <a:lnTo>
                  <a:pt x="182565" y="266128"/>
                </a:lnTo>
                <a:lnTo>
                  <a:pt x="181152" y="273195"/>
                </a:lnTo>
                <a:lnTo>
                  <a:pt x="180775" y="276413"/>
                </a:lnTo>
                <a:lnTo>
                  <a:pt x="181477" y="279510"/>
                </a:lnTo>
                <a:lnTo>
                  <a:pt x="184796" y="285492"/>
                </a:lnTo>
                <a:lnTo>
                  <a:pt x="191987" y="291326"/>
                </a:lnTo>
                <a:lnTo>
                  <a:pt x="196571" y="294215"/>
                </a:lnTo>
                <a:lnTo>
                  <a:pt x="206745" y="297426"/>
                </a:lnTo>
                <a:lnTo>
                  <a:pt x="218569" y="299805"/>
                </a:lnTo>
                <a:lnTo>
                  <a:pt x="233349" y="304037"/>
                </a:lnTo>
                <a:lnTo>
                  <a:pt x="246053" y="305547"/>
                </a:lnTo>
                <a:lnTo>
                  <a:pt x="262143" y="306553"/>
                </a:lnTo>
                <a:lnTo>
                  <a:pt x="296530" y="307671"/>
                </a:lnTo>
                <a:lnTo>
                  <a:pt x="324513" y="308168"/>
                </a:lnTo>
                <a:lnTo>
                  <a:pt x="497204" y="31713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650"/>
          <p:cNvSpPr/>
          <p:nvPr/>
        </p:nvSpPr>
        <p:spPr>
          <a:xfrm>
            <a:off x="5146357" y="3043237"/>
            <a:ext cx="197169" cy="188596"/>
          </a:xfrm>
          <a:custGeom>
            <a:avLst/>
            <a:gdLst/>
            <a:ahLst/>
            <a:cxnLst/>
            <a:rect l="0" t="0" r="0" b="0"/>
            <a:pathLst>
              <a:path w="197169" h="188596">
                <a:moveTo>
                  <a:pt x="0" y="0"/>
                </a:moveTo>
                <a:lnTo>
                  <a:pt x="0" y="13652"/>
                </a:lnTo>
                <a:lnTo>
                  <a:pt x="953" y="18627"/>
                </a:lnTo>
                <a:lnTo>
                  <a:pt x="2540" y="22895"/>
                </a:lnTo>
                <a:lnTo>
                  <a:pt x="4551" y="26694"/>
                </a:lnTo>
                <a:lnTo>
                  <a:pt x="7797" y="31131"/>
                </a:lnTo>
                <a:lnTo>
                  <a:pt x="11865" y="35994"/>
                </a:lnTo>
                <a:lnTo>
                  <a:pt x="16482" y="41141"/>
                </a:lnTo>
                <a:lnTo>
                  <a:pt x="20514" y="47430"/>
                </a:lnTo>
                <a:lnTo>
                  <a:pt x="24153" y="54480"/>
                </a:lnTo>
                <a:lnTo>
                  <a:pt x="27533" y="62037"/>
                </a:lnTo>
                <a:lnTo>
                  <a:pt x="33595" y="69933"/>
                </a:lnTo>
                <a:lnTo>
                  <a:pt x="41447" y="78055"/>
                </a:lnTo>
                <a:lnTo>
                  <a:pt x="50491" y="86327"/>
                </a:lnTo>
                <a:lnTo>
                  <a:pt x="59379" y="93746"/>
                </a:lnTo>
                <a:lnTo>
                  <a:pt x="68160" y="100597"/>
                </a:lnTo>
                <a:lnTo>
                  <a:pt x="76873" y="107070"/>
                </a:lnTo>
                <a:lnTo>
                  <a:pt x="84586" y="113290"/>
                </a:lnTo>
                <a:lnTo>
                  <a:pt x="91633" y="119342"/>
                </a:lnTo>
                <a:lnTo>
                  <a:pt x="98236" y="125281"/>
                </a:lnTo>
                <a:lnTo>
                  <a:pt x="105496" y="131146"/>
                </a:lnTo>
                <a:lnTo>
                  <a:pt x="113193" y="136960"/>
                </a:lnTo>
                <a:lnTo>
                  <a:pt x="121182" y="142742"/>
                </a:lnTo>
                <a:lnTo>
                  <a:pt x="131271" y="149454"/>
                </a:lnTo>
                <a:lnTo>
                  <a:pt x="155180" y="164531"/>
                </a:lnTo>
                <a:lnTo>
                  <a:pt x="165366" y="170648"/>
                </a:lnTo>
                <a:lnTo>
                  <a:pt x="174062" y="175678"/>
                </a:lnTo>
                <a:lnTo>
                  <a:pt x="197168" y="18859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651"/>
          <p:cNvSpPr/>
          <p:nvPr/>
        </p:nvSpPr>
        <p:spPr>
          <a:xfrm>
            <a:off x="5120640" y="3051810"/>
            <a:ext cx="214313" cy="197168"/>
          </a:xfrm>
          <a:custGeom>
            <a:avLst/>
            <a:gdLst/>
            <a:ahLst/>
            <a:cxnLst/>
            <a:rect l="0" t="0" r="0" b="0"/>
            <a:pathLst>
              <a:path w="214313" h="197168">
                <a:moveTo>
                  <a:pt x="214312" y="0"/>
                </a:moveTo>
                <a:lnTo>
                  <a:pt x="200660" y="4551"/>
                </a:lnTo>
                <a:lnTo>
                  <a:pt x="194733" y="6844"/>
                </a:lnTo>
                <a:lnTo>
                  <a:pt x="188877" y="9325"/>
                </a:lnTo>
                <a:lnTo>
                  <a:pt x="183068" y="11931"/>
                </a:lnTo>
                <a:lnTo>
                  <a:pt x="176337" y="15574"/>
                </a:lnTo>
                <a:lnTo>
                  <a:pt x="168994" y="19908"/>
                </a:lnTo>
                <a:lnTo>
                  <a:pt x="161240" y="24702"/>
                </a:lnTo>
                <a:lnTo>
                  <a:pt x="154165" y="29803"/>
                </a:lnTo>
                <a:lnTo>
                  <a:pt x="147545" y="35108"/>
                </a:lnTo>
                <a:lnTo>
                  <a:pt x="141226" y="40550"/>
                </a:lnTo>
                <a:lnTo>
                  <a:pt x="132250" y="48941"/>
                </a:lnTo>
                <a:lnTo>
                  <a:pt x="109578" y="70964"/>
                </a:lnTo>
                <a:lnTo>
                  <a:pt x="96864" y="84457"/>
                </a:lnTo>
                <a:lnTo>
                  <a:pt x="70038" y="114689"/>
                </a:lnTo>
                <a:lnTo>
                  <a:pt x="59075" y="125989"/>
                </a:lnTo>
                <a:lnTo>
                  <a:pt x="49860" y="134475"/>
                </a:lnTo>
                <a:lnTo>
                  <a:pt x="41812" y="141085"/>
                </a:lnTo>
                <a:lnTo>
                  <a:pt x="34542" y="147396"/>
                </a:lnTo>
                <a:lnTo>
                  <a:pt x="27791" y="153509"/>
                </a:lnTo>
                <a:lnTo>
                  <a:pt x="21384" y="159489"/>
                </a:lnTo>
                <a:lnTo>
                  <a:pt x="16161" y="165381"/>
                </a:lnTo>
                <a:lnTo>
                  <a:pt x="11726" y="171214"/>
                </a:lnTo>
                <a:lnTo>
                  <a:pt x="0" y="19716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652"/>
          <p:cNvSpPr/>
          <p:nvPr/>
        </p:nvSpPr>
        <p:spPr>
          <a:xfrm>
            <a:off x="5557837" y="3120389"/>
            <a:ext cx="205741" cy="34292"/>
          </a:xfrm>
          <a:custGeom>
            <a:avLst/>
            <a:gdLst/>
            <a:ahLst/>
            <a:cxnLst/>
            <a:rect l="0" t="0" r="0" b="0"/>
            <a:pathLst>
              <a:path w="205741" h="34292">
                <a:moveTo>
                  <a:pt x="0" y="0"/>
                </a:moveTo>
                <a:lnTo>
                  <a:pt x="0" y="7381"/>
                </a:lnTo>
                <a:lnTo>
                  <a:pt x="953" y="8731"/>
                </a:lnTo>
                <a:lnTo>
                  <a:pt x="2540" y="10584"/>
                </a:lnTo>
                <a:lnTo>
                  <a:pt x="4551" y="12771"/>
                </a:lnTo>
                <a:lnTo>
                  <a:pt x="6844" y="14229"/>
                </a:lnTo>
                <a:lnTo>
                  <a:pt x="9325" y="15201"/>
                </a:lnTo>
                <a:lnTo>
                  <a:pt x="11931" y="15849"/>
                </a:lnTo>
                <a:lnTo>
                  <a:pt x="16527" y="16281"/>
                </a:lnTo>
                <a:lnTo>
                  <a:pt x="22448" y="16569"/>
                </a:lnTo>
                <a:lnTo>
                  <a:pt x="36647" y="16890"/>
                </a:lnTo>
                <a:lnTo>
                  <a:pt x="95666" y="17112"/>
                </a:lnTo>
                <a:lnTo>
                  <a:pt x="110450" y="18076"/>
                </a:lnTo>
                <a:lnTo>
                  <a:pt x="124116" y="19671"/>
                </a:lnTo>
                <a:lnTo>
                  <a:pt x="137037" y="21686"/>
                </a:lnTo>
                <a:lnTo>
                  <a:pt x="148508" y="23030"/>
                </a:lnTo>
                <a:lnTo>
                  <a:pt x="159012" y="23926"/>
                </a:lnTo>
                <a:lnTo>
                  <a:pt x="176400" y="24922"/>
                </a:lnTo>
                <a:lnTo>
                  <a:pt x="187303" y="25364"/>
                </a:lnTo>
                <a:lnTo>
                  <a:pt x="191543" y="26435"/>
                </a:lnTo>
                <a:lnTo>
                  <a:pt x="195323" y="28101"/>
                </a:lnTo>
                <a:lnTo>
                  <a:pt x="205740" y="3429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653"/>
          <p:cNvSpPr/>
          <p:nvPr/>
        </p:nvSpPr>
        <p:spPr>
          <a:xfrm>
            <a:off x="5815012" y="3053354"/>
            <a:ext cx="257176" cy="266567"/>
          </a:xfrm>
          <a:custGeom>
            <a:avLst/>
            <a:gdLst/>
            <a:ahLst/>
            <a:cxnLst/>
            <a:rect l="0" t="0" r="0" b="0"/>
            <a:pathLst>
              <a:path w="257176" h="266567">
                <a:moveTo>
                  <a:pt x="0" y="15601"/>
                </a:moveTo>
                <a:lnTo>
                  <a:pt x="13653" y="11050"/>
                </a:lnTo>
                <a:lnTo>
                  <a:pt x="18627" y="8756"/>
                </a:lnTo>
                <a:lnTo>
                  <a:pt x="22895" y="6275"/>
                </a:lnTo>
                <a:lnTo>
                  <a:pt x="26694" y="3669"/>
                </a:lnTo>
                <a:lnTo>
                  <a:pt x="31131" y="1931"/>
                </a:lnTo>
                <a:lnTo>
                  <a:pt x="35994" y="773"/>
                </a:lnTo>
                <a:lnTo>
                  <a:pt x="41141" y="0"/>
                </a:lnTo>
                <a:lnTo>
                  <a:pt x="46477" y="438"/>
                </a:lnTo>
                <a:lnTo>
                  <a:pt x="51940" y="1682"/>
                </a:lnTo>
                <a:lnTo>
                  <a:pt x="57486" y="3464"/>
                </a:lnTo>
                <a:lnTo>
                  <a:pt x="63089" y="4652"/>
                </a:lnTo>
                <a:lnTo>
                  <a:pt x="68730" y="5444"/>
                </a:lnTo>
                <a:lnTo>
                  <a:pt x="74395" y="5972"/>
                </a:lnTo>
                <a:lnTo>
                  <a:pt x="81029" y="7277"/>
                </a:lnTo>
                <a:lnTo>
                  <a:pt x="88310" y="9099"/>
                </a:lnTo>
                <a:lnTo>
                  <a:pt x="96020" y="11266"/>
                </a:lnTo>
                <a:lnTo>
                  <a:pt x="103066" y="13663"/>
                </a:lnTo>
                <a:lnTo>
                  <a:pt x="109668" y="16214"/>
                </a:lnTo>
                <a:lnTo>
                  <a:pt x="115975" y="18867"/>
                </a:lnTo>
                <a:lnTo>
                  <a:pt x="122084" y="22541"/>
                </a:lnTo>
                <a:lnTo>
                  <a:pt x="128062" y="26895"/>
                </a:lnTo>
                <a:lnTo>
                  <a:pt x="133952" y="31703"/>
                </a:lnTo>
                <a:lnTo>
                  <a:pt x="139784" y="36813"/>
                </a:lnTo>
                <a:lnTo>
                  <a:pt x="145577" y="42125"/>
                </a:lnTo>
                <a:lnTo>
                  <a:pt x="160291" y="56162"/>
                </a:lnTo>
                <a:lnTo>
                  <a:pt x="164011" y="59786"/>
                </a:lnTo>
                <a:lnTo>
                  <a:pt x="166491" y="64108"/>
                </a:lnTo>
                <a:lnTo>
                  <a:pt x="168144" y="68894"/>
                </a:lnTo>
                <a:lnTo>
                  <a:pt x="169245" y="73989"/>
                </a:lnTo>
                <a:lnTo>
                  <a:pt x="169981" y="79291"/>
                </a:lnTo>
                <a:lnTo>
                  <a:pt x="170471" y="84731"/>
                </a:lnTo>
                <a:lnTo>
                  <a:pt x="170797" y="90263"/>
                </a:lnTo>
                <a:lnTo>
                  <a:pt x="170062" y="96808"/>
                </a:lnTo>
                <a:lnTo>
                  <a:pt x="168620" y="104029"/>
                </a:lnTo>
                <a:lnTo>
                  <a:pt x="166706" y="111700"/>
                </a:lnTo>
                <a:lnTo>
                  <a:pt x="163525" y="118719"/>
                </a:lnTo>
                <a:lnTo>
                  <a:pt x="159499" y="125304"/>
                </a:lnTo>
                <a:lnTo>
                  <a:pt x="154910" y="131599"/>
                </a:lnTo>
                <a:lnTo>
                  <a:pt x="149946" y="137700"/>
                </a:lnTo>
                <a:lnTo>
                  <a:pt x="144731" y="143673"/>
                </a:lnTo>
                <a:lnTo>
                  <a:pt x="139350" y="149559"/>
                </a:lnTo>
                <a:lnTo>
                  <a:pt x="133858" y="154437"/>
                </a:lnTo>
                <a:lnTo>
                  <a:pt x="128291" y="158641"/>
                </a:lnTo>
                <a:lnTo>
                  <a:pt x="101118" y="176782"/>
                </a:lnTo>
                <a:lnTo>
                  <a:pt x="93130" y="183062"/>
                </a:lnTo>
                <a:lnTo>
                  <a:pt x="84946" y="190107"/>
                </a:lnTo>
                <a:lnTo>
                  <a:pt x="76633" y="197661"/>
                </a:lnTo>
                <a:lnTo>
                  <a:pt x="57237" y="216214"/>
                </a:lnTo>
                <a:lnTo>
                  <a:pt x="31943" y="240965"/>
                </a:lnTo>
                <a:lnTo>
                  <a:pt x="30821" y="243949"/>
                </a:lnTo>
                <a:lnTo>
                  <a:pt x="31024" y="246890"/>
                </a:lnTo>
                <a:lnTo>
                  <a:pt x="32114" y="249804"/>
                </a:lnTo>
                <a:lnTo>
                  <a:pt x="34744" y="251746"/>
                </a:lnTo>
                <a:lnTo>
                  <a:pt x="42746" y="253904"/>
                </a:lnTo>
                <a:lnTo>
                  <a:pt x="47548" y="255432"/>
                </a:lnTo>
                <a:lnTo>
                  <a:pt x="52654" y="257403"/>
                </a:lnTo>
                <a:lnTo>
                  <a:pt x="57962" y="259670"/>
                </a:lnTo>
                <a:lnTo>
                  <a:pt x="64359" y="261181"/>
                </a:lnTo>
                <a:lnTo>
                  <a:pt x="71481" y="262188"/>
                </a:lnTo>
                <a:lnTo>
                  <a:pt x="79087" y="262860"/>
                </a:lnTo>
                <a:lnTo>
                  <a:pt x="87967" y="263307"/>
                </a:lnTo>
                <a:lnTo>
                  <a:pt x="107994" y="263805"/>
                </a:lnTo>
                <a:lnTo>
                  <a:pt x="120574" y="264890"/>
                </a:lnTo>
                <a:lnTo>
                  <a:pt x="134675" y="266566"/>
                </a:lnTo>
                <a:lnTo>
                  <a:pt x="257175" y="26420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654"/>
          <p:cNvSpPr/>
          <p:nvPr/>
        </p:nvSpPr>
        <p:spPr>
          <a:xfrm>
            <a:off x="6312217" y="3128962"/>
            <a:ext cx="51436" cy="171451"/>
          </a:xfrm>
          <a:custGeom>
            <a:avLst/>
            <a:gdLst/>
            <a:ahLst/>
            <a:cxnLst/>
            <a:rect l="0" t="0" r="0" b="0"/>
            <a:pathLst>
              <a:path w="51436" h="171451">
                <a:moveTo>
                  <a:pt x="51435" y="0"/>
                </a:moveTo>
                <a:lnTo>
                  <a:pt x="46885" y="13652"/>
                </a:lnTo>
                <a:lnTo>
                  <a:pt x="43639" y="21484"/>
                </a:lnTo>
                <a:lnTo>
                  <a:pt x="39570" y="30515"/>
                </a:lnTo>
                <a:lnTo>
                  <a:pt x="34952" y="40346"/>
                </a:lnTo>
                <a:lnTo>
                  <a:pt x="31874" y="48805"/>
                </a:lnTo>
                <a:lnTo>
                  <a:pt x="29822" y="56349"/>
                </a:lnTo>
                <a:lnTo>
                  <a:pt x="28454" y="63284"/>
                </a:lnTo>
                <a:lnTo>
                  <a:pt x="25637" y="72669"/>
                </a:lnTo>
                <a:lnTo>
                  <a:pt x="21854" y="83689"/>
                </a:lnTo>
                <a:lnTo>
                  <a:pt x="17426" y="95797"/>
                </a:lnTo>
                <a:lnTo>
                  <a:pt x="14475" y="106728"/>
                </a:lnTo>
                <a:lnTo>
                  <a:pt x="12508" y="116872"/>
                </a:lnTo>
                <a:lnTo>
                  <a:pt x="11196" y="126492"/>
                </a:lnTo>
                <a:lnTo>
                  <a:pt x="9369" y="134810"/>
                </a:lnTo>
                <a:lnTo>
                  <a:pt x="7199" y="142261"/>
                </a:lnTo>
                <a:lnTo>
                  <a:pt x="4799" y="149133"/>
                </a:lnTo>
                <a:lnTo>
                  <a:pt x="3199" y="154667"/>
                </a:lnTo>
                <a:lnTo>
                  <a:pt x="2133" y="159309"/>
                </a:lnTo>
                <a:lnTo>
                  <a:pt x="0" y="1714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655"/>
          <p:cNvSpPr/>
          <p:nvPr/>
        </p:nvSpPr>
        <p:spPr>
          <a:xfrm>
            <a:off x="6226492" y="3214687"/>
            <a:ext cx="231459" cy="8574"/>
          </a:xfrm>
          <a:custGeom>
            <a:avLst/>
            <a:gdLst/>
            <a:ahLst/>
            <a:cxnLst/>
            <a:rect l="0" t="0" r="0" b="0"/>
            <a:pathLst>
              <a:path w="231459" h="8574">
                <a:moveTo>
                  <a:pt x="231458" y="0"/>
                </a:moveTo>
                <a:lnTo>
                  <a:pt x="176350" y="0"/>
                </a:lnTo>
                <a:lnTo>
                  <a:pt x="0" y="85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656"/>
          <p:cNvSpPr/>
          <p:nvPr/>
        </p:nvSpPr>
        <p:spPr>
          <a:xfrm>
            <a:off x="6543675" y="3120556"/>
            <a:ext cx="212820" cy="299718"/>
          </a:xfrm>
          <a:custGeom>
            <a:avLst/>
            <a:gdLst/>
            <a:ahLst/>
            <a:cxnLst/>
            <a:rect l="0" t="0" r="0" b="0"/>
            <a:pathLst>
              <a:path w="212820" h="299718">
                <a:moveTo>
                  <a:pt x="0" y="25551"/>
                </a:moveTo>
                <a:lnTo>
                  <a:pt x="4550" y="16450"/>
                </a:lnTo>
                <a:lnTo>
                  <a:pt x="9325" y="9441"/>
                </a:lnTo>
                <a:lnTo>
                  <a:pt x="11931" y="6238"/>
                </a:lnTo>
                <a:lnTo>
                  <a:pt x="14622" y="4104"/>
                </a:lnTo>
                <a:lnTo>
                  <a:pt x="17367" y="2680"/>
                </a:lnTo>
                <a:lnTo>
                  <a:pt x="20151" y="1731"/>
                </a:lnTo>
                <a:lnTo>
                  <a:pt x="24864" y="1099"/>
                </a:lnTo>
                <a:lnTo>
                  <a:pt x="30864" y="677"/>
                </a:lnTo>
                <a:lnTo>
                  <a:pt x="44197" y="208"/>
                </a:lnTo>
                <a:lnTo>
                  <a:pt x="56473" y="0"/>
                </a:lnTo>
                <a:lnTo>
                  <a:pt x="62414" y="897"/>
                </a:lnTo>
                <a:lnTo>
                  <a:pt x="68278" y="2448"/>
                </a:lnTo>
                <a:lnTo>
                  <a:pt x="95931" y="11780"/>
                </a:lnTo>
                <a:lnTo>
                  <a:pt x="103006" y="14465"/>
                </a:lnTo>
                <a:lnTo>
                  <a:pt x="109628" y="17208"/>
                </a:lnTo>
                <a:lnTo>
                  <a:pt x="115948" y="19989"/>
                </a:lnTo>
                <a:lnTo>
                  <a:pt x="147596" y="33005"/>
                </a:lnTo>
                <a:lnTo>
                  <a:pt x="156500" y="38140"/>
                </a:lnTo>
                <a:lnTo>
                  <a:pt x="163388" y="43469"/>
                </a:lnTo>
                <a:lnTo>
                  <a:pt x="181287" y="61158"/>
                </a:lnTo>
                <a:lnTo>
                  <a:pt x="187887" y="70269"/>
                </a:lnTo>
                <a:lnTo>
                  <a:pt x="190980" y="75365"/>
                </a:lnTo>
                <a:lnTo>
                  <a:pt x="192090" y="79716"/>
                </a:lnTo>
                <a:lnTo>
                  <a:pt x="191877" y="83568"/>
                </a:lnTo>
                <a:lnTo>
                  <a:pt x="190783" y="87089"/>
                </a:lnTo>
                <a:lnTo>
                  <a:pt x="187028" y="93541"/>
                </a:lnTo>
                <a:lnTo>
                  <a:pt x="182183" y="99584"/>
                </a:lnTo>
                <a:lnTo>
                  <a:pt x="176855" y="105445"/>
                </a:lnTo>
                <a:lnTo>
                  <a:pt x="172196" y="108341"/>
                </a:lnTo>
                <a:lnTo>
                  <a:pt x="166232" y="111224"/>
                </a:lnTo>
                <a:lnTo>
                  <a:pt x="159398" y="114099"/>
                </a:lnTo>
                <a:lnTo>
                  <a:pt x="151986" y="116968"/>
                </a:lnTo>
                <a:lnTo>
                  <a:pt x="136128" y="122696"/>
                </a:lnTo>
                <a:lnTo>
                  <a:pt x="126948" y="124604"/>
                </a:lnTo>
                <a:lnTo>
                  <a:pt x="117016" y="125877"/>
                </a:lnTo>
                <a:lnTo>
                  <a:pt x="106586" y="126725"/>
                </a:lnTo>
                <a:lnTo>
                  <a:pt x="96774" y="127290"/>
                </a:lnTo>
                <a:lnTo>
                  <a:pt x="78254" y="127918"/>
                </a:lnTo>
                <a:lnTo>
                  <a:pt x="69314" y="129038"/>
                </a:lnTo>
                <a:lnTo>
                  <a:pt x="60497" y="130738"/>
                </a:lnTo>
                <a:lnTo>
                  <a:pt x="51761" y="132823"/>
                </a:lnTo>
                <a:lnTo>
                  <a:pt x="44032" y="134213"/>
                </a:lnTo>
                <a:lnTo>
                  <a:pt x="36975" y="135140"/>
                </a:lnTo>
                <a:lnTo>
                  <a:pt x="30364" y="135758"/>
                </a:lnTo>
                <a:lnTo>
                  <a:pt x="23100" y="136170"/>
                </a:lnTo>
                <a:lnTo>
                  <a:pt x="7409" y="136627"/>
                </a:lnTo>
                <a:lnTo>
                  <a:pt x="3034" y="137702"/>
                </a:lnTo>
                <a:lnTo>
                  <a:pt x="1070" y="139371"/>
                </a:lnTo>
                <a:lnTo>
                  <a:pt x="713" y="141436"/>
                </a:lnTo>
                <a:lnTo>
                  <a:pt x="1428" y="143765"/>
                </a:lnTo>
                <a:lnTo>
                  <a:pt x="4762" y="148893"/>
                </a:lnTo>
                <a:lnTo>
                  <a:pt x="8890" y="151594"/>
                </a:lnTo>
                <a:lnTo>
                  <a:pt x="14499" y="154347"/>
                </a:lnTo>
                <a:lnTo>
                  <a:pt x="21096" y="157135"/>
                </a:lnTo>
                <a:lnTo>
                  <a:pt x="28351" y="159946"/>
                </a:lnTo>
                <a:lnTo>
                  <a:pt x="44033" y="165610"/>
                </a:lnTo>
                <a:lnTo>
                  <a:pt x="53168" y="169406"/>
                </a:lnTo>
                <a:lnTo>
                  <a:pt x="63067" y="173842"/>
                </a:lnTo>
                <a:lnTo>
                  <a:pt x="73477" y="178704"/>
                </a:lnTo>
                <a:lnTo>
                  <a:pt x="87085" y="185756"/>
                </a:lnTo>
                <a:lnTo>
                  <a:pt x="119984" y="203751"/>
                </a:lnTo>
                <a:lnTo>
                  <a:pt x="136187" y="213883"/>
                </a:lnTo>
                <a:lnTo>
                  <a:pt x="151751" y="224448"/>
                </a:lnTo>
                <a:lnTo>
                  <a:pt x="166889" y="235302"/>
                </a:lnTo>
                <a:lnTo>
                  <a:pt x="178887" y="244442"/>
                </a:lnTo>
                <a:lnTo>
                  <a:pt x="188791" y="252441"/>
                </a:lnTo>
                <a:lnTo>
                  <a:pt x="197298" y="259679"/>
                </a:lnTo>
                <a:lnTo>
                  <a:pt x="202969" y="265456"/>
                </a:lnTo>
                <a:lnTo>
                  <a:pt x="209270" y="274416"/>
                </a:lnTo>
                <a:lnTo>
                  <a:pt x="212072" y="281573"/>
                </a:lnTo>
                <a:lnTo>
                  <a:pt x="212819" y="284815"/>
                </a:lnTo>
                <a:lnTo>
                  <a:pt x="211411" y="287928"/>
                </a:lnTo>
                <a:lnTo>
                  <a:pt x="208569" y="290957"/>
                </a:lnTo>
                <a:lnTo>
                  <a:pt x="204768" y="293928"/>
                </a:lnTo>
                <a:lnTo>
                  <a:pt x="200329" y="295909"/>
                </a:lnTo>
                <a:lnTo>
                  <a:pt x="195466" y="297230"/>
                </a:lnTo>
                <a:lnTo>
                  <a:pt x="190317" y="298110"/>
                </a:lnTo>
                <a:lnTo>
                  <a:pt x="184029" y="298697"/>
                </a:lnTo>
                <a:lnTo>
                  <a:pt x="176978" y="299089"/>
                </a:lnTo>
                <a:lnTo>
                  <a:pt x="169420" y="299349"/>
                </a:lnTo>
                <a:lnTo>
                  <a:pt x="140580" y="299717"/>
                </a:lnTo>
                <a:lnTo>
                  <a:pt x="129915" y="298815"/>
                </a:lnTo>
                <a:lnTo>
                  <a:pt x="118995" y="297262"/>
                </a:lnTo>
                <a:lnTo>
                  <a:pt x="107905" y="295275"/>
                </a:lnTo>
                <a:lnTo>
                  <a:pt x="96701" y="292997"/>
                </a:lnTo>
                <a:lnTo>
                  <a:pt x="74093" y="287926"/>
                </a:lnTo>
                <a:lnTo>
                  <a:pt x="64635" y="285240"/>
                </a:lnTo>
                <a:lnTo>
                  <a:pt x="56425" y="282497"/>
                </a:lnTo>
                <a:lnTo>
                  <a:pt x="49047" y="279716"/>
                </a:lnTo>
                <a:lnTo>
                  <a:pt x="42223" y="276909"/>
                </a:lnTo>
                <a:lnTo>
                  <a:pt x="35768" y="274086"/>
                </a:lnTo>
                <a:lnTo>
                  <a:pt x="17144" y="26558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657"/>
          <p:cNvSpPr/>
          <p:nvPr/>
        </p:nvSpPr>
        <p:spPr>
          <a:xfrm>
            <a:off x="6869430" y="3266122"/>
            <a:ext cx="128588" cy="162879"/>
          </a:xfrm>
          <a:custGeom>
            <a:avLst/>
            <a:gdLst/>
            <a:ahLst/>
            <a:cxnLst/>
            <a:rect l="0" t="0" r="0" b="0"/>
            <a:pathLst>
              <a:path w="128588" h="162879">
                <a:moveTo>
                  <a:pt x="0" y="0"/>
                </a:moveTo>
                <a:lnTo>
                  <a:pt x="4551" y="13653"/>
                </a:lnTo>
                <a:lnTo>
                  <a:pt x="6844" y="19579"/>
                </a:lnTo>
                <a:lnTo>
                  <a:pt x="9325" y="25435"/>
                </a:lnTo>
                <a:lnTo>
                  <a:pt x="11931" y="31244"/>
                </a:lnTo>
                <a:lnTo>
                  <a:pt x="17479" y="41785"/>
                </a:lnTo>
                <a:lnTo>
                  <a:pt x="33803" y="71276"/>
                </a:lnTo>
                <a:lnTo>
                  <a:pt x="43490" y="85617"/>
                </a:lnTo>
                <a:lnTo>
                  <a:pt x="53759" y="98988"/>
                </a:lnTo>
                <a:lnTo>
                  <a:pt x="64414" y="111712"/>
                </a:lnTo>
                <a:lnTo>
                  <a:pt x="73422" y="122100"/>
                </a:lnTo>
                <a:lnTo>
                  <a:pt x="81333" y="130930"/>
                </a:lnTo>
                <a:lnTo>
                  <a:pt x="128587" y="1628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658"/>
          <p:cNvSpPr/>
          <p:nvPr/>
        </p:nvSpPr>
        <p:spPr>
          <a:xfrm>
            <a:off x="6792277" y="3274695"/>
            <a:ext cx="180024" cy="154306"/>
          </a:xfrm>
          <a:custGeom>
            <a:avLst/>
            <a:gdLst/>
            <a:ahLst/>
            <a:cxnLst/>
            <a:rect l="0" t="0" r="0" b="0"/>
            <a:pathLst>
              <a:path w="180024" h="154306">
                <a:moveTo>
                  <a:pt x="180023" y="0"/>
                </a:moveTo>
                <a:lnTo>
                  <a:pt x="156160" y="23863"/>
                </a:lnTo>
                <a:lnTo>
                  <a:pt x="147921" y="31149"/>
                </a:lnTo>
                <a:lnTo>
                  <a:pt x="126068" y="49404"/>
                </a:lnTo>
                <a:lnTo>
                  <a:pt x="112620" y="59606"/>
                </a:lnTo>
                <a:lnTo>
                  <a:pt x="82439" y="81101"/>
                </a:lnTo>
                <a:lnTo>
                  <a:pt x="46969" y="105521"/>
                </a:lnTo>
                <a:lnTo>
                  <a:pt x="38933" y="111305"/>
                </a:lnTo>
                <a:lnTo>
                  <a:pt x="32622" y="116113"/>
                </a:lnTo>
                <a:lnTo>
                  <a:pt x="27464" y="120271"/>
                </a:lnTo>
                <a:lnTo>
                  <a:pt x="23072" y="123995"/>
                </a:lnTo>
                <a:lnTo>
                  <a:pt x="19191" y="127431"/>
                </a:lnTo>
                <a:lnTo>
                  <a:pt x="12339" y="133788"/>
                </a:lnTo>
                <a:lnTo>
                  <a:pt x="6120" y="139789"/>
                </a:lnTo>
                <a:lnTo>
                  <a:pt x="4080" y="142723"/>
                </a:lnTo>
                <a:lnTo>
                  <a:pt x="2719" y="145631"/>
                </a:lnTo>
                <a:lnTo>
                  <a:pt x="0" y="1543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659"/>
          <p:cNvSpPr/>
          <p:nvPr/>
        </p:nvSpPr>
        <p:spPr>
          <a:xfrm>
            <a:off x="7121666" y="3326129"/>
            <a:ext cx="150672" cy="34292"/>
          </a:xfrm>
          <a:custGeom>
            <a:avLst/>
            <a:gdLst/>
            <a:ahLst/>
            <a:cxnLst/>
            <a:rect l="0" t="0" r="0" b="0"/>
            <a:pathLst>
              <a:path w="150672" h="34292">
                <a:moveTo>
                  <a:pt x="4939" y="0"/>
                </a:moveTo>
                <a:lnTo>
                  <a:pt x="0" y="0"/>
                </a:lnTo>
                <a:lnTo>
                  <a:pt x="2109" y="0"/>
                </a:lnTo>
                <a:lnTo>
                  <a:pt x="4957" y="953"/>
                </a:lnTo>
                <a:lnTo>
                  <a:pt x="8760" y="2541"/>
                </a:lnTo>
                <a:lnTo>
                  <a:pt x="13202" y="4552"/>
                </a:lnTo>
                <a:lnTo>
                  <a:pt x="19020" y="5892"/>
                </a:lnTo>
                <a:lnTo>
                  <a:pt x="25756" y="6786"/>
                </a:lnTo>
                <a:lnTo>
                  <a:pt x="33105" y="7381"/>
                </a:lnTo>
                <a:lnTo>
                  <a:pt x="40861" y="8731"/>
                </a:lnTo>
                <a:lnTo>
                  <a:pt x="48890" y="10583"/>
                </a:lnTo>
                <a:lnTo>
                  <a:pt x="57099" y="12771"/>
                </a:lnTo>
                <a:lnTo>
                  <a:pt x="65430" y="14229"/>
                </a:lnTo>
                <a:lnTo>
                  <a:pt x="73842" y="15201"/>
                </a:lnTo>
                <a:lnTo>
                  <a:pt x="82306" y="15849"/>
                </a:lnTo>
                <a:lnTo>
                  <a:pt x="93664" y="18187"/>
                </a:lnTo>
                <a:lnTo>
                  <a:pt x="106952" y="21649"/>
                </a:lnTo>
                <a:lnTo>
                  <a:pt x="150671" y="3429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660"/>
          <p:cNvSpPr/>
          <p:nvPr/>
        </p:nvSpPr>
        <p:spPr>
          <a:xfrm>
            <a:off x="7203757" y="3386137"/>
            <a:ext cx="197169" cy="17146"/>
          </a:xfrm>
          <a:custGeom>
            <a:avLst/>
            <a:gdLst/>
            <a:ahLst/>
            <a:cxnLst/>
            <a:rect l="0" t="0" r="0" b="0"/>
            <a:pathLst>
              <a:path w="197169" h="17146">
                <a:moveTo>
                  <a:pt x="0" y="0"/>
                </a:moveTo>
                <a:lnTo>
                  <a:pt x="22754" y="0"/>
                </a:lnTo>
                <a:lnTo>
                  <a:pt x="33267" y="953"/>
                </a:lnTo>
                <a:lnTo>
                  <a:pt x="44085" y="2540"/>
                </a:lnTo>
                <a:lnTo>
                  <a:pt x="55108" y="4551"/>
                </a:lnTo>
                <a:lnTo>
                  <a:pt x="72934" y="5892"/>
                </a:lnTo>
                <a:lnTo>
                  <a:pt x="95295" y="6785"/>
                </a:lnTo>
                <a:lnTo>
                  <a:pt x="120680" y="7381"/>
                </a:lnTo>
                <a:lnTo>
                  <a:pt x="139508" y="8731"/>
                </a:lnTo>
                <a:lnTo>
                  <a:pt x="153965" y="10583"/>
                </a:lnTo>
                <a:lnTo>
                  <a:pt x="165509" y="12771"/>
                </a:lnTo>
                <a:lnTo>
                  <a:pt x="174157" y="14229"/>
                </a:lnTo>
                <a:lnTo>
                  <a:pt x="180875" y="15201"/>
                </a:lnTo>
                <a:lnTo>
                  <a:pt x="197168"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661"/>
          <p:cNvSpPr/>
          <p:nvPr/>
        </p:nvSpPr>
        <p:spPr>
          <a:xfrm>
            <a:off x="7539352" y="3300412"/>
            <a:ext cx="202515" cy="231459"/>
          </a:xfrm>
          <a:custGeom>
            <a:avLst/>
            <a:gdLst/>
            <a:ahLst/>
            <a:cxnLst/>
            <a:rect l="0" t="0" r="0" b="0"/>
            <a:pathLst>
              <a:path w="202515" h="231459">
                <a:moveTo>
                  <a:pt x="41595" y="0"/>
                </a:moveTo>
                <a:lnTo>
                  <a:pt x="32494" y="13653"/>
                </a:lnTo>
                <a:lnTo>
                  <a:pt x="26955" y="23389"/>
                </a:lnTo>
                <a:lnTo>
                  <a:pt x="13181" y="49448"/>
                </a:lnTo>
                <a:lnTo>
                  <a:pt x="8364" y="63445"/>
                </a:lnTo>
                <a:lnTo>
                  <a:pt x="5154" y="77539"/>
                </a:lnTo>
                <a:lnTo>
                  <a:pt x="3013" y="91698"/>
                </a:lnTo>
                <a:lnTo>
                  <a:pt x="1586" y="103042"/>
                </a:lnTo>
                <a:lnTo>
                  <a:pt x="635" y="112510"/>
                </a:lnTo>
                <a:lnTo>
                  <a:pt x="0" y="120727"/>
                </a:lnTo>
                <a:lnTo>
                  <a:pt x="531" y="128109"/>
                </a:lnTo>
                <a:lnTo>
                  <a:pt x="1836" y="134936"/>
                </a:lnTo>
                <a:lnTo>
                  <a:pt x="3659" y="141393"/>
                </a:lnTo>
                <a:lnTo>
                  <a:pt x="5827" y="147602"/>
                </a:lnTo>
                <a:lnTo>
                  <a:pt x="8225" y="153646"/>
                </a:lnTo>
                <a:lnTo>
                  <a:pt x="10776" y="159581"/>
                </a:lnTo>
                <a:lnTo>
                  <a:pt x="14382" y="165442"/>
                </a:lnTo>
                <a:lnTo>
                  <a:pt x="18690" y="171255"/>
                </a:lnTo>
                <a:lnTo>
                  <a:pt x="23468" y="177035"/>
                </a:lnTo>
                <a:lnTo>
                  <a:pt x="28558" y="181841"/>
                </a:lnTo>
                <a:lnTo>
                  <a:pt x="33856" y="185997"/>
                </a:lnTo>
                <a:lnTo>
                  <a:pt x="39293" y="189721"/>
                </a:lnTo>
                <a:lnTo>
                  <a:pt x="45775" y="192203"/>
                </a:lnTo>
                <a:lnTo>
                  <a:pt x="52955" y="193858"/>
                </a:lnTo>
                <a:lnTo>
                  <a:pt x="60598" y="194961"/>
                </a:lnTo>
                <a:lnTo>
                  <a:pt x="67599" y="196649"/>
                </a:lnTo>
                <a:lnTo>
                  <a:pt x="74171" y="198727"/>
                </a:lnTo>
                <a:lnTo>
                  <a:pt x="80457" y="201065"/>
                </a:lnTo>
                <a:lnTo>
                  <a:pt x="87506" y="202623"/>
                </a:lnTo>
                <a:lnTo>
                  <a:pt x="95062" y="203662"/>
                </a:lnTo>
                <a:lnTo>
                  <a:pt x="102958" y="204355"/>
                </a:lnTo>
                <a:lnTo>
                  <a:pt x="111079" y="203864"/>
                </a:lnTo>
                <a:lnTo>
                  <a:pt x="119350" y="202585"/>
                </a:lnTo>
                <a:lnTo>
                  <a:pt x="127721" y="200779"/>
                </a:lnTo>
                <a:lnTo>
                  <a:pt x="135208" y="198623"/>
                </a:lnTo>
                <a:lnTo>
                  <a:pt x="142103" y="196233"/>
                </a:lnTo>
                <a:lnTo>
                  <a:pt x="148606" y="193687"/>
                </a:lnTo>
                <a:lnTo>
                  <a:pt x="163450" y="188318"/>
                </a:lnTo>
                <a:lnTo>
                  <a:pt x="171409" y="185553"/>
                </a:lnTo>
                <a:lnTo>
                  <a:pt x="177668" y="181804"/>
                </a:lnTo>
                <a:lnTo>
                  <a:pt x="182792" y="177400"/>
                </a:lnTo>
                <a:lnTo>
                  <a:pt x="187162" y="172560"/>
                </a:lnTo>
                <a:lnTo>
                  <a:pt x="191028" y="167427"/>
                </a:lnTo>
                <a:lnTo>
                  <a:pt x="194556" y="162101"/>
                </a:lnTo>
                <a:lnTo>
                  <a:pt x="197862" y="156645"/>
                </a:lnTo>
                <a:lnTo>
                  <a:pt x="200066" y="152055"/>
                </a:lnTo>
                <a:lnTo>
                  <a:pt x="201535" y="148043"/>
                </a:lnTo>
                <a:lnTo>
                  <a:pt x="202514" y="144415"/>
                </a:lnTo>
                <a:lnTo>
                  <a:pt x="202214" y="141044"/>
                </a:lnTo>
                <a:lnTo>
                  <a:pt x="201062" y="137844"/>
                </a:lnTo>
                <a:lnTo>
                  <a:pt x="197242" y="131749"/>
                </a:lnTo>
                <a:lnTo>
                  <a:pt x="192369" y="125865"/>
                </a:lnTo>
                <a:lnTo>
                  <a:pt x="188784" y="124868"/>
                </a:lnTo>
                <a:lnTo>
                  <a:pt x="184488" y="125155"/>
                </a:lnTo>
                <a:lnTo>
                  <a:pt x="179720" y="126299"/>
                </a:lnTo>
                <a:lnTo>
                  <a:pt x="175588" y="127062"/>
                </a:lnTo>
                <a:lnTo>
                  <a:pt x="171881" y="127571"/>
                </a:lnTo>
                <a:lnTo>
                  <a:pt x="168458" y="127910"/>
                </a:lnTo>
                <a:lnTo>
                  <a:pt x="164270" y="130041"/>
                </a:lnTo>
                <a:lnTo>
                  <a:pt x="159574" y="133366"/>
                </a:lnTo>
                <a:lnTo>
                  <a:pt x="154537" y="137489"/>
                </a:lnTo>
                <a:lnTo>
                  <a:pt x="149274" y="141189"/>
                </a:lnTo>
                <a:lnTo>
                  <a:pt x="143861" y="144609"/>
                </a:lnTo>
                <a:lnTo>
                  <a:pt x="138348" y="147841"/>
                </a:lnTo>
                <a:lnTo>
                  <a:pt x="132767" y="150948"/>
                </a:lnTo>
                <a:lnTo>
                  <a:pt x="121486" y="156940"/>
                </a:lnTo>
                <a:lnTo>
                  <a:pt x="115810" y="161777"/>
                </a:lnTo>
                <a:lnTo>
                  <a:pt x="110122" y="167859"/>
                </a:lnTo>
                <a:lnTo>
                  <a:pt x="104425" y="174771"/>
                </a:lnTo>
                <a:lnTo>
                  <a:pt x="100627" y="180332"/>
                </a:lnTo>
                <a:lnTo>
                  <a:pt x="98094" y="184991"/>
                </a:lnTo>
                <a:lnTo>
                  <a:pt x="96406" y="189050"/>
                </a:lnTo>
                <a:lnTo>
                  <a:pt x="96233" y="192708"/>
                </a:lnTo>
                <a:lnTo>
                  <a:pt x="97071" y="196100"/>
                </a:lnTo>
                <a:lnTo>
                  <a:pt x="100541" y="202408"/>
                </a:lnTo>
                <a:lnTo>
                  <a:pt x="105258" y="208387"/>
                </a:lnTo>
                <a:lnTo>
                  <a:pt x="110529" y="214219"/>
                </a:lnTo>
                <a:lnTo>
                  <a:pt x="113269" y="217108"/>
                </a:lnTo>
                <a:lnTo>
                  <a:pt x="116048" y="219034"/>
                </a:lnTo>
                <a:lnTo>
                  <a:pt x="121675" y="221173"/>
                </a:lnTo>
                <a:lnTo>
                  <a:pt x="127352" y="224664"/>
                </a:lnTo>
                <a:lnTo>
                  <a:pt x="144465" y="23145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662"/>
          <p:cNvSpPr/>
          <p:nvPr/>
        </p:nvSpPr>
        <p:spPr>
          <a:xfrm>
            <a:off x="7805222" y="3327321"/>
            <a:ext cx="211140" cy="290275"/>
          </a:xfrm>
          <a:custGeom>
            <a:avLst/>
            <a:gdLst/>
            <a:ahLst/>
            <a:cxnLst/>
            <a:rect l="0" t="0" r="0" b="0"/>
            <a:pathLst>
              <a:path w="211140" h="290275">
                <a:moveTo>
                  <a:pt x="84335" y="7381"/>
                </a:moveTo>
                <a:lnTo>
                  <a:pt x="79784" y="2830"/>
                </a:lnTo>
                <a:lnTo>
                  <a:pt x="77491" y="1490"/>
                </a:lnTo>
                <a:lnTo>
                  <a:pt x="72404" y="0"/>
                </a:lnTo>
                <a:lnTo>
                  <a:pt x="69713" y="1508"/>
                </a:lnTo>
                <a:lnTo>
                  <a:pt x="64183" y="8264"/>
                </a:lnTo>
                <a:lnTo>
                  <a:pt x="59470" y="13684"/>
                </a:lnTo>
                <a:lnTo>
                  <a:pt x="53471" y="20156"/>
                </a:lnTo>
                <a:lnTo>
                  <a:pt x="46615" y="27327"/>
                </a:lnTo>
                <a:lnTo>
                  <a:pt x="40138" y="34966"/>
                </a:lnTo>
                <a:lnTo>
                  <a:pt x="33915" y="42916"/>
                </a:lnTo>
                <a:lnTo>
                  <a:pt x="27862" y="51074"/>
                </a:lnTo>
                <a:lnTo>
                  <a:pt x="22874" y="59369"/>
                </a:lnTo>
                <a:lnTo>
                  <a:pt x="18596" y="67757"/>
                </a:lnTo>
                <a:lnTo>
                  <a:pt x="14791" y="76207"/>
                </a:lnTo>
                <a:lnTo>
                  <a:pt x="12255" y="84698"/>
                </a:lnTo>
                <a:lnTo>
                  <a:pt x="10564" y="93215"/>
                </a:lnTo>
                <a:lnTo>
                  <a:pt x="9437" y="101751"/>
                </a:lnTo>
                <a:lnTo>
                  <a:pt x="7733" y="109347"/>
                </a:lnTo>
                <a:lnTo>
                  <a:pt x="5645" y="116316"/>
                </a:lnTo>
                <a:lnTo>
                  <a:pt x="3300" y="122867"/>
                </a:lnTo>
                <a:lnTo>
                  <a:pt x="1737" y="129139"/>
                </a:lnTo>
                <a:lnTo>
                  <a:pt x="695" y="135226"/>
                </a:lnTo>
                <a:lnTo>
                  <a:pt x="0" y="141188"/>
                </a:lnTo>
                <a:lnTo>
                  <a:pt x="489" y="147068"/>
                </a:lnTo>
                <a:lnTo>
                  <a:pt x="1768" y="152894"/>
                </a:lnTo>
                <a:lnTo>
                  <a:pt x="3573" y="158682"/>
                </a:lnTo>
                <a:lnTo>
                  <a:pt x="5729" y="164446"/>
                </a:lnTo>
                <a:lnTo>
                  <a:pt x="8118" y="170193"/>
                </a:lnTo>
                <a:lnTo>
                  <a:pt x="10664" y="175930"/>
                </a:lnTo>
                <a:lnTo>
                  <a:pt x="16033" y="184844"/>
                </a:lnTo>
                <a:lnTo>
                  <a:pt x="18798" y="188555"/>
                </a:lnTo>
                <a:lnTo>
                  <a:pt x="23498" y="191981"/>
                </a:lnTo>
                <a:lnTo>
                  <a:pt x="29490" y="195218"/>
                </a:lnTo>
                <a:lnTo>
                  <a:pt x="36341" y="198328"/>
                </a:lnTo>
                <a:lnTo>
                  <a:pt x="43767" y="201354"/>
                </a:lnTo>
                <a:lnTo>
                  <a:pt x="51575" y="204324"/>
                </a:lnTo>
                <a:lnTo>
                  <a:pt x="59638" y="207256"/>
                </a:lnTo>
                <a:lnTo>
                  <a:pt x="67871" y="209211"/>
                </a:lnTo>
                <a:lnTo>
                  <a:pt x="76216" y="210514"/>
                </a:lnTo>
                <a:lnTo>
                  <a:pt x="84638" y="211383"/>
                </a:lnTo>
                <a:lnTo>
                  <a:pt x="94062" y="211010"/>
                </a:lnTo>
                <a:lnTo>
                  <a:pt x="104154" y="209809"/>
                </a:lnTo>
                <a:lnTo>
                  <a:pt x="114693" y="208055"/>
                </a:lnTo>
                <a:lnTo>
                  <a:pt x="124576" y="206886"/>
                </a:lnTo>
                <a:lnTo>
                  <a:pt x="134022" y="206107"/>
                </a:lnTo>
                <a:lnTo>
                  <a:pt x="143178" y="205588"/>
                </a:lnTo>
                <a:lnTo>
                  <a:pt x="152138" y="203336"/>
                </a:lnTo>
                <a:lnTo>
                  <a:pt x="160970" y="199930"/>
                </a:lnTo>
                <a:lnTo>
                  <a:pt x="169715" y="195755"/>
                </a:lnTo>
                <a:lnTo>
                  <a:pt x="176498" y="191066"/>
                </a:lnTo>
                <a:lnTo>
                  <a:pt x="181971" y="186035"/>
                </a:lnTo>
                <a:lnTo>
                  <a:pt x="186574" y="180776"/>
                </a:lnTo>
                <a:lnTo>
                  <a:pt x="194226" y="172393"/>
                </a:lnTo>
                <a:lnTo>
                  <a:pt x="200804" y="165492"/>
                </a:lnTo>
                <a:lnTo>
                  <a:pt x="206902" y="159250"/>
                </a:lnTo>
                <a:lnTo>
                  <a:pt x="208908" y="156252"/>
                </a:lnTo>
                <a:lnTo>
                  <a:pt x="211139" y="150381"/>
                </a:lnTo>
                <a:lnTo>
                  <a:pt x="209828" y="147482"/>
                </a:lnTo>
                <a:lnTo>
                  <a:pt x="207050" y="144596"/>
                </a:lnTo>
                <a:lnTo>
                  <a:pt x="203292" y="141721"/>
                </a:lnTo>
                <a:lnTo>
                  <a:pt x="199835" y="138851"/>
                </a:lnTo>
                <a:lnTo>
                  <a:pt x="193454" y="133122"/>
                </a:lnTo>
                <a:lnTo>
                  <a:pt x="189465" y="131214"/>
                </a:lnTo>
                <a:lnTo>
                  <a:pt x="184901" y="129941"/>
                </a:lnTo>
                <a:lnTo>
                  <a:pt x="179954" y="129093"/>
                </a:lnTo>
                <a:lnTo>
                  <a:pt x="174751" y="129480"/>
                </a:lnTo>
                <a:lnTo>
                  <a:pt x="169378" y="130690"/>
                </a:lnTo>
                <a:lnTo>
                  <a:pt x="163890" y="132449"/>
                </a:lnTo>
                <a:lnTo>
                  <a:pt x="158326" y="134575"/>
                </a:lnTo>
                <a:lnTo>
                  <a:pt x="152713" y="136945"/>
                </a:lnTo>
                <a:lnTo>
                  <a:pt x="147066" y="139477"/>
                </a:lnTo>
                <a:lnTo>
                  <a:pt x="140442" y="142118"/>
                </a:lnTo>
                <a:lnTo>
                  <a:pt x="125465" y="147592"/>
                </a:lnTo>
                <a:lnTo>
                  <a:pt x="119374" y="150385"/>
                </a:lnTo>
                <a:lnTo>
                  <a:pt x="114363" y="153199"/>
                </a:lnTo>
                <a:lnTo>
                  <a:pt x="110068" y="156028"/>
                </a:lnTo>
                <a:lnTo>
                  <a:pt x="106253" y="159819"/>
                </a:lnTo>
                <a:lnTo>
                  <a:pt x="102757" y="164251"/>
                </a:lnTo>
                <a:lnTo>
                  <a:pt x="99474" y="169111"/>
                </a:lnTo>
                <a:lnTo>
                  <a:pt x="96332" y="174256"/>
                </a:lnTo>
                <a:lnTo>
                  <a:pt x="93286" y="179591"/>
                </a:lnTo>
                <a:lnTo>
                  <a:pt x="90303" y="185053"/>
                </a:lnTo>
                <a:lnTo>
                  <a:pt x="88314" y="190599"/>
                </a:lnTo>
                <a:lnTo>
                  <a:pt x="86988" y="196201"/>
                </a:lnTo>
                <a:lnTo>
                  <a:pt x="86104" y="201841"/>
                </a:lnTo>
                <a:lnTo>
                  <a:pt x="85514" y="207507"/>
                </a:lnTo>
                <a:lnTo>
                  <a:pt x="85121" y="213188"/>
                </a:lnTo>
                <a:lnTo>
                  <a:pt x="84859" y="218881"/>
                </a:lnTo>
                <a:lnTo>
                  <a:pt x="86589" y="226486"/>
                </a:lnTo>
                <a:lnTo>
                  <a:pt x="89648" y="235366"/>
                </a:lnTo>
                <a:lnTo>
                  <a:pt x="93592" y="245096"/>
                </a:lnTo>
                <a:lnTo>
                  <a:pt x="96222" y="253487"/>
                </a:lnTo>
                <a:lnTo>
                  <a:pt x="97974" y="260987"/>
                </a:lnTo>
                <a:lnTo>
                  <a:pt x="101480" y="29027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663"/>
          <p:cNvSpPr/>
          <p:nvPr/>
        </p:nvSpPr>
        <p:spPr>
          <a:xfrm>
            <a:off x="4940617" y="3514725"/>
            <a:ext cx="42863" cy="8573"/>
          </a:xfrm>
          <a:custGeom>
            <a:avLst/>
            <a:gdLst/>
            <a:ahLst/>
            <a:cxnLst/>
            <a:rect l="0" t="0" r="0" b="0"/>
            <a:pathLst>
              <a:path w="42863" h="8573">
                <a:moveTo>
                  <a:pt x="42862" y="0"/>
                </a:moveTo>
                <a:lnTo>
                  <a:pt x="24660" y="4550"/>
                </a:lnTo>
                <a:lnTo>
                  <a:pt x="18345" y="5891"/>
                </a:lnTo>
                <a:lnTo>
                  <a:pt x="13182" y="6785"/>
                </a:lnTo>
                <a:lnTo>
                  <a:pt x="0" y="85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664"/>
          <p:cNvSpPr/>
          <p:nvPr/>
        </p:nvSpPr>
        <p:spPr>
          <a:xfrm>
            <a:off x="4906327" y="3557587"/>
            <a:ext cx="284819" cy="111443"/>
          </a:xfrm>
          <a:custGeom>
            <a:avLst/>
            <a:gdLst/>
            <a:ahLst/>
            <a:cxnLst/>
            <a:rect l="0" t="0" r="0" b="0"/>
            <a:pathLst>
              <a:path w="284819" h="111443">
                <a:moveTo>
                  <a:pt x="0" y="0"/>
                </a:moveTo>
                <a:lnTo>
                  <a:pt x="27305" y="0"/>
                </a:lnTo>
                <a:lnTo>
                  <a:pt x="38206" y="953"/>
                </a:lnTo>
                <a:lnTo>
                  <a:pt x="48331" y="2540"/>
                </a:lnTo>
                <a:lnTo>
                  <a:pt x="57938" y="4551"/>
                </a:lnTo>
                <a:lnTo>
                  <a:pt x="68153" y="5892"/>
                </a:lnTo>
                <a:lnTo>
                  <a:pt x="78773" y="6785"/>
                </a:lnTo>
                <a:lnTo>
                  <a:pt x="89663" y="7381"/>
                </a:lnTo>
                <a:lnTo>
                  <a:pt x="104543" y="9683"/>
                </a:lnTo>
                <a:lnTo>
                  <a:pt x="122083" y="13123"/>
                </a:lnTo>
                <a:lnTo>
                  <a:pt x="141396" y="17321"/>
                </a:lnTo>
                <a:lnTo>
                  <a:pt x="158082" y="22025"/>
                </a:lnTo>
                <a:lnTo>
                  <a:pt x="173016" y="27066"/>
                </a:lnTo>
                <a:lnTo>
                  <a:pt x="186781" y="32331"/>
                </a:lnTo>
                <a:lnTo>
                  <a:pt x="201673" y="38699"/>
                </a:lnTo>
                <a:lnTo>
                  <a:pt x="233460" y="53395"/>
                </a:lnTo>
                <a:lnTo>
                  <a:pt x="265282" y="68631"/>
                </a:lnTo>
                <a:lnTo>
                  <a:pt x="272105" y="72424"/>
                </a:lnTo>
                <a:lnTo>
                  <a:pt x="277606" y="75905"/>
                </a:lnTo>
                <a:lnTo>
                  <a:pt x="282226" y="79179"/>
                </a:lnTo>
                <a:lnTo>
                  <a:pt x="284353" y="82313"/>
                </a:lnTo>
                <a:lnTo>
                  <a:pt x="284818" y="85356"/>
                </a:lnTo>
                <a:lnTo>
                  <a:pt x="284177" y="88336"/>
                </a:lnTo>
                <a:lnTo>
                  <a:pt x="282796" y="91276"/>
                </a:lnTo>
                <a:lnTo>
                  <a:pt x="280923" y="94188"/>
                </a:lnTo>
                <a:lnTo>
                  <a:pt x="278722" y="97082"/>
                </a:lnTo>
                <a:lnTo>
                  <a:pt x="275350" y="99011"/>
                </a:lnTo>
                <a:lnTo>
                  <a:pt x="266523" y="101155"/>
                </a:lnTo>
                <a:lnTo>
                  <a:pt x="260549" y="102679"/>
                </a:lnTo>
                <a:lnTo>
                  <a:pt x="253710" y="104648"/>
                </a:lnTo>
                <a:lnTo>
                  <a:pt x="246292" y="106913"/>
                </a:lnTo>
                <a:lnTo>
                  <a:pt x="238489" y="108423"/>
                </a:lnTo>
                <a:lnTo>
                  <a:pt x="230431" y="109429"/>
                </a:lnTo>
                <a:lnTo>
                  <a:pt x="171450" y="11144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665"/>
          <p:cNvSpPr/>
          <p:nvPr/>
        </p:nvSpPr>
        <p:spPr>
          <a:xfrm>
            <a:off x="4978564" y="3489112"/>
            <a:ext cx="244946" cy="17041"/>
          </a:xfrm>
          <a:custGeom>
            <a:avLst/>
            <a:gdLst/>
            <a:ahLst/>
            <a:cxnLst/>
            <a:rect l="0" t="0" r="0" b="0"/>
            <a:pathLst>
              <a:path w="244946" h="17041">
                <a:moveTo>
                  <a:pt x="22061" y="8467"/>
                </a:moveTo>
                <a:lnTo>
                  <a:pt x="3857" y="8467"/>
                </a:lnTo>
                <a:lnTo>
                  <a:pt x="400" y="7515"/>
                </a:lnTo>
                <a:lnTo>
                  <a:pt x="0" y="5928"/>
                </a:lnTo>
                <a:lnTo>
                  <a:pt x="1639" y="3917"/>
                </a:lnTo>
                <a:lnTo>
                  <a:pt x="4636" y="2576"/>
                </a:lnTo>
                <a:lnTo>
                  <a:pt x="8539" y="1683"/>
                </a:lnTo>
                <a:lnTo>
                  <a:pt x="13046" y="1087"/>
                </a:lnTo>
                <a:lnTo>
                  <a:pt x="18909" y="690"/>
                </a:lnTo>
                <a:lnTo>
                  <a:pt x="25674" y="425"/>
                </a:lnTo>
                <a:lnTo>
                  <a:pt x="33042" y="248"/>
                </a:lnTo>
                <a:lnTo>
                  <a:pt x="88920" y="0"/>
                </a:lnTo>
                <a:lnTo>
                  <a:pt x="109496" y="917"/>
                </a:lnTo>
                <a:lnTo>
                  <a:pt x="128928" y="2482"/>
                </a:lnTo>
                <a:lnTo>
                  <a:pt x="147598" y="4477"/>
                </a:lnTo>
                <a:lnTo>
                  <a:pt x="162902" y="5807"/>
                </a:lnTo>
                <a:lnTo>
                  <a:pt x="175963" y="6694"/>
                </a:lnTo>
                <a:lnTo>
                  <a:pt x="198094" y="7679"/>
                </a:lnTo>
                <a:lnTo>
                  <a:pt x="217455" y="8117"/>
                </a:lnTo>
                <a:lnTo>
                  <a:pt x="224714" y="9186"/>
                </a:lnTo>
                <a:lnTo>
                  <a:pt x="230505" y="10852"/>
                </a:lnTo>
                <a:lnTo>
                  <a:pt x="244945" y="1704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666"/>
          <p:cNvSpPr/>
          <p:nvPr/>
        </p:nvSpPr>
        <p:spPr>
          <a:xfrm>
            <a:off x="5309234" y="3531870"/>
            <a:ext cx="171451" cy="214313"/>
          </a:xfrm>
          <a:custGeom>
            <a:avLst/>
            <a:gdLst/>
            <a:ahLst/>
            <a:cxnLst/>
            <a:rect l="0" t="0" r="0" b="0"/>
            <a:pathLst>
              <a:path w="171451" h="214313">
                <a:moveTo>
                  <a:pt x="0" y="0"/>
                </a:moveTo>
                <a:lnTo>
                  <a:pt x="4552" y="13652"/>
                </a:lnTo>
                <a:lnTo>
                  <a:pt x="5892" y="18626"/>
                </a:lnTo>
                <a:lnTo>
                  <a:pt x="6786" y="22895"/>
                </a:lnTo>
                <a:lnTo>
                  <a:pt x="7382" y="26693"/>
                </a:lnTo>
                <a:lnTo>
                  <a:pt x="8731" y="31130"/>
                </a:lnTo>
                <a:lnTo>
                  <a:pt x="10584" y="35994"/>
                </a:lnTo>
                <a:lnTo>
                  <a:pt x="12771" y="41140"/>
                </a:lnTo>
                <a:lnTo>
                  <a:pt x="17742" y="51939"/>
                </a:lnTo>
                <a:lnTo>
                  <a:pt x="20401" y="57486"/>
                </a:lnTo>
                <a:lnTo>
                  <a:pt x="23125" y="64041"/>
                </a:lnTo>
                <a:lnTo>
                  <a:pt x="25895" y="71269"/>
                </a:lnTo>
                <a:lnTo>
                  <a:pt x="28694" y="78945"/>
                </a:lnTo>
                <a:lnTo>
                  <a:pt x="32464" y="85967"/>
                </a:lnTo>
                <a:lnTo>
                  <a:pt x="36883" y="92554"/>
                </a:lnTo>
                <a:lnTo>
                  <a:pt x="41734" y="98850"/>
                </a:lnTo>
                <a:lnTo>
                  <a:pt x="50683" y="108762"/>
                </a:lnTo>
                <a:lnTo>
                  <a:pt x="75866" y="135016"/>
                </a:lnTo>
                <a:lnTo>
                  <a:pt x="88677" y="147161"/>
                </a:lnTo>
                <a:lnTo>
                  <a:pt x="101029" y="158114"/>
                </a:lnTo>
                <a:lnTo>
                  <a:pt x="113073" y="168275"/>
                </a:lnTo>
                <a:lnTo>
                  <a:pt x="123959" y="176953"/>
                </a:lnTo>
                <a:lnTo>
                  <a:pt x="134075" y="184643"/>
                </a:lnTo>
                <a:lnTo>
                  <a:pt x="143676" y="191675"/>
                </a:lnTo>
                <a:lnTo>
                  <a:pt x="150077" y="197316"/>
                </a:lnTo>
                <a:lnTo>
                  <a:pt x="154344" y="202029"/>
                </a:lnTo>
                <a:lnTo>
                  <a:pt x="157188" y="206123"/>
                </a:lnTo>
                <a:lnTo>
                  <a:pt x="160037" y="208853"/>
                </a:lnTo>
                <a:lnTo>
                  <a:pt x="162890" y="210673"/>
                </a:lnTo>
                <a:lnTo>
                  <a:pt x="171450" y="21431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667"/>
          <p:cNvSpPr/>
          <p:nvPr/>
        </p:nvSpPr>
        <p:spPr>
          <a:xfrm>
            <a:off x="5257800" y="3583304"/>
            <a:ext cx="231458" cy="154307"/>
          </a:xfrm>
          <a:custGeom>
            <a:avLst/>
            <a:gdLst/>
            <a:ahLst/>
            <a:cxnLst/>
            <a:rect l="0" t="0" r="0" b="0"/>
            <a:pathLst>
              <a:path w="231458" h="154307">
                <a:moveTo>
                  <a:pt x="231457" y="0"/>
                </a:moveTo>
                <a:lnTo>
                  <a:pt x="213254" y="4552"/>
                </a:lnTo>
                <a:lnTo>
                  <a:pt x="205987" y="6845"/>
                </a:lnTo>
                <a:lnTo>
                  <a:pt x="199237" y="9326"/>
                </a:lnTo>
                <a:lnTo>
                  <a:pt x="192832" y="11932"/>
                </a:lnTo>
                <a:lnTo>
                  <a:pt x="187609" y="15575"/>
                </a:lnTo>
                <a:lnTo>
                  <a:pt x="183176" y="19909"/>
                </a:lnTo>
                <a:lnTo>
                  <a:pt x="179267" y="24703"/>
                </a:lnTo>
                <a:lnTo>
                  <a:pt x="173804" y="28851"/>
                </a:lnTo>
                <a:lnTo>
                  <a:pt x="167304" y="32569"/>
                </a:lnTo>
                <a:lnTo>
                  <a:pt x="160113" y="36001"/>
                </a:lnTo>
                <a:lnTo>
                  <a:pt x="153415" y="40193"/>
                </a:lnTo>
                <a:lnTo>
                  <a:pt x="147044" y="44893"/>
                </a:lnTo>
                <a:lnTo>
                  <a:pt x="130123" y="59005"/>
                </a:lnTo>
                <a:lnTo>
                  <a:pt x="100377" y="84327"/>
                </a:lnTo>
                <a:lnTo>
                  <a:pt x="86921" y="94318"/>
                </a:lnTo>
                <a:lnTo>
                  <a:pt x="75091" y="101932"/>
                </a:lnTo>
                <a:lnTo>
                  <a:pt x="64349" y="107960"/>
                </a:lnTo>
                <a:lnTo>
                  <a:pt x="54329" y="114836"/>
                </a:lnTo>
                <a:lnTo>
                  <a:pt x="44792" y="122277"/>
                </a:lnTo>
                <a:lnTo>
                  <a:pt x="35576" y="130096"/>
                </a:lnTo>
                <a:lnTo>
                  <a:pt x="28480" y="135308"/>
                </a:lnTo>
                <a:lnTo>
                  <a:pt x="22796" y="138783"/>
                </a:lnTo>
                <a:lnTo>
                  <a:pt x="18055" y="141100"/>
                </a:lnTo>
                <a:lnTo>
                  <a:pt x="13941" y="143597"/>
                </a:lnTo>
                <a:lnTo>
                  <a:pt x="10247" y="146214"/>
                </a:lnTo>
                <a:lnTo>
                  <a:pt x="0" y="15430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668"/>
          <p:cNvSpPr/>
          <p:nvPr/>
        </p:nvSpPr>
        <p:spPr>
          <a:xfrm>
            <a:off x="5600700" y="3660457"/>
            <a:ext cx="231458" cy="16937"/>
          </a:xfrm>
          <a:custGeom>
            <a:avLst/>
            <a:gdLst/>
            <a:ahLst/>
            <a:cxnLst/>
            <a:rect l="0" t="0" r="0" b="0"/>
            <a:pathLst>
              <a:path w="231458" h="16937">
                <a:moveTo>
                  <a:pt x="0" y="0"/>
                </a:moveTo>
                <a:lnTo>
                  <a:pt x="0" y="9102"/>
                </a:lnTo>
                <a:lnTo>
                  <a:pt x="1904" y="11783"/>
                </a:lnTo>
                <a:lnTo>
                  <a:pt x="5079" y="13571"/>
                </a:lnTo>
                <a:lnTo>
                  <a:pt x="9102" y="14762"/>
                </a:lnTo>
                <a:lnTo>
                  <a:pt x="13687" y="15556"/>
                </a:lnTo>
                <a:lnTo>
                  <a:pt x="18650" y="16086"/>
                </a:lnTo>
                <a:lnTo>
                  <a:pt x="23863" y="16439"/>
                </a:lnTo>
                <a:lnTo>
                  <a:pt x="30196" y="16674"/>
                </a:lnTo>
                <a:lnTo>
                  <a:pt x="44853" y="16936"/>
                </a:lnTo>
                <a:lnTo>
                  <a:pt x="56572" y="16053"/>
                </a:lnTo>
                <a:lnTo>
                  <a:pt x="71052" y="14512"/>
                </a:lnTo>
                <a:lnTo>
                  <a:pt x="87372" y="12532"/>
                </a:lnTo>
                <a:lnTo>
                  <a:pt x="103968" y="11212"/>
                </a:lnTo>
                <a:lnTo>
                  <a:pt x="120747" y="10332"/>
                </a:lnTo>
                <a:lnTo>
                  <a:pt x="155583" y="9355"/>
                </a:lnTo>
                <a:lnTo>
                  <a:pt x="231457" y="857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669"/>
          <p:cNvSpPr/>
          <p:nvPr/>
        </p:nvSpPr>
        <p:spPr>
          <a:xfrm>
            <a:off x="5875020" y="3592292"/>
            <a:ext cx="394335" cy="248188"/>
          </a:xfrm>
          <a:custGeom>
            <a:avLst/>
            <a:gdLst/>
            <a:ahLst/>
            <a:cxnLst/>
            <a:rect l="0" t="0" r="0" b="0"/>
            <a:pathLst>
              <a:path w="394335" h="248188">
                <a:moveTo>
                  <a:pt x="0" y="25303"/>
                </a:moveTo>
                <a:lnTo>
                  <a:pt x="13652" y="16201"/>
                </a:lnTo>
                <a:lnTo>
                  <a:pt x="22895" y="11732"/>
                </a:lnTo>
                <a:lnTo>
                  <a:pt x="31130" y="8794"/>
                </a:lnTo>
                <a:lnTo>
                  <a:pt x="41140" y="4313"/>
                </a:lnTo>
                <a:lnTo>
                  <a:pt x="47429" y="2737"/>
                </a:lnTo>
                <a:lnTo>
                  <a:pt x="54480" y="1686"/>
                </a:lnTo>
                <a:lnTo>
                  <a:pt x="62037" y="986"/>
                </a:lnTo>
                <a:lnTo>
                  <a:pt x="71837" y="519"/>
                </a:lnTo>
                <a:lnTo>
                  <a:pt x="95428" y="0"/>
                </a:lnTo>
                <a:lnTo>
                  <a:pt x="106481" y="815"/>
                </a:lnTo>
                <a:lnTo>
                  <a:pt x="116707" y="2309"/>
                </a:lnTo>
                <a:lnTo>
                  <a:pt x="126382" y="4259"/>
                </a:lnTo>
                <a:lnTo>
                  <a:pt x="135690" y="7463"/>
                </a:lnTo>
                <a:lnTo>
                  <a:pt x="144752" y="11505"/>
                </a:lnTo>
                <a:lnTo>
                  <a:pt x="153651" y="16104"/>
                </a:lnTo>
                <a:lnTo>
                  <a:pt x="162442" y="20123"/>
                </a:lnTo>
                <a:lnTo>
                  <a:pt x="171159" y="23754"/>
                </a:lnTo>
                <a:lnTo>
                  <a:pt x="179829" y="27128"/>
                </a:lnTo>
                <a:lnTo>
                  <a:pt x="187513" y="31282"/>
                </a:lnTo>
                <a:lnTo>
                  <a:pt x="194541" y="35957"/>
                </a:lnTo>
                <a:lnTo>
                  <a:pt x="201131" y="40978"/>
                </a:lnTo>
                <a:lnTo>
                  <a:pt x="207430" y="47183"/>
                </a:lnTo>
                <a:lnTo>
                  <a:pt x="213534" y="54177"/>
                </a:lnTo>
                <a:lnTo>
                  <a:pt x="219508" y="61697"/>
                </a:lnTo>
                <a:lnTo>
                  <a:pt x="224444" y="68615"/>
                </a:lnTo>
                <a:lnTo>
                  <a:pt x="228686" y="75133"/>
                </a:lnTo>
                <a:lnTo>
                  <a:pt x="232467" y="81383"/>
                </a:lnTo>
                <a:lnTo>
                  <a:pt x="234988" y="88407"/>
                </a:lnTo>
                <a:lnTo>
                  <a:pt x="236669" y="95947"/>
                </a:lnTo>
                <a:lnTo>
                  <a:pt x="237789" y="103832"/>
                </a:lnTo>
                <a:lnTo>
                  <a:pt x="238536" y="110993"/>
                </a:lnTo>
                <a:lnTo>
                  <a:pt x="239034" y="117672"/>
                </a:lnTo>
                <a:lnTo>
                  <a:pt x="239366" y="124029"/>
                </a:lnTo>
                <a:lnTo>
                  <a:pt x="238635" y="130173"/>
                </a:lnTo>
                <a:lnTo>
                  <a:pt x="237195" y="136174"/>
                </a:lnTo>
                <a:lnTo>
                  <a:pt x="235282" y="142079"/>
                </a:lnTo>
                <a:lnTo>
                  <a:pt x="231149" y="147921"/>
                </a:lnTo>
                <a:lnTo>
                  <a:pt x="225537" y="153721"/>
                </a:lnTo>
                <a:lnTo>
                  <a:pt x="218938" y="159492"/>
                </a:lnTo>
                <a:lnTo>
                  <a:pt x="212633" y="164292"/>
                </a:lnTo>
                <a:lnTo>
                  <a:pt x="206525" y="168445"/>
                </a:lnTo>
                <a:lnTo>
                  <a:pt x="194659" y="175599"/>
                </a:lnTo>
                <a:lnTo>
                  <a:pt x="183035" y="181953"/>
                </a:lnTo>
                <a:lnTo>
                  <a:pt x="176316" y="184982"/>
                </a:lnTo>
                <a:lnTo>
                  <a:pt x="168979" y="187953"/>
                </a:lnTo>
                <a:lnTo>
                  <a:pt x="161230" y="190886"/>
                </a:lnTo>
                <a:lnTo>
                  <a:pt x="152254" y="194746"/>
                </a:lnTo>
                <a:lnTo>
                  <a:pt x="132121" y="204116"/>
                </a:lnTo>
                <a:lnTo>
                  <a:pt x="124276" y="207377"/>
                </a:lnTo>
                <a:lnTo>
                  <a:pt x="113019" y="210999"/>
                </a:lnTo>
                <a:lnTo>
                  <a:pt x="109635" y="212918"/>
                </a:lnTo>
                <a:lnTo>
                  <a:pt x="107380" y="215150"/>
                </a:lnTo>
                <a:lnTo>
                  <a:pt x="105876" y="217590"/>
                </a:lnTo>
                <a:lnTo>
                  <a:pt x="105827" y="220169"/>
                </a:lnTo>
                <a:lnTo>
                  <a:pt x="106746" y="222841"/>
                </a:lnTo>
                <a:lnTo>
                  <a:pt x="108312" y="225575"/>
                </a:lnTo>
                <a:lnTo>
                  <a:pt x="110308" y="227398"/>
                </a:lnTo>
                <a:lnTo>
                  <a:pt x="112590" y="228612"/>
                </a:lnTo>
                <a:lnTo>
                  <a:pt x="132201" y="235113"/>
                </a:lnTo>
                <a:lnTo>
                  <a:pt x="144331" y="236614"/>
                </a:lnTo>
                <a:lnTo>
                  <a:pt x="160038" y="237614"/>
                </a:lnTo>
                <a:lnTo>
                  <a:pt x="178129" y="238281"/>
                </a:lnTo>
                <a:lnTo>
                  <a:pt x="218551" y="239022"/>
                </a:lnTo>
                <a:lnTo>
                  <a:pt x="394334" y="24818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670"/>
          <p:cNvSpPr/>
          <p:nvPr/>
        </p:nvSpPr>
        <p:spPr>
          <a:xfrm>
            <a:off x="6320790" y="3711892"/>
            <a:ext cx="197168" cy="8574"/>
          </a:xfrm>
          <a:custGeom>
            <a:avLst/>
            <a:gdLst/>
            <a:ahLst/>
            <a:cxnLst/>
            <a:rect l="0" t="0" r="0" b="0"/>
            <a:pathLst>
              <a:path w="197168" h="8574">
                <a:moveTo>
                  <a:pt x="0" y="0"/>
                </a:moveTo>
                <a:lnTo>
                  <a:pt x="38625" y="0"/>
                </a:lnTo>
                <a:lnTo>
                  <a:pt x="48609" y="953"/>
                </a:lnTo>
                <a:lnTo>
                  <a:pt x="60981" y="2540"/>
                </a:lnTo>
                <a:lnTo>
                  <a:pt x="74944" y="4551"/>
                </a:lnTo>
                <a:lnTo>
                  <a:pt x="87110" y="5891"/>
                </a:lnTo>
                <a:lnTo>
                  <a:pt x="98078" y="6785"/>
                </a:lnTo>
                <a:lnTo>
                  <a:pt x="108248" y="7381"/>
                </a:lnTo>
                <a:lnTo>
                  <a:pt x="127167" y="8043"/>
                </a:lnTo>
                <a:lnTo>
                  <a:pt x="156424" y="8416"/>
                </a:lnTo>
                <a:lnTo>
                  <a:pt x="197167" y="85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671"/>
          <p:cNvSpPr/>
          <p:nvPr/>
        </p:nvSpPr>
        <p:spPr>
          <a:xfrm>
            <a:off x="6380797" y="3763327"/>
            <a:ext cx="257176" cy="17146"/>
          </a:xfrm>
          <a:custGeom>
            <a:avLst/>
            <a:gdLst/>
            <a:ahLst/>
            <a:cxnLst/>
            <a:rect l="0" t="0" r="0" b="0"/>
            <a:pathLst>
              <a:path w="257176" h="17146">
                <a:moveTo>
                  <a:pt x="0" y="0"/>
                </a:moveTo>
                <a:lnTo>
                  <a:pt x="18203" y="0"/>
                </a:lnTo>
                <a:lnTo>
                  <a:pt x="27376" y="952"/>
                </a:lnTo>
                <a:lnTo>
                  <a:pt x="37301" y="2540"/>
                </a:lnTo>
                <a:lnTo>
                  <a:pt x="47727" y="4551"/>
                </a:lnTo>
                <a:lnTo>
                  <a:pt x="63251" y="5892"/>
                </a:lnTo>
                <a:lnTo>
                  <a:pt x="82172" y="6785"/>
                </a:lnTo>
                <a:lnTo>
                  <a:pt x="103359" y="7381"/>
                </a:lnTo>
                <a:lnTo>
                  <a:pt x="125103" y="8731"/>
                </a:lnTo>
                <a:lnTo>
                  <a:pt x="147220" y="10583"/>
                </a:lnTo>
                <a:lnTo>
                  <a:pt x="257175"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672"/>
          <p:cNvSpPr/>
          <p:nvPr/>
        </p:nvSpPr>
        <p:spPr>
          <a:xfrm>
            <a:off x="6715275" y="3677602"/>
            <a:ext cx="205289" cy="214314"/>
          </a:xfrm>
          <a:custGeom>
            <a:avLst/>
            <a:gdLst/>
            <a:ahLst/>
            <a:cxnLst/>
            <a:rect l="0" t="0" r="0" b="0"/>
            <a:pathLst>
              <a:path w="205289" h="214314">
                <a:moveTo>
                  <a:pt x="59857" y="0"/>
                </a:moveTo>
                <a:lnTo>
                  <a:pt x="50756" y="13652"/>
                </a:lnTo>
                <a:lnTo>
                  <a:pt x="48074" y="18627"/>
                </a:lnTo>
                <a:lnTo>
                  <a:pt x="46287" y="22895"/>
                </a:lnTo>
                <a:lnTo>
                  <a:pt x="45096" y="26693"/>
                </a:lnTo>
                <a:lnTo>
                  <a:pt x="42396" y="31131"/>
                </a:lnTo>
                <a:lnTo>
                  <a:pt x="38691" y="35994"/>
                </a:lnTo>
                <a:lnTo>
                  <a:pt x="34316" y="41141"/>
                </a:lnTo>
                <a:lnTo>
                  <a:pt x="30448" y="47430"/>
                </a:lnTo>
                <a:lnTo>
                  <a:pt x="26916" y="54480"/>
                </a:lnTo>
                <a:lnTo>
                  <a:pt x="23609" y="62038"/>
                </a:lnTo>
                <a:lnTo>
                  <a:pt x="17394" y="75515"/>
                </a:lnTo>
                <a:lnTo>
                  <a:pt x="5644" y="99689"/>
                </a:lnTo>
                <a:lnTo>
                  <a:pt x="3713" y="106464"/>
                </a:lnTo>
                <a:lnTo>
                  <a:pt x="2425" y="113839"/>
                </a:lnTo>
                <a:lnTo>
                  <a:pt x="1566" y="121612"/>
                </a:lnTo>
                <a:lnTo>
                  <a:pt x="994" y="128700"/>
                </a:lnTo>
                <a:lnTo>
                  <a:pt x="613" y="135330"/>
                </a:lnTo>
                <a:lnTo>
                  <a:pt x="188" y="146824"/>
                </a:lnTo>
                <a:lnTo>
                  <a:pt x="0" y="155108"/>
                </a:lnTo>
                <a:lnTo>
                  <a:pt x="903" y="159603"/>
                </a:lnTo>
                <a:lnTo>
                  <a:pt x="2457" y="164504"/>
                </a:lnTo>
                <a:lnTo>
                  <a:pt x="4445" y="169677"/>
                </a:lnTo>
                <a:lnTo>
                  <a:pt x="6723" y="173126"/>
                </a:lnTo>
                <a:lnTo>
                  <a:pt x="9195" y="175425"/>
                </a:lnTo>
                <a:lnTo>
                  <a:pt x="15433" y="178931"/>
                </a:lnTo>
                <a:lnTo>
                  <a:pt x="29655" y="186261"/>
                </a:lnTo>
                <a:lnTo>
                  <a:pt x="40401" y="191685"/>
                </a:lnTo>
                <a:lnTo>
                  <a:pt x="46887" y="193513"/>
                </a:lnTo>
                <a:lnTo>
                  <a:pt x="54068" y="194731"/>
                </a:lnTo>
                <a:lnTo>
                  <a:pt x="61712" y="195543"/>
                </a:lnTo>
                <a:lnTo>
                  <a:pt x="69666" y="195132"/>
                </a:lnTo>
                <a:lnTo>
                  <a:pt x="77827" y="193906"/>
                </a:lnTo>
                <a:lnTo>
                  <a:pt x="86124" y="192135"/>
                </a:lnTo>
                <a:lnTo>
                  <a:pt x="94513" y="190003"/>
                </a:lnTo>
                <a:lnTo>
                  <a:pt x="102964" y="187629"/>
                </a:lnTo>
                <a:lnTo>
                  <a:pt x="119973" y="182451"/>
                </a:lnTo>
                <a:lnTo>
                  <a:pt x="137058" y="176974"/>
                </a:lnTo>
                <a:lnTo>
                  <a:pt x="144662" y="173228"/>
                </a:lnTo>
                <a:lnTo>
                  <a:pt x="151636" y="168826"/>
                </a:lnTo>
                <a:lnTo>
                  <a:pt x="158191" y="163985"/>
                </a:lnTo>
                <a:lnTo>
                  <a:pt x="164465" y="158854"/>
                </a:lnTo>
                <a:lnTo>
                  <a:pt x="170553" y="153528"/>
                </a:lnTo>
                <a:lnTo>
                  <a:pt x="176517" y="148072"/>
                </a:lnTo>
                <a:lnTo>
                  <a:pt x="182398" y="143482"/>
                </a:lnTo>
                <a:lnTo>
                  <a:pt x="188224" y="139470"/>
                </a:lnTo>
                <a:lnTo>
                  <a:pt x="194012" y="135842"/>
                </a:lnTo>
                <a:lnTo>
                  <a:pt x="197872" y="131519"/>
                </a:lnTo>
                <a:lnTo>
                  <a:pt x="200444" y="126732"/>
                </a:lnTo>
                <a:lnTo>
                  <a:pt x="202160" y="121635"/>
                </a:lnTo>
                <a:lnTo>
                  <a:pt x="203302" y="117285"/>
                </a:lnTo>
                <a:lnTo>
                  <a:pt x="204065" y="113433"/>
                </a:lnTo>
                <a:lnTo>
                  <a:pt x="205288" y="104957"/>
                </a:lnTo>
                <a:lnTo>
                  <a:pt x="204436" y="104261"/>
                </a:lnTo>
                <a:lnTo>
                  <a:pt x="200949" y="103488"/>
                </a:lnTo>
                <a:lnTo>
                  <a:pt x="197734" y="103282"/>
                </a:lnTo>
                <a:lnTo>
                  <a:pt x="189081" y="103054"/>
                </a:lnTo>
                <a:lnTo>
                  <a:pt x="184106" y="103945"/>
                </a:lnTo>
                <a:lnTo>
                  <a:pt x="178884" y="105492"/>
                </a:lnTo>
                <a:lnTo>
                  <a:pt x="173499" y="107475"/>
                </a:lnTo>
                <a:lnTo>
                  <a:pt x="168004" y="109750"/>
                </a:lnTo>
                <a:lnTo>
                  <a:pt x="162434" y="112219"/>
                </a:lnTo>
                <a:lnTo>
                  <a:pt x="156817" y="114818"/>
                </a:lnTo>
                <a:lnTo>
                  <a:pt x="150215" y="117503"/>
                </a:lnTo>
                <a:lnTo>
                  <a:pt x="142955" y="120245"/>
                </a:lnTo>
                <a:lnTo>
                  <a:pt x="135258" y="123026"/>
                </a:lnTo>
                <a:lnTo>
                  <a:pt x="129175" y="126785"/>
                </a:lnTo>
                <a:lnTo>
                  <a:pt x="124167" y="131196"/>
                </a:lnTo>
                <a:lnTo>
                  <a:pt x="119875" y="136041"/>
                </a:lnTo>
                <a:lnTo>
                  <a:pt x="115109" y="140224"/>
                </a:lnTo>
                <a:lnTo>
                  <a:pt x="110026" y="143965"/>
                </a:lnTo>
                <a:lnTo>
                  <a:pt x="104733" y="147412"/>
                </a:lnTo>
                <a:lnTo>
                  <a:pt x="100252" y="152567"/>
                </a:lnTo>
                <a:lnTo>
                  <a:pt x="96312" y="158861"/>
                </a:lnTo>
                <a:lnTo>
                  <a:pt x="92733" y="165915"/>
                </a:lnTo>
                <a:lnTo>
                  <a:pt x="90347" y="171570"/>
                </a:lnTo>
                <a:lnTo>
                  <a:pt x="88756" y="176293"/>
                </a:lnTo>
                <a:lnTo>
                  <a:pt x="87695" y="180393"/>
                </a:lnTo>
                <a:lnTo>
                  <a:pt x="86989" y="184080"/>
                </a:lnTo>
                <a:lnTo>
                  <a:pt x="86203" y="190716"/>
                </a:lnTo>
                <a:lnTo>
                  <a:pt x="86946" y="193819"/>
                </a:lnTo>
                <a:lnTo>
                  <a:pt x="90311" y="199807"/>
                </a:lnTo>
                <a:lnTo>
                  <a:pt x="93495" y="201784"/>
                </a:lnTo>
                <a:lnTo>
                  <a:pt x="97523" y="203103"/>
                </a:lnTo>
                <a:lnTo>
                  <a:pt x="102112" y="203982"/>
                </a:lnTo>
                <a:lnTo>
                  <a:pt x="107077" y="205521"/>
                </a:lnTo>
                <a:lnTo>
                  <a:pt x="112292" y="207499"/>
                </a:lnTo>
                <a:lnTo>
                  <a:pt x="128437" y="21431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673"/>
          <p:cNvSpPr/>
          <p:nvPr/>
        </p:nvSpPr>
        <p:spPr>
          <a:xfrm>
            <a:off x="7040072" y="3720465"/>
            <a:ext cx="218565" cy="231458"/>
          </a:xfrm>
          <a:custGeom>
            <a:avLst/>
            <a:gdLst/>
            <a:ahLst/>
            <a:cxnLst/>
            <a:rect l="0" t="0" r="0" b="0"/>
            <a:pathLst>
              <a:path w="218565" h="231458">
                <a:moveTo>
                  <a:pt x="137968" y="0"/>
                </a:moveTo>
                <a:lnTo>
                  <a:pt x="115213" y="9101"/>
                </a:lnTo>
                <a:lnTo>
                  <a:pt x="106606" y="13687"/>
                </a:lnTo>
                <a:lnTo>
                  <a:pt x="98962" y="18650"/>
                </a:lnTo>
                <a:lnTo>
                  <a:pt x="91961" y="23863"/>
                </a:lnTo>
                <a:lnTo>
                  <a:pt x="83485" y="31149"/>
                </a:lnTo>
                <a:lnTo>
                  <a:pt x="74023" y="39815"/>
                </a:lnTo>
                <a:lnTo>
                  <a:pt x="63906" y="49404"/>
                </a:lnTo>
                <a:lnTo>
                  <a:pt x="52398" y="62463"/>
                </a:lnTo>
                <a:lnTo>
                  <a:pt x="39964" y="77837"/>
                </a:lnTo>
                <a:lnTo>
                  <a:pt x="26911" y="94754"/>
                </a:lnTo>
                <a:lnTo>
                  <a:pt x="17258" y="108889"/>
                </a:lnTo>
                <a:lnTo>
                  <a:pt x="9869" y="121170"/>
                </a:lnTo>
                <a:lnTo>
                  <a:pt x="3991" y="132215"/>
                </a:lnTo>
                <a:lnTo>
                  <a:pt x="1025" y="141483"/>
                </a:lnTo>
                <a:lnTo>
                  <a:pt x="0" y="149567"/>
                </a:lnTo>
                <a:lnTo>
                  <a:pt x="568" y="167506"/>
                </a:lnTo>
                <a:lnTo>
                  <a:pt x="648" y="171678"/>
                </a:lnTo>
                <a:lnTo>
                  <a:pt x="2606" y="176364"/>
                </a:lnTo>
                <a:lnTo>
                  <a:pt x="5817" y="181394"/>
                </a:lnTo>
                <a:lnTo>
                  <a:pt x="9862" y="186651"/>
                </a:lnTo>
                <a:lnTo>
                  <a:pt x="14464" y="191109"/>
                </a:lnTo>
                <a:lnTo>
                  <a:pt x="19437" y="195033"/>
                </a:lnTo>
                <a:lnTo>
                  <a:pt x="24657" y="198602"/>
                </a:lnTo>
                <a:lnTo>
                  <a:pt x="30995" y="200981"/>
                </a:lnTo>
                <a:lnTo>
                  <a:pt x="38078" y="202568"/>
                </a:lnTo>
                <a:lnTo>
                  <a:pt x="45657" y="203625"/>
                </a:lnTo>
                <a:lnTo>
                  <a:pt x="53567" y="204330"/>
                </a:lnTo>
                <a:lnTo>
                  <a:pt x="61698" y="204800"/>
                </a:lnTo>
                <a:lnTo>
                  <a:pt x="69976" y="205113"/>
                </a:lnTo>
                <a:lnTo>
                  <a:pt x="99830" y="205554"/>
                </a:lnTo>
                <a:lnTo>
                  <a:pt x="109685" y="204663"/>
                </a:lnTo>
                <a:lnTo>
                  <a:pt x="119113" y="203117"/>
                </a:lnTo>
                <a:lnTo>
                  <a:pt x="128255" y="201134"/>
                </a:lnTo>
                <a:lnTo>
                  <a:pt x="137208" y="197907"/>
                </a:lnTo>
                <a:lnTo>
                  <a:pt x="146034" y="193850"/>
                </a:lnTo>
                <a:lnTo>
                  <a:pt x="176179" y="178203"/>
                </a:lnTo>
                <a:lnTo>
                  <a:pt x="182492" y="174047"/>
                </a:lnTo>
                <a:lnTo>
                  <a:pt x="188606" y="169371"/>
                </a:lnTo>
                <a:lnTo>
                  <a:pt x="194586" y="164349"/>
                </a:lnTo>
                <a:lnTo>
                  <a:pt x="199526" y="159096"/>
                </a:lnTo>
                <a:lnTo>
                  <a:pt x="203771" y="153689"/>
                </a:lnTo>
                <a:lnTo>
                  <a:pt x="207554" y="148179"/>
                </a:lnTo>
                <a:lnTo>
                  <a:pt x="211028" y="143553"/>
                </a:lnTo>
                <a:lnTo>
                  <a:pt x="214298" y="139517"/>
                </a:lnTo>
                <a:lnTo>
                  <a:pt x="217429" y="135874"/>
                </a:lnTo>
                <a:lnTo>
                  <a:pt x="218564" y="132492"/>
                </a:lnTo>
                <a:lnTo>
                  <a:pt x="218369" y="129286"/>
                </a:lnTo>
                <a:lnTo>
                  <a:pt x="217286" y="126195"/>
                </a:lnTo>
                <a:lnTo>
                  <a:pt x="215612" y="124135"/>
                </a:lnTo>
                <a:lnTo>
                  <a:pt x="213543" y="122762"/>
                </a:lnTo>
                <a:lnTo>
                  <a:pt x="207752" y="120283"/>
                </a:lnTo>
                <a:lnTo>
                  <a:pt x="198828" y="116007"/>
                </a:lnTo>
                <a:lnTo>
                  <a:pt x="193781" y="114485"/>
                </a:lnTo>
                <a:lnTo>
                  <a:pt x="188511" y="113471"/>
                </a:lnTo>
                <a:lnTo>
                  <a:pt x="183094" y="112795"/>
                </a:lnTo>
                <a:lnTo>
                  <a:pt x="177577" y="113296"/>
                </a:lnTo>
                <a:lnTo>
                  <a:pt x="171993" y="114583"/>
                </a:lnTo>
                <a:lnTo>
                  <a:pt x="166367" y="116394"/>
                </a:lnTo>
                <a:lnTo>
                  <a:pt x="160710" y="118553"/>
                </a:lnTo>
                <a:lnTo>
                  <a:pt x="155035" y="120945"/>
                </a:lnTo>
                <a:lnTo>
                  <a:pt x="149345" y="123493"/>
                </a:lnTo>
                <a:lnTo>
                  <a:pt x="142695" y="126143"/>
                </a:lnTo>
                <a:lnTo>
                  <a:pt x="127687" y="131628"/>
                </a:lnTo>
                <a:lnTo>
                  <a:pt x="120636" y="135377"/>
                </a:lnTo>
                <a:lnTo>
                  <a:pt x="114031" y="139781"/>
                </a:lnTo>
                <a:lnTo>
                  <a:pt x="107722" y="144622"/>
                </a:lnTo>
                <a:lnTo>
                  <a:pt x="102564" y="148802"/>
                </a:lnTo>
                <a:lnTo>
                  <a:pt x="98172" y="152541"/>
                </a:lnTo>
                <a:lnTo>
                  <a:pt x="94293" y="155987"/>
                </a:lnTo>
                <a:lnTo>
                  <a:pt x="87441" y="162354"/>
                </a:lnTo>
                <a:lnTo>
                  <a:pt x="81222" y="169313"/>
                </a:lnTo>
                <a:lnTo>
                  <a:pt x="78229" y="173835"/>
                </a:lnTo>
                <a:lnTo>
                  <a:pt x="75282" y="178755"/>
                </a:lnTo>
                <a:lnTo>
                  <a:pt x="73317" y="182987"/>
                </a:lnTo>
                <a:lnTo>
                  <a:pt x="72008" y="186762"/>
                </a:lnTo>
                <a:lnTo>
                  <a:pt x="71135" y="190230"/>
                </a:lnTo>
                <a:lnTo>
                  <a:pt x="71504" y="193495"/>
                </a:lnTo>
                <a:lnTo>
                  <a:pt x="72704" y="196624"/>
                </a:lnTo>
                <a:lnTo>
                  <a:pt x="76577" y="203593"/>
                </a:lnTo>
                <a:lnTo>
                  <a:pt x="81473" y="213041"/>
                </a:lnTo>
                <a:lnTo>
                  <a:pt x="84111" y="217274"/>
                </a:lnTo>
                <a:lnTo>
                  <a:pt x="86823" y="221050"/>
                </a:lnTo>
                <a:lnTo>
                  <a:pt x="95105" y="23145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674"/>
          <p:cNvSpPr/>
          <p:nvPr/>
        </p:nvSpPr>
        <p:spPr>
          <a:xfrm>
            <a:off x="5756196" y="3926204"/>
            <a:ext cx="7382" cy="162879"/>
          </a:xfrm>
          <a:custGeom>
            <a:avLst/>
            <a:gdLst/>
            <a:ahLst/>
            <a:cxnLst/>
            <a:rect l="0" t="0" r="0" b="0"/>
            <a:pathLst>
              <a:path w="7382" h="162879">
                <a:moveTo>
                  <a:pt x="7381" y="0"/>
                </a:moveTo>
                <a:lnTo>
                  <a:pt x="2831" y="18204"/>
                </a:lnTo>
                <a:lnTo>
                  <a:pt x="1490" y="26424"/>
                </a:lnTo>
                <a:lnTo>
                  <a:pt x="596" y="34761"/>
                </a:lnTo>
                <a:lnTo>
                  <a:pt x="0" y="43176"/>
                </a:lnTo>
                <a:lnTo>
                  <a:pt x="556" y="51645"/>
                </a:lnTo>
                <a:lnTo>
                  <a:pt x="1878" y="60148"/>
                </a:lnTo>
                <a:lnTo>
                  <a:pt x="3713" y="68674"/>
                </a:lnTo>
                <a:lnTo>
                  <a:pt x="4936" y="76262"/>
                </a:lnTo>
                <a:lnTo>
                  <a:pt x="5751" y="83227"/>
                </a:lnTo>
                <a:lnTo>
                  <a:pt x="7381" y="16287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675"/>
          <p:cNvSpPr/>
          <p:nvPr/>
        </p:nvSpPr>
        <p:spPr>
          <a:xfrm>
            <a:off x="5583554" y="3969067"/>
            <a:ext cx="222887" cy="85726"/>
          </a:xfrm>
          <a:custGeom>
            <a:avLst/>
            <a:gdLst/>
            <a:ahLst/>
            <a:cxnLst/>
            <a:rect l="0" t="0" r="0" b="0"/>
            <a:pathLst>
              <a:path w="222887" h="85726">
                <a:moveTo>
                  <a:pt x="222886" y="0"/>
                </a:moveTo>
                <a:lnTo>
                  <a:pt x="213784" y="9102"/>
                </a:lnTo>
                <a:lnTo>
                  <a:pt x="209198" y="12735"/>
                </a:lnTo>
                <a:lnTo>
                  <a:pt x="204235" y="16111"/>
                </a:lnTo>
                <a:lnTo>
                  <a:pt x="199022" y="19313"/>
                </a:lnTo>
                <a:lnTo>
                  <a:pt x="191736" y="22400"/>
                </a:lnTo>
                <a:lnTo>
                  <a:pt x="183070" y="25411"/>
                </a:lnTo>
                <a:lnTo>
                  <a:pt x="173482" y="28371"/>
                </a:lnTo>
                <a:lnTo>
                  <a:pt x="163280" y="32249"/>
                </a:lnTo>
                <a:lnTo>
                  <a:pt x="152668" y="36739"/>
                </a:lnTo>
                <a:lnTo>
                  <a:pt x="141784" y="41638"/>
                </a:lnTo>
                <a:lnTo>
                  <a:pt x="131670" y="45856"/>
                </a:lnTo>
                <a:lnTo>
                  <a:pt x="122071" y="49621"/>
                </a:lnTo>
                <a:lnTo>
                  <a:pt x="112813" y="53083"/>
                </a:lnTo>
                <a:lnTo>
                  <a:pt x="99974" y="57296"/>
                </a:lnTo>
                <a:lnTo>
                  <a:pt x="84747" y="62010"/>
                </a:lnTo>
                <a:lnTo>
                  <a:pt x="0" y="8572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676"/>
          <p:cNvSpPr/>
          <p:nvPr/>
        </p:nvSpPr>
        <p:spPr>
          <a:xfrm>
            <a:off x="5977890" y="3956000"/>
            <a:ext cx="308611" cy="193091"/>
          </a:xfrm>
          <a:custGeom>
            <a:avLst/>
            <a:gdLst/>
            <a:ahLst/>
            <a:cxnLst/>
            <a:rect l="0" t="0" r="0" b="0"/>
            <a:pathLst>
              <a:path w="308611" h="193091">
                <a:moveTo>
                  <a:pt x="0" y="38785"/>
                </a:moveTo>
                <a:lnTo>
                  <a:pt x="0" y="25132"/>
                </a:lnTo>
                <a:lnTo>
                  <a:pt x="952" y="20158"/>
                </a:lnTo>
                <a:lnTo>
                  <a:pt x="2540" y="15889"/>
                </a:lnTo>
                <a:lnTo>
                  <a:pt x="4551" y="12091"/>
                </a:lnTo>
                <a:lnTo>
                  <a:pt x="6843" y="9559"/>
                </a:lnTo>
                <a:lnTo>
                  <a:pt x="9324" y="7871"/>
                </a:lnTo>
                <a:lnTo>
                  <a:pt x="11931" y="6745"/>
                </a:lnTo>
                <a:lnTo>
                  <a:pt x="17367" y="2955"/>
                </a:lnTo>
                <a:lnTo>
                  <a:pt x="20151" y="611"/>
                </a:lnTo>
                <a:lnTo>
                  <a:pt x="24864" y="0"/>
                </a:lnTo>
                <a:lnTo>
                  <a:pt x="30863" y="546"/>
                </a:lnTo>
                <a:lnTo>
                  <a:pt x="37720" y="1862"/>
                </a:lnTo>
                <a:lnTo>
                  <a:pt x="44197" y="3692"/>
                </a:lnTo>
                <a:lnTo>
                  <a:pt x="50419" y="5865"/>
                </a:lnTo>
                <a:lnTo>
                  <a:pt x="56473" y="8265"/>
                </a:lnTo>
                <a:lnTo>
                  <a:pt x="70819" y="13473"/>
                </a:lnTo>
                <a:lnTo>
                  <a:pt x="78645" y="16195"/>
                </a:lnTo>
                <a:lnTo>
                  <a:pt x="86720" y="19915"/>
                </a:lnTo>
                <a:lnTo>
                  <a:pt x="94961" y="24300"/>
                </a:lnTo>
                <a:lnTo>
                  <a:pt x="103312" y="29128"/>
                </a:lnTo>
                <a:lnTo>
                  <a:pt x="117672" y="37033"/>
                </a:lnTo>
                <a:lnTo>
                  <a:pt x="124167" y="40474"/>
                </a:lnTo>
                <a:lnTo>
                  <a:pt x="130403" y="44674"/>
                </a:lnTo>
                <a:lnTo>
                  <a:pt x="136465" y="49378"/>
                </a:lnTo>
                <a:lnTo>
                  <a:pt x="142412" y="54419"/>
                </a:lnTo>
                <a:lnTo>
                  <a:pt x="147328" y="59685"/>
                </a:lnTo>
                <a:lnTo>
                  <a:pt x="151559" y="65101"/>
                </a:lnTo>
                <a:lnTo>
                  <a:pt x="155332" y="70617"/>
                </a:lnTo>
                <a:lnTo>
                  <a:pt x="158799" y="76198"/>
                </a:lnTo>
                <a:lnTo>
                  <a:pt x="162063" y="81825"/>
                </a:lnTo>
                <a:lnTo>
                  <a:pt x="165192" y="87481"/>
                </a:lnTo>
                <a:lnTo>
                  <a:pt x="166326" y="93156"/>
                </a:lnTo>
                <a:lnTo>
                  <a:pt x="166129" y="98845"/>
                </a:lnTo>
                <a:lnTo>
                  <a:pt x="165045" y="104542"/>
                </a:lnTo>
                <a:lnTo>
                  <a:pt x="163370" y="110245"/>
                </a:lnTo>
                <a:lnTo>
                  <a:pt x="161301" y="115953"/>
                </a:lnTo>
                <a:lnTo>
                  <a:pt x="158969" y="121663"/>
                </a:lnTo>
                <a:lnTo>
                  <a:pt x="155509" y="127374"/>
                </a:lnTo>
                <a:lnTo>
                  <a:pt x="151297" y="133087"/>
                </a:lnTo>
                <a:lnTo>
                  <a:pt x="146585" y="138800"/>
                </a:lnTo>
                <a:lnTo>
                  <a:pt x="141538" y="143562"/>
                </a:lnTo>
                <a:lnTo>
                  <a:pt x="136268" y="147689"/>
                </a:lnTo>
                <a:lnTo>
                  <a:pt x="130851" y="151392"/>
                </a:lnTo>
                <a:lnTo>
                  <a:pt x="125333" y="154814"/>
                </a:lnTo>
                <a:lnTo>
                  <a:pt x="119751" y="158048"/>
                </a:lnTo>
                <a:lnTo>
                  <a:pt x="114124" y="161156"/>
                </a:lnTo>
                <a:lnTo>
                  <a:pt x="88000" y="174632"/>
                </a:lnTo>
                <a:lnTo>
                  <a:pt x="80575" y="177927"/>
                </a:lnTo>
                <a:lnTo>
                  <a:pt x="74671" y="180123"/>
                </a:lnTo>
                <a:lnTo>
                  <a:pt x="65572" y="183517"/>
                </a:lnTo>
                <a:lnTo>
                  <a:pt x="58353" y="188200"/>
                </a:lnTo>
                <a:lnTo>
                  <a:pt x="57000" y="189830"/>
                </a:lnTo>
                <a:lnTo>
                  <a:pt x="57049" y="190917"/>
                </a:lnTo>
                <a:lnTo>
                  <a:pt x="58036" y="191641"/>
                </a:lnTo>
                <a:lnTo>
                  <a:pt x="61671" y="192446"/>
                </a:lnTo>
                <a:lnTo>
                  <a:pt x="68366" y="192804"/>
                </a:lnTo>
                <a:lnTo>
                  <a:pt x="80868" y="192963"/>
                </a:lnTo>
                <a:lnTo>
                  <a:pt x="92011" y="192052"/>
                </a:lnTo>
                <a:lnTo>
                  <a:pt x="122174" y="188501"/>
                </a:lnTo>
                <a:lnTo>
                  <a:pt x="137647" y="187173"/>
                </a:lnTo>
                <a:lnTo>
                  <a:pt x="152724" y="186288"/>
                </a:lnTo>
                <a:lnTo>
                  <a:pt x="167538" y="185697"/>
                </a:lnTo>
                <a:lnTo>
                  <a:pt x="209399" y="185042"/>
                </a:lnTo>
                <a:lnTo>
                  <a:pt x="308610" y="1930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677"/>
          <p:cNvSpPr/>
          <p:nvPr/>
        </p:nvSpPr>
        <p:spPr>
          <a:xfrm>
            <a:off x="6757987" y="4063365"/>
            <a:ext cx="25719" cy="137161"/>
          </a:xfrm>
          <a:custGeom>
            <a:avLst/>
            <a:gdLst/>
            <a:ahLst/>
            <a:cxnLst/>
            <a:rect l="0" t="0" r="0" b="0"/>
            <a:pathLst>
              <a:path w="25719" h="137161">
                <a:moveTo>
                  <a:pt x="0" y="0"/>
                </a:moveTo>
                <a:lnTo>
                  <a:pt x="4551" y="13652"/>
                </a:lnTo>
                <a:lnTo>
                  <a:pt x="6844" y="22436"/>
                </a:lnTo>
                <a:lnTo>
                  <a:pt x="11932" y="44897"/>
                </a:lnTo>
                <a:lnTo>
                  <a:pt x="20151" y="84317"/>
                </a:lnTo>
                <a:lnTo>
                  <a:pt x="22007" y="96216"/>
                </a:lnTo>
                <a:lnTo>
                  <a:pt x="23244" y="107006"/>
                </a:lnTo>
                <a:lnTo>
                  <a:pt x="25718" y="13716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678"/>
          <p:cNvSpPr/>
          <p:nvPr/>
        </p:nvSpPr>
        <p:spPr>
          <a:xfrm>
            <a:off x="6612255" y="4106227"/>
            <a:ext cx="222886" cy="25719"/>
          </a:xfrm>
          <a:custGeom>
            <a:avLst/>
            <a:gdLst/>
            <a:ahLst/>
            <a:cxnLst/>
            <a:rect l="0" t="0" r="0" b="0"/>
            <a:pathLst>
              <a:path w="222886" h="25719">
                <a:moveTo>
                  <a:pt x="222885" y="0"/>
                </a:moveTo>
                <a:lnTo>
                  <a:pt x="195579" y="0"/>
                </a:lnTo>
                <a:lnTo>
                  <a:pt x="184678" y="952"/>
                </a:lnTo>
                <a:lnTo>
                  <a:pt x="174554" y="2540"/>
                </a:lnTo>
                <a:lnTo>
                  <a:pt x="164947" y="4551"/>
                </a:lnTo>
                <a:lnTo>
                  <a:pt x="151874" y="5891"/>
                </a:lnTo>
                <a:lnTo>
                  <a:pt x="136492" y="6785"/>
                </a:lnTo>
                <a:lnTo>
                  <a:pt x="119570" y="7381"/>
                </a:lnTo>
                <a:lnTo>
                  <a:pt x="105431" y="8731"/>
                </a:lnTo>
                <a:lnTo>
                  <a:pt x="93147" y="10583"/>
                </a:lnTo>
                <a:lnTo>
                  <a:pt x="82100" y="12770"/>
                </a:lnTo>
                <a:lnTo>
                  <a:pt x="71878" y="14229"/>
                </a:lnTo>
                <a:lnTo>
                  <a:pt x="62206" y="15201"/>
                </a:lnTo>
                <a:lnTo>
                  <a:pt x="52900" y="15849"/>
                </a:lnTo>
                <a:lnTo>
                  <a:pt x="42887" y="17234"/>
                </a:lnTo>
                <a:lnTo>
                  <a:pt x="32401" y="19109"/>
                </a:lnTo>
                <a:lnTo>
                  <a:pt x="0" y="2571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679"/>
          <p:cNvSpPr/>
          <p:nvPr/>
        </p:nvSpPr>
        <p:spPr>
          <a:xfrm>
            <a:off x="6927050" y="4063822"/>
            <a:ext cx="216701" cy="239574"/>
          </a:xfrm>
          <a:custGeom>
            <a:avLst/>
            <a:gdLst/>
            <a:ahLst/>
            <a:cxnLst/>
            <a:rect l="0" t="0" r="0" b="0"/>
            <a:pathLst>
              <a:path w="216701" h="239574">
                <a:moveTo>
                  <a:pt x="36677" y="16688"/>
                </a:moveTo>
                <a:lnTo>
                  <a:pt x="45778" y="12137"/>
                </a:lnTo>
                <a:lnTo>
                  <a:pt x="48459" y="9844"/>
                </a:lnTo>
                <a:lnTo>
                  <a:pt x="50248" y="7363"/>
                </a:lnTo>
                <a:lnTo>
                  <a:pt x="51439" y="4756"/>
                </a:lnTo>
                <a:lnTo>
                  <a:pt x="53185" y="3018"/>
                </a:lnTo>
                <a:lnTo>
                  <a:pt x="55302" y="1860"/>
                </a:lnTo>
                <a:lnTo>
                  <a:pt x="57667" y="1088"/>
                </a:lnTo>
                <a:lnTo>
                  <a:pt x="62100" y="572"/>
                </a:lnTo>
                <a:lnTo>
                  <a:pt x="67913" y="229"/>
                </a:lnTo>
                <a:lnTo>
                  <a:pt x="74646" y="0"/>
                </a:lnTo>
                <a:lnTo>
                  <a:pt x="81040" y="800"/>
                </a:lnTo>
                <a:lnTo>
                  <a:pt x="87207" y="2286"/>
                </a:lnTo>
                <a:lnTo>
                  <a:pt x="93224" y="4229"/>
                </a:lnTo>
                <a:lnTo>
                  <a:pt x="99140" y="5524"/>
                </a:lnTo>
                <a:lnTo>
                  <a:pt x="104989" y="6388"/>
                </a:lnTo>
                <a:lnTo>
                  <a:pt x="110794" y="6964"/>
                </a:lnTo>
                <a:lnTo>
                  <a:pt x="119426" y="10205"/>
                </a:lnTo>
                <a:lnTo>
                  <a:pt x="129943" y="15223"/>
                </a:lnTo>
                <a:lnTo>
                  <a:pt x="141716" y="21427"/>
                </a:lnTo>
                <a:lnTo>
                  <a:pt x="150518" y="27467"/>
                </a:lnTo>
                <a:lnTo>
                  <a:pt x="157340" y="33399"/>
                </a:lnTo>
                <a:lnTo>
                  <a:pt x="168409" y="45070"/>
                </a:lnTo>
                <a:lnTo>
                  <a:pt x="179680" y="56607"/>
                </a:lnTo>
                <a:lnTo>
                  <a:pt x="183447" y="61398"/>
                </a:lnTo>
                <a:lnTo>
                  <a:pt x="185959" y="65545"/>
                </a:lnTo>
                <a:lnTo>
                  <a:pt x="188749" y="72692"/>
                </a:lnTo>
                <a:lnTo>
                  <a:pt x="189990" y="79044"/>
                </a:lnTo>
                <a:lnTo>
                  <a:pt x="189368" y="83023"/>
                </a:lnTo>
                <a:lnTo>
                  <a:pt x="188001" y="87581"/>
                </a:lnTo>
                <a:lnTo>
                  <a:pt x="186137" y="92525"/>
                </a:lnTo>
                <a:lnTo>
                  <a:pt x="182990" y="96774"/>
                </a:lnTo>
                <a:lnTo>
                  <a:pt x="178986" y="100558"/>
                </a:lnTo>
                <a:lnTo>
                  <a:pt x="174413" y="104034"/>
                </a:lnTo>
                <a:lnTo>
                  <a:pt x="161711" y="112976"/>
                </a:lnTo>
                <a:lnTo>
                  <a:pt x="154323" y="118027"/>
                </a:lnTo>
                <a:lnTo>
                  <a:pt x="146540" y="122348"/>
                </a:lnTo>
                <a:lnTo>
                  <a:pt x="138494" y="126180"/>
                </a:lnTo>
                <a:lnTo>
                  <a:pt x="130272" y="129687"/>
                </a:lnTo>
                <a:lnTo>
                  <a:pt x="121934" y="132978"/>
                </a:lnTo>
                <a:lnTo>
                  <a:pt x="105049" y="139175"/>
                </a:lnTo>
                <a:lnTo>
                  <a:pt x="65211" y="152819"/>
                </a:lnTo>
                <a:lnTo>
                  <a:pt x="26499" y="165773"/>
                </a:lnTo>
                <a:lnTo>
                  <a:pt x="13699" y="171323"/>
                </a:lnTo>
                <a:lnTo>
                  <a:pt x="6119" y="175975"/>
                </a:lnTo>
                <a:lnTo>
                  <a:pt x="2017" y="180030"/>
                </a:lnTo>
                <a:lnTo>
                  <a:pt x="235" y="183685"/>
                </a:lnTo>
                <a:lnTo>
                  <a:pt x="0" y="187074"/>
                </a:lnTo>
                <a:lnTo>
                  <a:pt x="796" y="190286"/>
                </a:lnTo>
                <a:lnTo>
                  <a:pt x="5136" y="192427"/>
                </a:lnTo>
                <a:lnTo>
                  <a:pt x="11840" y="193855"/>
                </a:lnTo>
                <a:lnTo>
                  <a:pt x="20118" y="194807"/>
                </a:lnTo>
                <a:lnTo>
                  <a:pt x="63627" y="200697"/>
                </a:lnTo>
                <a:lnTo>
                  <a:pt x="86076" y="205083"/>
                </a:lnTo>
                <a:lnTo>
                  <a:pt x="141499" y="217577"/>
                </a:lnTo>
                <a:lnTo>
                  <a:pt x="162756" y="223003"/>
                </a:lnTo>
                <a:lnTo>
                  <a:pt x="178833" y="227574"/>
                </a:lnTo>
                <a:lnTo>
                  <a:pt x="216700" y="2395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680"/>
          <p:cNvSpPr/>
          <p:nvPr/>
        </p:nvSpPr>
        <p:spPr>
          <a:xfrm>
            <a:off x="5245565" y="4423763"/>
            <a:ext cx="251402" cy="153953"/>
          </a:xfrm>
          <a:custGeom>
            <a:avLst/>
            <a:gdLst/>
            <a:ahLst/>
            <a:cxnLst/>
            <a:rect l="0" t="0" r="0" b="0"/>
            <a:pathLst>
              <a:path w="251402" h="153953">
                <a:moveTo>
                  <a:pt x="97960" y="8219"/>
                </a:moveTo>
                <a:lnTo>
                  <a:pt x="84307" y="3669"/>
                </a:lnTo>
                <a:lnTo>
                  <a:pt x="78380" y="2328"/>
                </a:lnTo>
                <a:lnTo>
                  <a:pt x="72525" y="1434"/>
                </a:lnTo>
                <a:lnTo>
                  <a:pt x="66715" y="838"/>
                </a:lnTo>
                <a:lnTo>
                  <a:pt x="61890" y="441"/>
                </a:lnTo>
                <a:lnTo>
                  <a:pt x="57721" y="176"/>
                </a:lnTo>
                <a:lnTo>
                  <a:pt x="53989" y="0"/>
                </a:lnTo>
                <a:lnTo>
                  <a:pt x="48643" y="834"/>
                </a:lnTo>
                <a:lnTo>
                  <a:pt x="42222" y="2344"/>
                </a:lnTo>
                <a:lnTo>
                  <a:pt x="35083" y="4302"/>
                </a:lnTo>
                <a:lnTo>
                  <a:pt x="29372" y="6561"/>
                </a:lnTo>
                <a:lnTo>
                  <a:pt x="24612" y="9018"/>
                </a:lnTo>
                <a:lnTo>
                  <a:pt x="16783" y="13337"/>
                </a:lnTo>
                <a:lnTo>
                  <a:pt x="10128" y="15257"/>
                </a:lnTo>
                <a:lnTo>
                  <a:pt x="7020" y="17673"/>
                </a:lnTo>
                <a:lnTo>
                  <a:pt x="3996" y="21189"/>
                </a:lnTo>
                <a:lnTo>
                  <a:pt x="1027" y="25439"/>
                </a:lnTo>
                <a:lnTo>
                  <a:pt x="0" y="28271"/>
                </a:lnTo>
                <a:lnTo>
                  <a:pt x="268" y="30160"/>
                </a:lnTo>
                <a:lnTo>
                  <a:pt x="1400" y="31419"/>
                </a:lnTo>
                <a:lnTo>
                  <a:pt x="3106" y="32258"/>
                </a:lnTo>
                <a:lnTo>
                  <a:pt x="7543" y="33190"/>
                </a:lnTo>
                <a:lnTo>
                  <a:pt x="12917" y="35344"/>
                </a:lnTo>
                <a:lnTo>
                  <a:pt x="20310" y="38685"/>
                </a:lnTo>
                <a:lnTo>
                  <a:pt x="29048" y="42817"/>
                </a:lnTo>
                <a:lnTo>
                  <a:pt x="37731" y="46525"/>
                </a:lnTo>
                <a:lnTo>
                  <a:pt x="46377" y="49949"/>
                </a:lnTo>
                <a:lnTo>
                  <a:pt x="63604" y="56293"/>
                </a:lnTo>
                <a:lnTo>
                  <a:pt x="80785" y="62288"/>
                </a:lnTo>
                <a:lnTo>
                  <a:pt x="94130" y="65219"/>
                </a:lnTo>
                <a:lnTo>
                  <a:pt x="110647" y="68127"/>
                </a:lnTo>
                <a:lnTo>
                  <a:pt x="129278" y="71018"/>
                </a:lnTo>
                <a:lnTo>
                  <a:pt x="148366" y="75802"/>
                </a:lnTo>
                <a:lnTo>
                  <a:pt x="167759" y="81850"/>
                </a:lnTo>
                <a:lnTo>
                  <a:pt x="187355" y="88739"/>
                </a:lnTo>
                <a:lnTo>
                  <a:pt x="202324" y="94284"/>
                </a:lnTo>
                <a:lnTo>
                  <a:pt x="214208" y="98933"/>
                </a:lnTo>
                <a:lnTo>
                  <a:pt x="224036" y="102985"/>
                </a:lnTo>
                <a:lnTo>
                  <a:pt x="231540" y="106639"/>
                </a:lnTo>
                <a:lnTo>
                  <a:pt x="237496" y="110028"/>
                </a:lnTo>
                <a:lnTo>
                  <a:pt x="242419" y="113239"/>
                </a:lnTo>
                <a:lnTo>
                  <a:pt x="245700" y="116332"/>
                </a:lnTo>
                <a:lnTo>
                  <a:pt x="247889" y="119347"/>
                </a:lnTo>
                <a:lnTo>
                  <a:pt x="251401" y="126479"/>
                </a:lnTo>
                <a:lnTo>
                  <a:pt x="249783" y="128016"/>
                </a:lnTo>
                <a:lnTo>
                  <a:pt x="242907" y="132265"/>
                </a:lnTo>
                <a:lnTo>
                  <a:pt x="238406" y="134732"/>
                </a:lnTo>
                <a:lnTo>
                  <a:pt x="228326" y="140012"/>
                </a:lnTo>
                <a:lnTo>
                  <a:pt x="221065" y="142754"/>
                </a:lnTo>
                <a:lnTo>
                  <a:pt x="212415" y="145534"/>
                </a:lnTo>
                <a:lnTo>
                  <a:pt x="202838" y="148340"/>
                </a:lnTo>
                <a:lnTo>
                  <a:pt x="194549" y="150210"/>
                </a:lnTo>
                <a:lnTo>
                  <a:pt x="187117" y="151457"/>
                </a:lnTo>
                <a:lnTo>
                  <a:pt x="180258" y="152289"/>
                </a:lnTo>
                <a:lnTo>
                  <a:pt x="173780" y="152843"/>
                </a:lnTo>
                <a:lnTo>
                  <a:pt x="167557" y="153213"/>
                </a:lnTo>
                <a:lnTo>
                  <a:pt x="149394" y="15395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681"/>
          <p:cNvSpPr/>
          <p:nvPr/>
        </p:nvSpPr>
        <p:spPr>
          <a:xfrm>
            <a:off x="5334952" y="4416028"/>
            <a:ext cx="222886" cy="15955"/>
          </a:xfrm>
          <a:custGeom>
            <a:avLst/>
            <a:gdLst/>
            <a:ahLst/>
            <a:cxnLst/>
            <a:rect l="0" t="0" r="0" b="0"/>
            <a:pathLst>
              <a:path w="222886" h="15955">
                <a:moveTo>
                  <a:pt x="0" y="7382"/>
                </a:moveTo>
                <a:lnTo>
                  <a:pt x="24702" y="7382"/>
                </a:lnTo>
                <a:lnTo>
                  <a:pt x="31708" y="6429"/>
                </a:lnTo>
                <a:lnTo>
                  <a:pt x="40189" y="4842"/>
                </a:lnTo>
                <a:lnTo>
                  <a:pt x="49653" y="2831"/>
                </a:lnTo>
                <a:lnTo>
                  <a:pt x="58819" y="1490"/>
                </a:lnTo>
                <a:lnTo>
                  <a:pt x="67788" y="596"/>
                </a:lnTo>
                <a:lnTo>
                  <a:pt x="76625" y="0"/>
                </a:lnTo>
                <a:lnTo>
                  <a:pt x="96803" y="1508"/>
                </a:lnTo>
                <a:lnTo>
                  <a:pt x="222885" y="1595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682"/>
          <p:cNvSpPr/>
          <p:nvPr/>
        </p:nvSpPr>
        <p:spPr>
          <a:xfrm>
            <a:off x="5669279" y="4483417"/>
            <a:ext cx="171451" cy="8574"/>
          </a:xfrm>
          <a:custGeom>
            <a:avLst/>
            <a:gdLst/>
            <a:ahLst/>
            <a:cxnLst/>
            <a:rect l="0" t="0" r="0" b="0"/>
            <a:pathLst>
              <a:path w="171451" h="8574">
                <a:moveTo>
                  <a:pt x="0" y="0"/>
                </a:moveTo>
                <a:lnTo>
                  <a:pt x="46591" y="0"/>
                </a:lnTo>
                <a:lnTo>
                  <a:pt x="171450" y="85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683"/>
          <p:cNvSpPr/>
          <p:nvPr/>
        </p:nvSpPr>
        <p:spPr>
          <a:xfrm>
            <a:off x="5686425" y="4440554"/>
            <a:ext cx="162878" cy="188597"/>
          </a:xfrm>
          <a:custGeom>
            <a:avLst/>
            <a:gdLst/>
            <a:ahLst/>
            <a:cxnLst/>
            <a:rect l="0" t="0" r="0" b="0"/>
            <a:pathLst>
              <a:path w="162878" h="188597">
                <a:moveTo>
                  <a:pt x="0" y="0"/>
                </a:moveTo>
                <a:lnTo>
                  <a:pt x="4550" y="9103"/>
                </a:lnTo>
                <a:lnTo>
                  <a:pt x="7796" y="13689"/>
                </a:lnTo>
                <a:lnTo>
                  <a:pt x="11865" y="18651"/>
                </a:lnTo>
                <a:lnTo>
                  <a:pt x="16482" y="23864"/>
                </a:lnTo>
                <a:lnTo>
                  <a:pt x="20513" y="29245"/>
                </a:lnTo>
                <a:lnTo>
                  <a:pt x="24153" y="34737"/>
                </a:lnTo>
                <a:lnTo>
                  <a:pt x="27532" y="40303"/>
                </a:lnTo>
                <a:lnTo>
                  <a:pt x="31689" y="45919"/>
                </a:lnTo>
                <a:lnTo>
                  <a:pt x="36366" y="51568"/>
                </a:lnTo>
                <a:lnTo>
                  <a:pt x="41389" y="57239"/>
                </a:lnTo>
                <a:lnTo>
                  <a:pt x="45690" y="62924"/>
                </a:lnTo>
                <a:lnTo>
                  <a:pt x="49510" y="68620"/>
                </a:lnTo>
                <a:lnTo>
                  <a:pt x="53009" y="74322"/>
                </a:lnTo>
                <a:lnTo>
                  <a:pt x="58199" y="80028"/>
                </a:lnTo>
                <a:lnTo>
                  <a:pt x="64516" y="85737"/>
                </a:lnTo>
                <a:lnTo>
                  <a:pt x="71586" y="91449"/>
                </a:lnTo>
                <a:lnTo>
                  <a:pt x="77251" y="97161"/>
                </a:lnTo>
                <a:lnTo>
                  <a:pt x="81981" y="102874"/>
                </a:lnTo>
                <a:lnTo>
                  <a:pt x="86086" y="108588"/>
                </a:lnTo>
                <a:lnTo>
                  <a:pt x="90728" y="114302"/>
                </a:lnTo>
                <a:lnTo>
                  <a:pt x="95728" y="120017"/>
                </a:lnTo>
                <a:lnTo>
                  <a:pt x="100966" y="125731"/>
                </a:lnTo>
                <a:lnTo>
                  <a:pt x="114406" y="139701"/>
                </a:lnTo>
                <a:lnTo>
                  <a:pt x="137216" y="162851"/>
                </a:lnTo>
                <a:lnTo>
                  <a:pt x="141007" y="167623"/>
                </a:lnTo>
                <a:lnTo>
                  <a:pt x="144487" y="172708"/>
                </a:lnTo>
                <a:lnTo>
                  <a:pt x="147759" y="178005"/>
                </a:lnTo>
                <a:lnTo>
                  <a:pt x="150894" y="181535"/>
                </a:lnTo>
                <a:lnTo>
                  <a:pt x="153935" y="183889"/>
                </a:lnTo>
                <a:lnTo>
                  <a:pt x="162877" y="18859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684"/>
          <p:cNvSpPr/>
          <p:nvPr/>
        </p:nvSpPr>
        <p:spPr>
          <a:xfrm>
            <a:off x="5532120" y="4431982"/>
            <a:ext cx="257176" cy="248604"/>
          </a:xfrm>
          <a:custGeom>
            <a:avLst/>
            <a:gdLst/>
            <a:ahLst/>
            <a:cxnLst/>
            <a:rect l="0" t="0" r="0" b="0"/>
            <a:pathLst>
              <a:path w="257176" h="248604">
                <a:moveTo>
                  <a:pt x="257175" y="0"/>
                </a:moveTo>
                <a:lnTo>
                  <a:pt x="116425" y="140749"/>
                </a:lnTo>
                <a:lnTo>
                  <a:pt x="107144" y="150983"/>
                </a:lnTo>
                <a:lnTo>
                  <a:pt x="99052" y="160663"/>
                </a:lnTo>
                <a:lnTo>
                  <a:pt x="91752" y="169973"/>
                </a:lnTo>
                <a:lnTo>
                  <a:pt x="84980" y="178086"/>
                </a:lnTo>
                <a:lnTo>
                  <a:pt x="78561" y="185399"/>
                </a:lnTo>
                <a:lnTo>
                  <a:pt x="72376" y="192179"/>
                </a:lnTo>
                <a:lnTo>
                  <a:pt x="63491" y="200510"/>
                </a:lnTo>
                <a:lnTo>
                  <a:pt x="52804" y="209873"/>
                </a:lnTo>
                <a:lnTo>
                  <a:pt x="32041" y="227580"/>
                </a:lnTo>
                <a:lnTo>
                  <a:pt x="13490" y="244168"/>
                </a:lnTo>
                <a:lnTo>
                  <a:pt x="0" y="24860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685"/>
          <p:cNvSpPr/>
          <p:nvPr/>
        </p:nvSpPr>
        <p:spPr>
          <a:xfrm>
            <a:off x="5986462" y="4491990"/>
            <a:ext cx="197168" cy="17146"/>
          </a:xfrm>
          <a:custGeom>
            <a:avLst/>
            <a:gdLst/>
            <a:ahLst/>
            <a:cxnLst/>
            <a:rect l="0" t="0" r="0" b="0"/>
            <a:pathLst>
              <a:path w="197168" h="17146">
                <a:moveTo>
                  <a:pt x="0" y="0"/>
                </a:moveTo>
                <a:lnTo>
                  <a:pt x="18204" y="0"/>
                </a:lnTo>
                <a:lnTo>
                  <a:pt x="31186" y="952"/>
                </a:lnTo>
                <a:lnTo>
                  <a:pt x="65930" y="4551"/>
                </a:lnTo>
                <a:lnTo>
                  <a:pt x="85864" y="5891"/>
                </a:lnTo>
                <a:lnTo>
                  <a:pt x="106772" y="6785"/>
                </a:lnTo>
                <a:lnTo>
                  <a:pt x="128332" y="7381"/>
                </a:lnTo>
                <a:lnTo>
                  <a:pt x="145562" y="8730"/>
                </a:lnTo>
                <a:lnTo>
                  <a:pt x="159907" y="10582"/>
                </a:lnTo>
                <a:lnTo>
                  <a:pt x="197167"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686"/>
          <p:cNvSpPr/>
          <p:nvPr/>
        </p:nvSpPr>
        <p:spPr>
          <a:xfrm>
            <a:off x="6037897" y="4553189"/>
            <a:ext cx="231458" cy="7382"/>
          </a:xfrm>
          <a:custGeom>
            <a:avLst/>
            <a:gdLst/>
            <a:ahLst/>
            <a:cxnLst/>
            <a:rect l="0" t="0" r="0" b="0"/>
            <a:pathLst>
              <a:path w="231458" h="7382">
                <a:moveTo>
                  <a:pt x="0" y="7381"/>
                </a:moveTo>
                <a:lnTo>
                  <a:pt x="22755" y="7381"/>
                </a:lnTo>
                <a:lnTo>
                  <a:pt x="30410" y="6428"/>
                </a:lnTo>
                <a:lnTo>
                  <a:pt x="36465" y="4841"/>
                </a:lnTo>
                <a:lnTo>
                  <a:pt x="41455" y="2830"/>
                </a:lnTo>
                <a:lnTo>
                  <a:pt x="46687" y="1489"/>
                </a:lnTo>
                <a:lnTo>
                  <a:pt x="52080" y="595"/>
                </a:lnTo>
                <a:lnTo>
                  <a:pt x="57580" y="0"/>
                </a:lnTo>
                <a:lnTo>
                  <a:pt x="74581" y="555"/>
                </a:lnTo>
                <a:lnTo>
                  <a:pt x="180049" y="6293"/>
                </a:lnTo>
                <a:lnTo>
                  <a:pt x="199402" y="6898"/>
                </a:lnTo>
                <a:lnTo>
                  <a:pt x="231457" y="738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687"/>
          <p:cNvSpPr/>
          <p:nvPr/>
        </p:nvSpPr>
        <p:spPr>
          <a:xfrm>
            <a:off x="6348242" y="4466272"/>
            <a:ext cx="227973" cy="188596"/>
          </a:xfrm>
          <a:custGeom>
            <a:avLst/>
            <a:gdLst/>
            <a:ahLst/>
            <a:cxnLst/>
            <a:rect l="0" t="0" r="0" b="0"/>
            <a:pathLst>
              <a:path w="227973" h="188596">
                <a:moveTo>
                  <a:pt x="92562" y="0"/>
                </a:moveTo>
                <a:lnTo>
                  <a:pt x="78910" y="4551"/>
                </a:lnTo>
                <a:lnTo>
                  <a:pt x="73936" y="6844"/>
                </a:lnTo>
                <a:lnTo>
                  <a:pt x="69667" y="9325"/>
                </a:lnTo>
                <a:lnTo>
                  <a:pt x="65869" y="11932"/>
                </a:lnTo>
                <a:lnTo>
                  <a:pt x="61432" y="14622"/>
                </a:lnTo>
                <a:lnTo>
                  <a:pt x="56569" y="17368"/>
                </a:lnTo>
                <a:lnTo>
                  <a:pt x="46085" y="22959"/>
                </a:lnTo>
                <a:lnTo>
                  <a:pt x="35076" y="28619"/>
                </a:lnTo>
                <a:lnTo>
                  <a:pt x="30426" y="32414"/>
                </a:lnTo>
                <a:lnTo>
                  <a:pt x="26373" y="36850"/>
                </a:lnTo>
                <a:lnTo>
                  <a:pt x="22719" y="41712"/>
                </a:lnTo>
                <a:lnTo>
                  <a:pt x="19330" y="47810"/>
                </a:lnTo>
                <a:lnTo>
                  <a:pt x="16119" y="54733"/>
                </a:lnTo>
                <a:lnTo>
                  <a:pt x="13025" y="62207"/>
                </a:lnTo>
                <a:lnTo>
                  <a:pt x="10010" y="69093"/>
                </a:lnTo>
                <a:lnTo>
                  <a:pt x="4120" y="81826"/>
                </a:lnTo>
                <a:lnTo>
                  <a:pt x="2168" y="87888"/>
                </a:lnTo>
                <a:lnTo>
                  <a:pt x="868" y="93834"/>
                </a:lnTo>
                <a:lnTo>
                  <a:pt x="0" y="99704"/>
                </a:lnTo>
                <a:lnTo>
                  <a:pt x="374" y="105522"/>
                </a:lnTo>
                <a:lnTo>
                  <a:pt x="1576" y="111305"/>
                </a:lnTo>
                <a:lnTo>
                  <a:pt x="3330" y="117066"/>
                </a:lnTo>
                <a:lnTo>
                  <a:pt x="6404" y="123764"/>
                </a:lnTo>
                <a:lnTo>
                  <a:pt x="10359" y="131087"/>
                </a:lnTo>
                <a:lnTo>
                  <a:pt x="14900" y="138827"/>
                </a:lnTo>
                <a:lnTo>
                  <a:pt x="19832" y="144938"/>
                </a:lnTo>
                <a:lnTo>
                  <a:pt x="25026" y="149965"/>
                </a:lnTo>
                <a:lnTo>
                  <a:pt x="30393" y="154270"/>
                </a:lnTo>
                <a:lnTo>
                  <a:pt x="35876" y="158092"/>
                </a:lnTo>
                <a:lnTo>
                  <a:pt x="41437" y="161592"/>
                </a:lnTo>
                <a:lnTo>
                  <a:pt x="47049" y="164878"/>
                </a:lnTo>
                <a:lnTo>
                  <a:pt x="53648" y="167069"/>
                </a:lnTo>
                <a:lnTo>
                  <a:pt x="60904" y="168529"/>
                </a:lnTo>
                <a:lnTo>
                  <a:pt x="68600" y="169503"/>
                </a:lnTo>
                <a:lnTo>
                  <a:pt x="76587" y="170152"/>
                </a:lnTo>
                <a:lnTo>
                  <a:pt x="84769" y="170585"/>
                </a:lnTo>
                <a:lnTo>
                  <a:pt x="93083" y="170873"/>
                </a:lnTo>
                <a:lnTo>
                  <a:pt x="101482" y="170113"/>
                </a:lnTo>
                <a:lnTo>
                  <a:pt x="109939" y="168654"/>
                </a:lnTo>
                <a:lnTo>
                  <a:pt x="118434" y="166728"/>
                </a:lnTo>
                <a:lnTo>
                  <a:pt x="126955" y="165444"/>
                </a:lnTo>
                <a:lnTo>
                  <a:pt x="135494" y="164589"/>
                </a:lnTo>
                <a:lnTo>
                  <a:pt x="144043" y="164019"/>
                </a:lnTo>
                <a:lnTo>
                  <a:pt x="152600" y="162686"/>
                </a:lnTo>
                <a:lnTo>
                  <a:pt x="161163" y="160845"/>
                </a:lnTo>
                <a:lnTo>
                  <a:pt x="169729" y="158665"/>
                </a:lnTo>
                <a:lnTo>
                  <a:pt x="177344" y="155307"/>
                </a:lnTo>
                <a:lnTo>
                  <a:pt x="184326" y="151163"/>
                </a:lnTo>
                <a:lnTo>
                  <a:pt x="190885" y="146496"/>
                </a:lnTo>
                <a:lnTo>
                  <a:pt x="196212" y="141479"/>
                </a:lnTo>
                <a:lnTo>
                  <a:pt x="200714" y="136229"/>
                </a:lnTo>
                <a:lnTo>
                  <a:pt x="204669" y="130824"/>
                </a:lnTo>
                <a:lnTo>
                  <a:pt x="208258" y="126268"/>
                </a:lnTo>
                <a:lnTo>
                  <a:pt x="211603" y="122279"/>
                </a:lnTo>
                <a:lnTo>
                  <a:pt x="214785" y="118667"/>
                </a:lnTo>
                <a:lnTo>
                  <a:pt x="217860" y="114354"/>
                </a:lnTo>
                <a:lnTo>
                  <a:pt x="220861" y="109574"/>
                </a:lnTo>
                <a:lnTo>
                  <a:pt x="223814" y="104481"/>
                </a:lnTo>
                <a:lnTo>
                  <a:pt x="225784" y="100134"/>
                </a:lnTo>
                <a:lnTo>
                  <a:pt x="227097" y="96284"/>
                </a:lnTo>
                <a:lnTo>
                  <a:pt x="227972" y="92765"/>
                </a:lnTo>
                <a:lnTo>
                  <a:pt x="227603" y="90418"/>
                </a:lnTo>
                <a:lnTo>
                  <a:pt x="226405" y="88854"/>
                </a:lnTo>
                <a:lnTo>
                  <a:pt x="222533" y="86163"/>
                </a:lnTo>
                <a:lnTo>
                  <a:pt x="217637" y="81793"/>
                </a:lnTo>
                <a:lnTo>
                  <a:pt x="214045" y="81198"/>
                </a:lnTo>
                <a:lnTo>
                  <a:pt x="209746" y="81755"/>
                </a:lnTo>
                <a:lnTo>
                  <a:pt x="204975" y="83078"/>
                </a:lnTo>
                <a:lnTo>
                  <a:pt x="200841" y="83960"/>
                </a:lnTo>
                <a:lnTo>
                  <a:pt x="197133" y="84549"/>
                </a:lnTo>
                <a:lnTo>
                  <a:pt x="193709" y="84941"/>
                </a:lnTo>
                <a:lnTo>
                  <a:pt x="188569" y="86155"/>
                </a:lnTo>
                <a:lnTo>
                  <a:pt x="182284" y="87917"/>
                </a:lnTo>
                <a:lnTo>
                  <a:pt x="175237" y="90044"/>
                </a:lnTo>
                <a:lnTo>
                  <a:pt x="169586" y="92414"/>
                </a:lnTo>
                <a:lnTo>
                  <a:pt x="164867" y="94947"/>
                </a:lnTo>
                <a:lnTo>
                  <a:pt x="141346" y="110407"/>
                </a:lnTo>
                <a:lnTo>
                  <a:pt x="134610" y="116467"/>
                </a:lnTo>
                <a:lnTo>
                  <a:pt x="128215" y="123365"/>
                </a:lnTo>
                <a:lnTo>
                  <a:pt x="122046" y="130821"/>
                </a:lnTo>
                <a:lnTo>
                  <a:pt x="117933" y="136743"/>
                </a:lnTo>
                <a:lnTo>
                  <a:pt x="115191" y="141645"/>
                </a:lnTo>
                <a:lnTo>
                  <a:pt x="113363" y="145865"/>
                </a:lnTo>
                <a:lnTo>
                  <a:pt x="113097" y="150583"/>
                </a:lnTo>
                <a:lnTo>
                  <a:pt x="113872" y="155634"/>
                </a:lnTo>
                <a:lnTo>
                  <a:pt x="115342" y="160906"/>
                </a:lnTo>
                <a:lnTo>
                  <a:pt x="118226" y="165373"/>
                </a:lnTo>
                <a:lnTo>
                  <a:pt x="122054" y="169304"/>
                </a:lnTo>
                <a:lnTo>
                  <a:pt x="126512" y="172877"/>
                </a:lnTo>
                <a:lnTo>
                  <a:pt x="129482" y="176212"/>
                </a:lnTo>
                <a:lnTo>
                  <a:pt x="131463" y="179387"/>
                </a:lnTo>
                <a:lnTo>
                  <a:pt x="135425" y="18859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688"/>
          <p:cNvSpPr/>
          <p:nvPr/>
        </p:nvSpPr>
        <p:spPr>
          <a:xfrm>
            <a:off x="6606578" y="4452761"/>
            <a:ext cx="142292" cy="124735"/>
          </a:xfrm>
          <a:custGeom>
            <a:avLst/>
            <a:gdLst/>
            <a:ahLst/>
            <a:cxnLst/>
            <a:rect l="0" t="0" r="0" b="0"/>
            <a:pathLst>
              <a:path w="142292" h="124735">
                <a:moveTo>
                  <a:pt x="99974" y="4939"/>
                </a:moveTo>
                <a:lnTo>
                  <a:pt x="81771" y="388"/>
                </a:lnTo>
                <a:lnTo>
                  <a:pt x="75456" y="0"/>
                </a:lnTo>
                <a:lnTo>
                  <a:pt x="70294" y="694"/>
                </a:lnTo>
                <a:lnTo>
                  <a:pt x="65900" y="2108"/>
                </a:lnTo>
                <a:lnTo>
                  <a:pt x="61066" y="4004"/>
                </a:lnTo>
                <a:lnTo>
                  <a:pt x="55937" y="6221"/>
                </a:lnTo>
                <a:lnTo>
                  <a:pt x="50614" y="8651"/>
                </a:lnTo>
                <a:lnTo>
                  <a:pt x="46112" y="11223"/>
                </a:lnTo>
                <a:lnTo>
                  <a:pt x="42159" y="13891"/>
                </a:lnTo>
                <a:lnTo>
                  <a:pt x="38571" y="16622"/>
                </a:lnTo>
                <a:lnTo>
                  <a:pt x="35226" y="20348"/>
                </a:lnTo>
                <a:lnTo>
                  <a:pt x="32044" y="24737"/>
                </a:lnTo>
                <a:lnTo>
                  <a:pt x="28970" y="29567"/>
                </a:lnTo>
                <a:lnTo>
                  <a:pt x="25968" y="34692"/>
                </a:lnTo>
                <a:lnTo>
                  <a:pt x="23014" y="40015"/>
                </a:lnTo>
                <a:lnTo>
                  <a:pt x="20092" y="45467"/>
                </a:lnTo>
                <a:lnTo>
                  <a:pt x="16240" y="53865"/>
                </a:lnTo>
                <a:lnTo>
                  <a:pt x="6879" y="75897"/>
                </a:lnTo>
                <a:lnTo>
                  <a:pt x="3620" y="85582"/>
                </a:lnTo>
                <a:lnTo>
                  <a:pt x="1448" y="93943"/>
                </a:lnTo>
                <a:lnTo>
                  <a:pt x="0" y="101422"/>
                </a:lnTo>
                <a:lnTo>
                  <a:pt x="940" y="107361"/>
                </a:lnTo>
                <a:lnTo>
                  <a:pt x="3471" y="112273"/>
                </a:lnTo>
                <a:lnTo>
                  <a:pt x="7064" y="116500"/>
                </a:lnTo>
                <a:lnTo>
                  <a:pt x="10411" y="119318"/>
                </a:lnTo>
                <a:lnTo>
                  <a:pt x="13596" y="121196"/>
                </a:lnTo>
                <a:lnTo>
                  <a:pt x="16671" y="122449"/>
                </a:lnTo>
                <a:lnTo>
                  <a:pt x="20626" y="123284"/>
                </a:lnTo>
                <a:lnTo>
                  <a:pt x="25168" y="123841"/>
                </a:lnTo>
                <a:lnTo>
                  <a:pt x="30101" y="124212"/>
                </a:lnTo>
                <a:lnTo>
                  <a:pt x="35294" y="124459"/>
                </a:lnTo>
                <a:lnTo>
                  <a:pt x="46145" y="124734"/>
                </a:lnTo>
                <a:lnTo>
                  <a:pt x="51706" y="123855"/>
                </a:lnTo>
                <a:lnTo>
                  <a:pt x="57318" y="122316"/>
                </a:lnTo>
                <a:lnTo>
                  <a:pt x="62964" y="120338"/>
                </a:lnTo>
                <a:lnTo>
                  <a:pt x="68633" y="118066"/>
                </a:lnTo>
                <a:lnTo>
                  <a:pt x="74318" y="115600"/>
                </a:lnTo>
                <a:lnTo>
                  <a:pt x="85714" y="110319"/>
                </a:lnTo>
                <a:lnTo>
                  <a:pt x="97129" y="104797"/>
                </a:lnTo>
                <a:lnTo>
                  <a:pt x="102840" y="101038"/>
                </a:lnTo>
                <a:lnTo>
                  <a:pt x="108552" y="96627"/>
                </a:lnTo>
                <a:lnTo>
                  <a:pt x="114266" y="91782"/>
                </a:lnTo>
                <a:lnTo>
                  <a:pt x="119026" y="87599"/>
                </a:lnTo>
                <a:lnTo>
                  <a:pt x="126857" y="80411"/>
                </a:lnTo>
                <a:lnTo>
                  <a:pt x="130279" y="76209"/>
                </a:lnTo>
                <a:lnTo>
                  <a:pt x="133512" y="71502"/>
                </a:lnTo>
                <a:lnTo>
                  <a:pt x="136620" y="66459"/>
                </a:lnTo>
                <a:lnTo>
                  <a:pt x="138693" y="62145"/>
                </a:lnTo>
                <a:lnTo>
                  <a:pt x="140074" y="58316"/>
                </a:lnTo>
                <a:lnTo>
                  <a:pt x="140995" y="54811"/>
                </a:lnTo>
                <a:lnTo>
                  <a:pt x="141609" y="50569"/>
                </a:lnTo>
                <a:lnTo>
                  <a:pt x="142018" y="45837"/>
                </a:lnTo>
                <a:lnTo>
                  <a:pt x="142291" y="40776"/>
                </a:lnTo>
                <a:lnTo>
                  <a:pt x="141520" y="36450"/>
                </a:lnTo>
                <a:lnTo>
                  <a:pt x="140054" y="32614"/>
                </a:lnTo>
                <a:lnTo>
                  <a:pt x="138124" y="29104"/>
                </a:lnTo>
                <a:lnTo>
                  <a:pt x="135885" y="25812"/>
                </a:lnTo>
                <a:lnTo>
                  <a:pt x="133440" y="22664"/>
                </a:lnTo>
                <a:lnTo>
                  <a:pt x="130857" y="19613"/>
                </a:lnTo>
                <a:lnTo>
                  <a:pt x="127231" y="16627"/>
                </a:lnTo>
                <a:lnTo>
                  <a:pt x="122908" y="13683"/>
                </a:lnTo>
                <a:lnTo>
                  <a:pt x="118120" y="10768"/>
                </a:lnTo>
                <a:lnTo>
                  <a:pt x="113025" y="8825"/>
                </a:lnTo>
                <a:lnTo>
                  <a:pt x="107722" y="7529"/>
                </a:lnTo>
                <a:lnTo>
                  <a:pt x="102282" y="6666"/>
                </a:lnTo>
                <a:lnTo>
                  <a:pt x="96750" y="6090"/>
                </a:lnTo>
                <a:lnTo>
                  <a:pt x="91157" y="5706"/>
                </a:lnTo>
                <a:lnTo>
                  <a:pt x="48539" y="493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1689"/>
          <p:cNvSpPr/>
          <p:nvPr/>
        </p:nvSpPr>
        <p:spPr>
          <a:xfrm>
            <a:off x="6621225" y="4586287"/>
            <a:ext cx="118950" cy="101512"/>
          </a:xfrm>
          <a:custGeom>
            <a:avLst/>
            <a:gdLst/>
            <a:ahLst/>
            <a:cxnLst/>
            <a:rect l="0" t="0" r="0" b="0"/>
            <a:pathLst>
              <a:path w="118950" h="101512">
                <a:moveTo>
                  <a:pt x="68182" y="0"/>
                </a:moveTo>
                <a:lnTo>
                  <a:pt x="41489" y="0"/>
                </a:lnTo>
                <a:lnTo>
                  <a:pt x="38004" y="953"/>
                </a:lnTo>
                <a:lnTo>
                  <a:pt x="34728" y="2540"/>
                </a:lnTo>
                <a:lnTo>
                  <a:pt x="31592" y="4551"/>
                </a:lnTo>
                <a:lnTo>
                  <a:pt x="28549" y="6844"/>
                </a:lnTo>
                <a:lnTo>
                  <a:pt x="25567" y="9325"/>
                </a:lnTo>
                <a:lnTo>
                  <a:pt x="22628" y="11932"/>
                </a:lnTo>
                <a:lnTo>
                  <a:pt x="16820" y="17368"/>
                </a:lnTo>
                <a:lnTo>
                  <a:pt x="13938" y="20151"/>
                </a:lnTo>
                <a:lnTo>
                  <a:pt x="12017" y="23911"/>
                </a:lnTo>
                <a:lnTo>
                  <a:pt x="10736" y="28324"/>
                </a:lnTo>
                <a:lnTo>
                  <a:pt x="9882" y="33170"/>
                </a:lnTo>
                <a:lnTo>
                  <a:pt x="8361" y="37353"/>
                </a:lnTo>
                <a:lnTo>
                  <a:pt x="6393" y="41095"/>
                </a:lnTo>
                <a:lnTo>
                  <a:pt x="4130" y="44541"/>
                </a:lnTo>
                <a:lnTo>
                  <a:pt x="2621" y="49697"/>
                </a:lnTo>
                <a:lnTo>
                  <a:pt x="1614" y="55991"/>
                </a:lnTo>
                <a:lnTo>
                  <a:pt x="944" y="63045"/>
                </a:lnTo>
                <a:lnTo>
                  <a:pt x="497" y="68700"/>
                </a:lnTo>
                <a:lnTo>
                  <a:pt x="198" y="73423"/>
                </a:lnTo>
                <a:lnTo>
                  <a:pt x="0" y="77524"/>
                </a:lnTo>
                <a:lnTo>
                  <a:pt x="820" y="81210"/>
                </a:lnTo>
                <a:lnTo>
                  <a:pt x="2318" y="84620"/>
                </a:lnTo>
                <a:lnTo>
                  <a:pt x="4271" y="87846"/>
                </a:lnTo>
                <a:lnTo>
                  <a:pt x="6524" y="89997"/>
                </a:lnTo>
                <a:lnTo>
                  <a:pt x="8980" y="91430"/>
                </a:lnTo>
                <a:lnTo>
                  <a:pt x="11569" y="92386"/>
                </a:lnTo>
                <a:lnTo>
                  <a:pt x="14248" y="93976"/>
                </a:lnTo>
                <a:lnTo>
                  <a:pt x="16986" y="95988"/>
                </a:lnTo>
                <a:lnTo>
                  <a:pt x="19764" y="98282"/>
                </a:lnTo>
                <a:lnTo>
                  <a:pt x="23521" y="99811"/>
                </a:lnTo>
                <a:lnTo>
                  <a:pt x="27931" y="100831"/>
                </a:lnTo>
                <a:lnTo>
                  <a:pt x="32775" y="101511"/>
                </a:lnTo>
                <a:lnTo>
                  <a:pt x="39815" y="101012"/>
                </a:lnTo>
                <a:lnTo>
                  <a:pt x="48319" y="99726"/>
                </a:lnTo>
                <a:lnTo>
                  <a:pt x="57797" y="97917"/>
                </a:lnTo>
                <a:lnTo>
                  <a:pt x="66021" y="95758"/>
                </a:lnTo>
                <a:lnTo>
                  <a:pt x="73409" y="93366"/>
                </a:lnTo>
                <a:lnTo>
                  <a:pt x="80239" y="90819"/>
                </a:lnTo>
                <a:lnTo>
                  <a:pt x="86698" y="88169"/>
                </a:lnTo>
                <a:lnTo>
                  <a:pt x="92909" y="85449"/>
                </a:lnTo>
                <a:lnTo>
                  <a:pt x="98954" y="82684"/>
                </a:lnTo>
                <a:lnTo>
                  <a:pt x="103937" y="79887"/>
                </a:lnTo>
                <a:lnTo>
                  <a:pt x="108211" y="77071"/>
                </a:lnTo>
                <a:lnTo>
                  <a:pt x="112013" y="74240"/>
                </a:lnTo>
                <a:lnTo>
                  <a:pt x="114548" y="71401"/>
                </a:lnTo>
                <a:lnTo>
                  <a:pt x="116238" y="68556"/>
                </a:lnTo>
                <a:lnTo>
                  <a:pt x="117364" y="65706"/>
                </a:lnTo>
                <a:lnTo>
                  <a:pt x="118115" y="62854"/>
                </a:lnTo>
                <a:lnTo>
                  <a:pt x="118616" y="60000"/>
                </a:lnTo>
                <a:lnTo>
                  <a:pt x="118949" y="57146"/>
                </a:lnTo>
                <a:lnTo>
                  <a:pt x="118220" y="54289"/>
                </a:lnTo>
                <a:lnTo>
                  <a:pt x="116780" y="51433"/>
                </a:lnTo>
                <a:lnTo>
                  <a:pt x="114869" y="48576"/>
                </a:lnTo>
                <a:lnTo>
                  <a:pt x="112642" y="46672"/>
                </a:lnTo>
                <a:lnTo>
                  <a:pt x="110204" y="45402"/>
                </a:lnTo>
                <a:lnTo>
                  <a:pt x="107627" y="44556"/>
                </a:lnTo>
                <a:lnTo>
                  <a:pt x="104004" y="43039"/>
                </a:lnTo>
                <a:lnTo>
                  <a:pt x="99683" y="41075"/>
                </a:lnTo>
                <a:lnTo>
                  <a:pt x="94898" y="38814"/>
                </a:lnTo>
                <a:lnTo>
                  <a:pt x="90755" y="37306"/>
                </a:lnTo>
                <a:lnTo>
                  <a:pt x="87040" y="36301"/>
                </a:lnTo>
                <a:lnTo>
                  <a:pt x="51037" y="342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1690"/>
          <p:cNvSpPr/>
          <p:nvPr/>
        </p:nvSpPr>
        <p:spPr>
          <a:xfrm>
            <a:off x="5206365" y="4680585"/>
            <a:ext cx="771526" cy="60008"/>
          </a:xfrm>
          <a:custGeom>
            <a:avLst/>
            <a:gdLst/>
            <a:ahLst/>
            <a:cxnLst/>
            <a:rect l="0" t="0" r="0" b="0"/>
            <a:pathLst>
              <a:path w="771526" h="60008">
                <a:moveTo>
                  <a:pt x="771525" y="60007"/>
                </a:moveTo>
                <a:lnTo>
                  <a:pt x="744219" y="55456"/>
                </a:lnTo>
                <a:lnTo>
                  <a:pt x="690832" y="48075"/>
                </a:lnTo>
                <a:lnTo>
                  <a:pt x="617652" y="39856"/>
                </a:lnTo>
                <a:lnTo>
                  <a:pt x="588933" y="38001"/>
                </a:lnTo>
                <a:lnTo>
                  <a:pt x="558357" y="36763"/>
                </a:lnTo>
                <a:lnTo>
                  <a:pt x="475954" y="35023"/>
                </a:lnTo>
                <a:lnTo>
                  <a:pt x="454462" y="34778"/>
                </a:lnTo>
                <a:lnTo>
                  <a:pt x="434420" y="33663"/>
                </a:lnTo>
                <a:lnTo>
                  <a:pt x="415343" y="31967"/>
                </a:lnTo>
                <a:lnTo>
                  <a:pt x="396910" y="29884"/>
                </a:lnTo>
                <a:lnTo>
                  <a:pt x="378907" y="28495"/>
                </a:lnTo>
                <a:lnTo>
                  <a:pt x="361189" y="27569"/>
                </a:lnTo>
                <a:lnTo>
                  <a:pt x="343662" y="26952"/>
                </a:lnTo>
                <a:lnTo>
                  <a:pt x="140224" y="12309"/>
                </a:lnTo>
                <a:lnTo>
                  <a:pt x="96611" y="10233"/>
                </a:lnTo>
                <a:lnTo>
                  <a:pt x="64528" y="9310"/>
                </a:lnTo>
                <a:lnTo>
                  <a:pt x="50639" y="8112"/>
                </a:lnTo>
                <a:lnTo>
                  <a:pt x="37569" y="6361"/>
                </a:lnTo>
                <a:lnTo>
                  <a:pt x="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691"/>
          <p:cNvSpPr/>
          <p:nvPr/>
        </p:nvSpPr>
        <p:spPr>
          <a:xfrm>
            <a:off x="5492766" y="4834890"/>
            <a:ext cx="191548" cy="171451"/>
          </a:xfrm>
          <a:custGeom>
            <a:avLst/>
            <a:gdLst/>
            <a:ahLst/>
            <a:cxnLst/>
            <a:rect l="0" t="0" r="0" b="0"/>
            <a:pathLst>
              <a:path w="191548" h="171451">
                <a:moveTo>
                  <a:pt x="56499" y="0"/>
                </a:moveTo>
                <a:lnTo>
                  <a:pt x="47397" y="4551"/>
                </a:lnTo>
                <a:lnTo>
                  <a:pt x="39001" y="9701"/>
                </a:lnTo>
                <a:lnTo>
                  <a:pt x="14432" y="25584"/>
                </a:lnTo>
                <a:lnTo>
                  <a:pt x="6546" y="32296"/>
                </a:lnTo>
                <a:lnTo>
                  <a:pt x="2242" y="37723"/>
                </a:lnTo>
                <a:lnTo>
                  <a:pt x="325" y="42293"/>
                </a:lnTo>
                <a:lnTo>
                  <a:pt x="0" y="46293"/>
                </a:lnTo>
                <a:lnTo>
                  <a:pt x="735" y="49912"/>
                </a:lnTo>
                <a:lnTo>
                  <a:pt x="2178" y="53277"/>
                </a:lnTo>
                <a:lnTo>
                  <a:pt x="5045" y="55520"/>
                </a:lnTo>
                <a:lnTo>
                  <a:pt x="8861" y="57016"/>
                </a:lnTo>
                <a:lnTo>
                  <a:pt x="13310" y="58013"/>
                </a:lnTo>
                <a:lnTo>
                  <a:pt x="65080" y="68518"/>
                </a:lnTo>
                <a:lnTo>
                  <a:pt x="84127" y="73301"/>
                </a:lnTo>
                <a:lnTo>
                  <a:pt x="101588" y="78395"/>
                </a:lnTo>
                <a:lnTo>
                  <a:pt x="154729" y="95707"/>
                </a:lnTo>
                <a:lnTo>
                  <a:pt x="162943" y="99999"/>
                </a:lnTo>
                <a:lnTo>
                  <a:pt x="169372" y="104766"/>
                </a:lnTo>
                <a:lnTo>
                  <a:pt x="186533" y="121553"/>
                </a:lnTo>
                <a:lnTo>
                  <a:pt x="188908" y="125803"/>
                </a:lnTo>
                <a:lnTo>
                  <a:pt x="190491" y="130541"/>
                </a:lnTo>
                <a:lnTo>
                  <a:pt x="191547" y="135605"/>
                </a:lnTo>
                <a:lnTo>
                  <a:pt x="191299" y="139933"/>
                </a:lnTo>
                <a:lnTo>
                  <a:pt x="190180" y="143771"/>
                </a:lnTo>
                <a:lnTo>
                  <a:pt x="188482" y="147282"/>
                </a:lnTo>
                <a:lnTo>
                  <a:pt x="185445" y="150576"/>
                </a:lnTo>
                <a:lnTo>
                  <a:pt x="181515" y="153723"/>
                </a:lnTo>
                <a:lnTo>
                  <a:pt x="176991" y="156775"/>
                </a:lnTo>
                <a:lnTo>
                  <a:pt x="172069" y="158809"/>
                </a:lnTo>
                <a:lnTo>
                  <a:pt x="166883" y="160165"/>
                </a:lnTo>
                <a:lnTo>
                  <a:pt x="161521" y="161069"/>
                </a:lnTo>
                <a:lnTo>
                  <a:pt x="155088" y="162624"/>
                </a:lnTo>
                <a:lnTo>
                  <a:pt x="147942" y="164614"/>
                </a:lnTo>
                <a:lnTo>
                  <a:pt x="140321" y="166892"/>
                </a:lnTo>
                <a:lnTo>
                  <a:pt x="133335" y="168411"/>
                </a:lnTo>
                <a:lnTo>
                  <a:pt x="126773" y="169424"/>
                </a:lnTo>
                <a:lnTo>
                  <a:pt x="120494" y="170099"/>
                </a:lnTo>
                <a:lnTo>
                  <a:pt x="114402" y="170550"/>
                </a:lnTo>
                <a:lnTo>
                  <a:pt x="108436" y="170849"/>
                </a:lnTo>
                <a:lnTo>
                  <a:pt x="90788" y="1714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692"/>
          <p:cNvSpPr/>
          <p:nvPr/>
        </p:nvSpPr>
        <p:spPr>
          <a:xfrm>
            <a:off x="5549265" y="4826670"/>
            <a:ext cx="222886" cy="25366"/>
          </a:xfrm>
          <a:custGeom>
            <a:avLst/>
            <a:gdLst/>
            <a:ahLst/>
            <a:cxnLst/>
            <a:rect l="0" t="0" r="0" b="0"/>
            <a:pathLst>
              <a:path w="222886" h="25366">
                <a:moveTo>
                  <a:pt x="0" y="8220"/>
                </a:moveTo>
                <a:lnTo>
                  <a:pt x="13652" y="3669"/>
                </a:lnTo>
                <a:lnTo>
                  <a:pt x="19579" y="2328"/>
                </a:lnTo>
                <a:lnTo>
                  <a:pt x="25435" y="1434"/>
                </a:lnTo>
                <a:lnTo>
                  <a:pt x="31244" y="838"/>
                </a:lnTo>
                <a:lnTo>
                  <a:pt x="37022" y="441"/>
                </a:lnTo>
                <a:lnTo>
                  <a:pt x="42778" y="177"/>
                </a:lnTo>
                <a:lnTo>
                  <a:pt x="48521" y="0"/>
                </a:lnTo>
                <a:lnTo>
                  <a:pt x="56160" y="835"/>
                </a:lnTo>
                <a:lnTo>
                  <a:pt x="65062" y="2344"/>
                </a:lnTo>
                <a:lnTo>
                  <a:pt x="74807" y="4303"/>
                </a:lnTo>
                <a:lnTo>
                  <a:pt x="84161" y="5608"/>
                </a:lnTo>
                <a:lnTo>
                  <a:pt x="93255" y="6479"/>
                </a:lnTo>
                <a:lnTo>
                  <a:pt x="102175" y="7059"/>
                </a:lnTo>
                <a:lnTo>
                  <a:pt x="110979" y="7446"/>
                </a:lnTo>
                <a:lnTo>
                  <a:pt x="128381" y="7876"/>
                </a:lnTo>
                <a:lnTo>
                  <a:pt x="140833" y="8943"/>
                </a:lnTo>
                <a:lnTo>
                  <a:pt x="193483" y="14960"/>
                </a:lnTo>
                <a:lnTo>
                  <a:pt x="222885" y="2536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693"/>
          <p:cNvSpPr/>
          <p:nvPr/>
        </p:nvSpPr>
        <p:spPr>
          <a:xfrm>
            <a:off x="6260782" y="4672012"/>
            <a:ext cx="540069" cy="77154"/>
          </a:xfrm>
          <a:custGeom>
            <a:avLst/>
            <a:gdLst/>
            <a:ahLst/>
            <a:cxnLst/>
            <a:rect l="0" t="0" r="0" b="0"/>
            <a:pathLst>
              <a:path w="540069" h="77154">
                <a:moveTo>
                  <a:pt x="0" y="0"/>
                </a:moveTo>
                <a:lnTo>
                  <a:pt x="19313" y="19313"/>
                </a:lnTo>
                <a:lnTo>
                  <a:pt x="23353" y="21448"/>
                </a:lnTo>
                <a:lnTo>
                  <a:pt x="32921" y="23820"/>
                </a:lnTo>
                <a:lnTo>
                  <a:pt x="39093" y="25405"/>
                </a:lnTo>
                <a:lnTo>
                  <a:pt x="46064" y="27414"/>
                </a:lnTo>
                <a:lnTo>
                  <a:pt x="53570" y="29706"/>
                </a:lnTo>
                <a:lnTo>
                  <a:pt x="60478" y="31234"/>
                </a:lnTo>
                <a:lnTo>
                  <a:pt x="73234" y="32932"/>
                </a:lnTo>
                <a:lnTo>
                  <a:pt x="87793" y="33687"/>
                </a:lnTo>
                <a:lnTo>
                  <a:pt x="95677" y="33888"/>
                </a:lnTo>
                <a:lnTo>
                  <a:pt x="104742" y="34975"/>
                </a:lnTo>
                <a:lnTo>
                  <a:pt x="114595" y="36651"/>
                </a:lnTo>
                <a:lnTo>
                  <a:pt x="124975" y="38722"/>
                </a:lnTo>
                <a:lnTo>
                  <a:pt x="135704" y="40102"/>
                </a:lnTo>
                <a:lnTo>
                  <a:pt x="146667" y="41022"/>
                </a:lnTo>
                <a:lnTo>
                  <a:pt x="157785" y="41635"/>
                </a:lnTo>
                <a:lnTo>
                  <a:pt x="416476" y="64428"/>
                </a:lnTo>
                <a:lnTo>
                  <a:pt x="437671" y="65812"/>
                </a:lnTo>
                <a:lnTo>
                  <a:pt x="455611" y="67687"/>
                </a:lnTo>
                <a:lnTo>
                  <a:pt x="471380" y="69890"/>
                </a:lnTo>
                <a:lnTo>
                  <a:pt x="485703" y="72311"/>
                </a:lnTo>
                <a:lnTo>
                  <a:pt x="498110" y="73925"/>
                </a:lnTo>
                <a:lnTo>
                  <a:pt x="509238" y="75000"/>
                </a:lnTo>
                <a:lnTo>
                  <a:pt x="540068" y="7715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694"/>
          <p:cNvSpPr/>
          <p:nvPr/>
        </p:nvSpPr>
        <p:spPr>
          <a:xfrm>
            <a:off x="6378726" y="4817745"/>
            <a:ext cx="240114" cy="180023"/>
          </a:xfrm>
          <a:custGeom>
            <a:avLst/>
            <a:gdLst/>
            <a:ahLst/>
            <a:cxnLst/>
            <a:rect l="0" t="0" r="0" b="0"/>
            <a:pathLst>
              <a:path w="240114" h="180023">
                <a:moveTo>
                  <a:pt x="130658" y="0"/>
                </a:moveTo>
                <a:lnTo>
                  <a:pt x="112456" y="4550"/>
                </a:lnTo>
                <a:lnTo>
                  <a:pt x="105188" y="6843"/>
                </a:lnTo>
                <a:lnTo>
                  <a:pt x="98438" y="9325"/>
                </a:lnTo>
                <a:lnTo>
                  <a:pt x="60265" y="24702"/>
                </a:lnTo>
                <a:lnTo>
                  <a:pt x="49440" y="29802"/>
                </a:lnTo>
                <a:lnTo>
                  <a:pt x="39365" y="35108"/>
                </a:lnTo>
                <a:lnTo>
                  <a:pt x="29791" y="40551"/>
                </a:lnTo>
                <a:lnTo>
                  <a:pt x="22456" y="44179"/>
                </a:lnTo>
                <a:lnTo>
                  <a:pt x="16613" y="46598"/>
                </a:lnTo>
                <a:lnTo>
                  <a:pt x="11766" y="48210"/>
                </a:lnTo>
                <a:lnTo>
                  <a:pt x="7582" y="50237"/>
                </a:lnTo>
                <a:lnTo>
                  <a:pt x="393" y="55030"/>
                </a:lnTo>
                <a:lnTo>
                  <a:pt x="0" y="57641"/>
                </a:lnTo>
                <a:lnTo>
                  <a:pt x="1643" y="60335"/>
                </a:lnTo>
                <a:lnTo>
                  <a:pt x="4643" y="63083"/>
                </a:lnTo>
                <a:lnTo>
                  <a:pt x="7596" y="64915"/>
                </a:lnTo>
                <a:lnTo>
                  <a:pt x="13417" y="66951"/>
                </a:lnTo>
                <a:lnTo>
                  <a:pt x="17254" y="68447"/>
                </a:lnTo>
                <a:lnTo>
                  <a:pt x="21718" y="70396"/>
                </a:lnTo>
                <a:lnTo>
                  <a:pt x="26600" y="72647"/>
                </a:lnTo>
                <a:lnTo>
                  <a:pt x="33663" y="74149"/>
                </a:lnTo>
                <a:lnTo>
                  <a:pt x="42182" y="75150"/>
                </a:lnTo>
                <a:lnTo>
                  <a:pt x="51672" y="75818"/>
                </a:lnTo>
                <a:lnTo>
                  <a:pt x="60856" y="77215"/>
                </a:lnTo>
                <a:lnTo>
                  <a:pt x="69836" y="79099"/>
                </a:lnTo>
                <a:lnTo>
                  <a:pt x="78681" y="81307"/>
                </a:lnTo>
                <a:lnTo>
                  <a:pt x="87434" y="82780"/>
                </a:lnTo>
                <a:lnTo>
                  <a:pt x="96127" y="83762"/>
                </a:lnTo>
                <a:lnTo>
                  <a:pt x="104780" y="84416"/>
                </a:lnTo>
                <a:lnTo>
                  <a:pt x="114359" y="85805"/>
                </a:lnTo>
                <a:lnTo>
                  <a:pt x="124555" y="87683"/>
                </a:lnTo>
                <a:lnTo>
                  <a:pt x="135162" y="89888"/>
                </a:lnTo>
                <a:lnTo>
                  <a:pt x="177396" y="97542"/>
                </a:lnTo>
                <a:lnTo>
                  <a:pt x="189439" y="100270"/>
                </a:lnTo>
                <a:lnTo>
                  <a:pt x="199373" y="103042"/>
                </a:lnTo>
                <a:lnTo>
                  <a:pt x="207900" y="105842"/>
                </a:lnTo>
                <a:lnTo>
                  <a:pt x="214538" y="108661"/>
                </a:lnTo>
                <a:lnTo>
                  <a:pt x="219916" y="111494"/>
                </a:lnTo>
                <a:lnTo>
                  <a:pt x="224453" y="114334"/>
                </a:lnTo>
                <a:lnTo>
                  <a:pt x="228431" y="117180"/>
                </a:lnTo>
                <a:lnTo>
                  <a:pt x="232035" y="120030"/>
                </a:lnTo>
                <a:lnTo>
                  <a:pt x="235391" y="122882"/>
                </a:lnTo>
                <a:lnTo>
                  <a:pt x="237628" y="126689"/>
                </a:lnTo>
                <a:lnTo>
                  <a:pt x="239118" y="131131"/>
                </a:lnTo>
                <a:lnTo>
                  <a:pt x="240113" y="135999"/>
                </a:lnTo>
                <a:lnTo>
                  <a:pt x="239823" y="140195"/>
                </a:lnTo>
                <a:lnTo>
                  <a:pt x="238677" y="143946"/>
                </a:lnTo>
                <a:lnTo>
                  <a:pt x="236961" y="147399"/>
                </a:lnTo>
                <a:lnTo>
                  <a:pt x="234864" y="150654"/>
                </a:lnTo>
                <a:lnTo>
                  <a:pt x="232514" y="153775"/>
                </a:lnTo>
                <a:lnTo>
                  <a:pt x="229995" y="156809"/>
                </a:lnTo>
                <a:lnTo>
                  <a:pt x="225458" y="159784"/>
                </a:lnTo>
                <a:lnTo>
                  <a:pt x="219575" y="162720"/>
                </a:lnTo>
                <a:lnTo>
                  <a:pt x="212796" y="165630"/>
                </a:lnTo>
                <a:lnTo>
                  <a:pt x="205420" y="167570"/>
                </a:lnTo>
                <a:lnTo>
                  <a:pt x="197644" y="168863"/>
                </a:lnTo>
                <a:lnTo>
                  <a:pt x="189604" y="169726"/>
                </a:lnTo>
                <a:lnTo>
                  <a:pt x="181385" y="170300"/>
                </a:lnTo>
                <a:lnTo>
                  <a:pt x="173049" y="170684"/>
                </a:lnTo>
                <a:lnTo>
                  <a:pt x="164634" y="170938"/>
                </a:lnTo>
                <a:lnTo>
                  <a:pt x="152356" y="172061"/>
                </a:lnTo>
                <a:lnTo>
                  <a:pt x="137504" y="173763"/>
                </a:lnTo>
                <a:lnTo>
                  <a:pt x="44933" y="18002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695"/>
          <p:cNvSpPr/>
          <p:nvPr/>
        </p:nvSpPr>
        <p:spPr>
          <a:xfrm>
            <a:off x="6449377" y="4834890"/>
            <a:ext cx="325756" cy="34290"/>
          </a:xfrm>
          <a:custGeom>
            <a:avLst/>
            <a:gdLst/>
            <a:ahLst/>
            <a:cxnLst/>
            <a:rect l="0" t="0" r="0" b="0"/>
            <a:pathLst>
              <a:path w="325756" h="34290">
                <a:moveTo>
                  <a:pt x="0" y="0"/>
                </a:moveTo>
                <a:lnTo>
                  <a:pt x="44897" y="0"/>
                </a:lnTo>
                <a:lnTo>
                  <a:pt x="61364" y="952"/>
                </a:lnTo>
                <a:lnTo>
                  <a:pt x="121687" y="5891"/>
                </a:lnTo>
                <a:lnTo>
                  <a:pt x="139227" y="6785"/>
                </a:lnTo>
                <a:lnTo>
                  <a:pt x="155683" y="7381"/>
                </a:lnTo>
                <a:lnTo>
                  <a:pt x="170463" y="8730"/>
                </a:lnTo>
                <a:lnTo>
                  <a:pt x="184128" y="10583"/>
                </a:lnTo>
                <a:lnTo>
                  <a:pt x="212327" y="15181"/>
                </a:lnTo>
                <a:lnTo>
                  <a:pt x="247085" y="20400"/>
                </a:lnTo>
                <a:lnTo>
                  <a:pt x="260926" y="23125"/>
                </a:lnTo>
                <a:lnTo>
                  <a:pt x="272058" y="25894"/>
                </a:lnTo>
                <a:lnTo>
                  <a:pt x="325755" y="3428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696"/>
          <p:cNvSpPr/>
          <p:nvPr/>
        </p:nvSpPr>
        <p:spPr>
          <a:xfrm>
            <a:off x="5403532" y="5246370"/>
            <a:ext cx="231459" cy="231458"/>
          </a:xfrm>
          <a:custGeom>
            <a:avLst/>
            <a:gdLst/>
            <a:ahLst/>
            <a:cxnLst/>
            <a:rect l="0" t="0" r="0" b="0"/>
            <a:pathLst>
              <a:path w="231459" h="231458">
                <a:moveTo>
                  <a:pt x="0" y="0"/>
                </a:moveTo>
                <a:lnTo>
                  <a:pt x="4551" y="9102"/>
                </a:lnTo>
                <a:lnTo>
                  <a:pt x="7797" y="13688"/>
                </a:lnTo>
                <a:lnTo>
                  <a:pt x="11865" y="18650"/>
                </a:lnTo>
                <a:lnTo>
                  <a:pt x="16482" y="23863"/>
                </a:lnTo>
                <a:lnTo>
                  <a:pt x="26693" y="34736"/>
                </a:lnTo>
                <a:lnTo>
                  <a:pt x="32083" y="40302"/>
                </a:lnTo>
                <a:lnTo>
                  <a:pt x="38534" y="45918"/>
                </a:lnTo>
                <a:lnTo>
                  <a:pt x="45691" y="51567"/>
                </a:lnTo>
                <a:lnTo>
                  <a:pt x="53321" y="57238"/>
                </a:lnTo>
                <a:lnTo>
                  <a:pt x="60313" y="62924"/>
                </a:lnTo>
                <a:lnTo>
                  <a:pt x="66879" y="68619"/>
                </a:lnTo>
                <a:lnTo>
                  <a:pt x="73160" y="74321"/>
                </a:lnTo>
                <a:lnTo>
                  <a:pt x="87761" y="88276"/>
                </a:lnTo>
                <a:lnTo>
                  <a:pt x="95655" y="95998"/>
                </a:lnTo>
                <a:lnTo>
                  <a:pt x="103775" y="103051"/>
                </a:lnTo>
                <a:lnTo>
                  <a:pt x="112046" y="109658"/>
                </a:lnTo>
                <a:lnTo>
                  <a:pt x="120418" y="115968"/>
                </a:lnTo>
                <a:lnTo>
                  <a:pt x="135523" y="129699"/>
                </a:lnTo>
                <a:lnTo>
                  <a:pt x="177708" y="170357"/>
                </a:lnTo>
                <a:lnTo>
                  <a:pt x="193719" y="186913"/>
                </a:lnTo>
                <a:lnTo>
                  <a:pt x="205346" y="199856"/>
                </a:lnTo>
                <a:lnTo>
                  <a:pt x="231458" y="23145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697"/>
          <p:cNvSpPr/>
          <p:nvPr/>
        </p:nvSpPr>
        <p:spPr>
          <a:xfrm>
            <a:off x="5326379" y="5203507"/>
            <a:ext cx="222887" cy="325756"/>
          </a:xfrm>
          <a:custGeom>
            <a:avLst/>
            <a:gdLst/>
            <a:ahLst/>
            <a:cxnLst/>
            <a:rect l="0" t="0" r="0" b="0"/>
            <a:pathLst>
              <a:path w="222887" h="325756">
                <a:moveTo>
                  <a:pt x="222886" y="0"/>
                </a:moveTo>
                <a:lnTo>
                  <a:pt x="206403" y="32965"/>
                </a:lnTo>
                <a:lnTo>
                  <a:pt x="202373" y="41979"/>
                </a:lnTo>
                <a:lnTo>
                  <a:pt x="198732" y="50847"/>
                </a:lnTo>
                <a:lnTo>
                  <a:pt x="195354" y="59615"/>
                </a:lnTo>
                <a:lnTo>
                  <a:pt x="189059" y="76978"/>
                </a:lnTo>
                <a:lnTo>
                  <a:pt x="186047" y="85609"/>
                </a:lnTo>
                <a:lnTo>
                  <a:pt x="181181" y="94220"/>
                </a:lnTo>
                <a:lnTo>
                  <a:pt x="175080" y="102818"/>
                </a:lnTo>
                <a:lnTo>
                  <a:pt x="168156" y="111408"/>
                </a:lnTo>
                <a:lnTo>
                  <a:pt x="161634" y="120945"/>
                </a:lnTo>
                <a:lnTo>
                  <a:pt x="155381" y="131112"/>
                </a:lnTo>
                <a:lnTo>
                  <a:pt x="149308" y="141701"/>
                </a:lnTo>
                <a:lnTo>
                  <a:pt x="142401" y="151617"/>
                </a:lnTo>
                <a:lnTo>
                  <a:pt x="134939" y="161086"/>
                </a:lnTo>
                <a:lnTo>
                  <a:pt x="127107" y="170256"/>
                </a:lnTo>
                <a:lnTo>
                  <a:pt x="119981" y="179226"/>
                </a:lnTo>
                <a:lnTo>
                  <a:pt x="113325" y="188064"/>
                </a:lnTo>
                <a:lnTo>
                  <a:pt x="106983" y="196813"/>
                </a:lnTo>
                <a:lnTo>
                  <a:pt x="99897" y="205504"/>
                </a:lnTo>
                <a:lnTo>
                  <a:pt x="92315" y="214155"/>
                </a:lnTo>
                <a:lnTo>
                  <a:pt x="84404" y="222780"/>
                </a:lnTo>
                <a:lnTo>
                  <a:pt x="77225" y="231388"/>
                </a:lnTo>
                <a:lnTo>
                  <a:pt x="70533" y="239983"/>
                </a:lnTo>
                <a:lnTo>
                  <a:pt x="0" y="32575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698"/>
          <p:cNvSpPr/>
          <p:nvPr/>
        </p:nvSpPr>
        <p:spPr>
          <a:xfrm>
            <a:off x="5755004" y="5203507"/>
            <a:ext cx="205742" cy="34291"/>
          </a:xfrm>
          <a:custGeom>
            <a:avLst/>
            <a:gdLst/>
            <a:ahLst/>
            <a:cxnLst/>
            <a:rect l="0" t="0" r="0" b="0"/>
            <a:pathLst>
              <a:path w="205742" h="34291">
                <a:moveTo>
                  <a:pt x="0" y="0"/>
                </a:moveTo>
                <a:lnTo>
                  <a:pt x="4551" y="4551"/>
                </a:lnTo>
                <a:lnTo>
                  <a:pt x="6844" y="5892"/>
                </a:lnTo>
                <a:lnTo>
                  <a:pt x="9325" y="6785"/>
                </a:lnTo>
                <a:lnTo>
                  <a:pt x="11932" y="7381"/>
                </a:lnTo>
                <a:lnTo>
                  <a:pt x="15575" y="8731"/>
                </a:lnTo>
                <a:lnTo>
                  <a:pt x="19909" y="10583"/>
                </a:lnTo>
                <a:lnTo>
                  <a:pt x="24702" y="12770"/>
                </a:lnTo>
                <a:lnTo>
                  <a:pt x="30756" y="14229"/>
                </a:lnTo>
                <a:lnTo>
                  <a:pt x="37649" y="15201"/>
                </a:lnTo>
                <a:lnTo>
                  <a:pt x="45102" y="15849"/>
                </a:lnTo>
                <a:lnTo>
                  <a:pt x="91484" y="19109"/>
                </a:lnTo>
                <a:lnTo>
                  <a:pt x="205741" y="3429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1699"/>
          <p:cNvSpPr/>
          <p:nvPr/>
        </p:nvSpPr>
        <p:spPr>
          <a:xfrm>
            <a:off x="5746432" y="5290423"/>
            <a:ext cx="240031" cy="15955"/>
          </a:xfrm>
          <a:custGeom>
            <a:avLst/>
            <a:gdLst/>
            <a:ahLst/>
            <a:cxnLst/>
            <a:rect l="0" t="0" r="0" b="0"/>
            <a:pathLst>
              <a:path w="240031" h="15955">
                <a:moveTo>
                  <a:pt x="0" y="7381"/>
                </a:moveTo>
                <a:lnTo>
                  <a:pt x="46006" y="7381"/>
                </a:lnTo>
                <a:lnTo>
                  <a:pt x="59246" y="6429"/>
                </a:lnTo>
                <a:lnTo>
                  <a:pt x="113122" y="1490"/>
                </a:lnTo>
                <a:lnTo>
                  <a:pt x="126850" y="597"/>
                </a:lnTo>
                <a:lnTo>
                  <a:pt x="138859" y="0"/>
                </a:lnTo>
                <a:lnTo>
                  <a:pt x="152580" y="556"/>
                </a:lnTo>
                <a:lnTo>
                  <a:pt x="167443" y="1879"/>
                </a:lnTo>
                <a:lnTo>
                  <a:pt x="183066" y="3713"/>
                </a:lnTo>
                <a:lnTo>
                  <a:pt x="195387" y="5888"/>
                </a:lnTo>
                <a:lnTo>
                  <a:pt x="205505" y="8291"/>
                </a:lnTo>
                <a:lnTo>
                  <a:pt x="214156" y="10846"/>
                </a:lnTo>
                <a:lnTo>
                  <a:pt x="220876" y="12549"/>
                </a:lnTo>
                <a:lnTo>
                  <a:pt x="226308" y="13684"/>
                </a:lnTo>
                <a:lnTo>
                  <a:pt x="240030" y="1595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1700"/>
          <p:cNvSpPr/>
          <p:nvPr/>
        </p:nvSpPr>
        <p:spPr>
          <a:xfrm>
            <a:off x="6037897" y="5169217"/>
            <a:ext cx="34291" cy="274321"/>
          </a:xfrm>
          <a:custGeom>
            <a:avLst/>
            <a:gdLst/>
            <a:ahLst/>
            <a:cxnLst/>
            <a:rect l="0" t="0" r="0" b="0"/>
            <a:pathLst>
              <a:path w="34291" h="274321">
                <a:moveTo>
                  <a:pt x="34290" y="0"/>
                </a:moveTo>
                <a:lnTo>
                  <a:pt x="34290" y="38625"/>
                </a:lnTo>
                <a:lnTo>
                  <a:pt x="33338" y="48610"/>
                </a:lnTo>
                <a:lnTo>
                  <a:pt x="31750" y="60982"/>
                </a:lnTo>
                <a:lnTo>
                  <a:pt x="29740" y="74945"/>
                </a:lnTo>
                <a:lnTo>
                  <a:pt x="27446" y="87110"/>
                </a:lnTo>
                <a:lnTo>
                  <a:pt x="24965" y="98079"/>
                </a:lnTo>
                <a:lnTo>
                  <a:pt x="22359" y="108248"/>
                </a:lnTo>
                <a:lnTo>
                  <a:pt x="19668" y="120743"/>
                </a:lnTo>
                <a:lnTo>
                  <a:pt x="14139" y="149867"/>
                </a:lnTo>
                <a:lnTo>
                  <a:pt x="12284" y="161823"/>
                </a:lnTo>
                <a:lnTo>
                  <a:pt x="11047" y="171700"/>
                </a:lnTo>
                <a:lnTo>
                  <a:pt x="10222" y="180189"/>
                </a:lnTo>
                <a:lnTo>
                  <a:pt x="0" y="2743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1701"/>
          <p:cNvSpPr/>
          <p:nvPr/>
        </p:nvSpPr>
        <p:spPr>
          <a:xfrm>
            <a:off x="6127256" y="5179148"/>
            <a:ext cx="244306" cy="247245"/>
          </a:xfrm>
          <a:custGeom>
            <a:avLst/>
            <a:gdLst/>
            <a:ahLst/>
            <a:cxnLst/>
            <a:rect l="0" t="0" r="0" b="0"/>
            <a:pathLst>
              <a:path w="244306" h="247245">
                <a:moveTo>
                  <a:pt x="4939" y="32931"/>
                </a:moveTo>
                <a:lnTo>
                  <a:pt x="388" y="23830"/>
                </a:lnTo>
                <a:lnTo>
                  <a:pt x="0" y="20196"/>
                </a:lnTo>
                <a:lnTo>
                  <a:pt x="693" y="16822"/>
                </a:lnTo>
                <a:lnTo>
                  <a:pt x="2109" y="13619"/>
                </a:lnTo>
                <a:lnTo>
                  <a:pt x="4005" y="11484"/>
                </a:lnTo>
                <a:lnTo>
                  <a:pt x="6221" y="10061"/>
                </a:lnTo>
                <a:lnTo>
                  <a:pt x="12176" y="7527"/>
                </a:lnTo>
                <a:lnTo>
                  <a:pt x="21172" y="3225"/>
                </a:lnTo>
                <a:lnTo>
                  <a:pt x="26239" y="1698"/>
                </a:lnTo>
                <a:lnTo>
                  <a:pt x="31521" y="679"/>
                </a:lnTo>
                <a:lnTo>
                  <a:pt x="36948" y="0"/>
                </a:lnTo>
                <a:lnTo>
                  <a:pt x="42470" y="500"/>
                </a:lnTo>
                <a:lnTo>
                  <a:pt x="48057" y="1786"/>
                </a:lnTo>
                <a:lnTo>
                  <a:pt x="99753" y="18828"/>
                </a:lnTo>
                <a:lnTo>
                  <a:pt x="107201" y="21624"/>
                </a:lnTo>
                <a:lnTo>
                  <a:pt x="114071" y="24441"/>
                </a:lnTo>
                <a:lnTo>
                  <a:pt x="120556" y="27271"/>
                </a:lnTo>
                <a:lnTo>
                  <a:pt x="132842" y="32956"/>
                </a:lnTo>
                <a:lnTo>
                  <a:pt x="138784" y="35805"/>
                </a:lnTo>
                <a:lnTo>
                  <a:pt x="143699" y="39610"/>
                </a:lnTo>
                <a:lnTo>
                  <a:pt x="147928" y="44051"/>
                </a:lnTo>
                <a:lnTo>
                  <a:pt x="151700" y="48917"/>
                </a:lnTo>
                <a:lnTo>
                  <a:pt x="154215" y="54066"/>
                </a:lnTo>
                <a:lnTo>
                  <a:pt x="155891" y="59404"/>
                </a:lnTo>
                <a:lnTo>
                  <a:pt x="157009" y="64867"/>
                </a:lnTo>
                <a:lnTo>
                  <a:pt x="157753" y="70415"/>
                </a:lnTo>
                <a:lnTo>
                  <a:pt x="158251" y="76018"/>
                </a:lnTo>
                <a:lnTo>
                  <a:pt x="158581" y="81658"/>
                </a:lnTo>
                <a:lnTo>
                  <a:pt x="157850" y="86371"/>
                </a:lnTo>
                <a:lnTo>
                  <a:pt x="156409" y="90465"/>
                </a:lnTo>
                <a:lnTo>
                  <a:pt x="154497" y="94147"/>
                </a:lnTo>
                <a:lnTo>
                  <a:pt x="150364" y="98507"/>
                </a:lnTo>
                <a:lnTo>
                  <a:pt x="144751" y="103319"/>
                </a:lnTo>
                <a:lnTo>
                  <a:pt x="138153" y="108431"/>
                </a:lnTo>
                <a:lnTo>
                  <a:pt x="132800" y="112792"/>
                </a:lnTo>
                <a:lnTo>
                  <a:pt x="128279" y="116652"/>
                </a:lnTo>
                <a:lnTo>
                  <a:pt x="124313" y="120178"/>
                </a:lnTo>
                <a:lnTo>
                  <a:pt x="118812" y="122528"/>
                </a:lnTo>
                <a:lnTo>
                  <a:pt x="112287" y="124095"/>
                </a:lnTo>
                <a:lnTo>
                  <a:pt x="105079" y="125140"/>
                </a:lnTo>
                <a:lnTo>
                  <a:pt x="97416" y="127741"/>
                </a:lnTo>
                <a:lnTo>
                  <a:pt x="89451" y="131381"/>
                </a:lnTo>
                <a:lnTo>
                  <a:pt x="81283" y="135712"/>
                </a:lnTo>
                <a:lnTo>
                  <a:pt x="73932" y="138599"/>
                </a:lnTo>
                <a:lnTo>
                  <a:pt x="67127" y="140524"/>
                </a:lnTo>
                <a:lnTo>
                  <a:pt x="60685" y="141808"/>
                </a:lnTo>
                <a:lnTo>
                  <a:pt x="56390" y="141710"/>
                </a:lnTo>
                <a:lnTo>
                  <a:pt x="53527" y="140693"/>
                </a:lnTo>
                <a:lnTo>
                  <a:pt x="51618" y="139063"/>
                </a:lnTo>
                <a:lnTo>
                  <a:pt x="51299" y="137023"/>
                </a:lnTo>
                <a:lnTo>
                  <a:pt x="52038" y="134711"/>
                </a:lnTo>
                <a:lnTo>
                  <a:pt x="53483" y="132217"/>
                </a:lnTo>
                <a:lnTo>
                  <a:pt x="56352" y="130554"/>
                </a:lnTo>
                <a:lnTo>
                  <a:pt x="60169" y="129446"/>
                </a:lnTo>
                <a:lnTo>
                  <a:pt x="64619" y="128707"/>
                </a:lnTo>
                <a:lnTo>
                  <a:pt x="70443" y="128214"/>
                </a:lnTo>
                <a:lnTo>
                  <a:pt x="77183" y="127886"/>
                </a:lnTo>
                <a:lnTo>
                  <a:pt x="91340" y="127521"/>
                </a:lnTo>
                <a:lnTo>
                  <a:pt x="103982" y="127359"/>
                </a:lnTo>
                <a:lnTo>
                  <a:pt x="111925" y="128268"/>
                </a:lnTo>
                <a:lnTo>
                  <a:pt x="121030" y="129827"/>
                </a:lnTo>
                <a:lnTo>
                  <a:pt x="130910" y="131819"/>
                </a:lnTo>
                <a:lnTo>
                  <a:pt x="140355" y="134099"/>
                </a:lnTo>
                <a:lnTo>
                  <a:pt x="149508" y="136571"/>
                </a:lnTo>
                <a:lnTo>
                  <a:pt x="167300" y="141859"/>
                </a:lnTo>
                <a:lnTo>
                  <a:pt x="184732" y="147384"/>
                </a:lnTo>
                <a:lnTo>
                  <a:pt x="192428" y="150190"/>
                </a:lnTo>
                <a:lnTo>
                  <a:pt x="199464" y="153014"/>
                </a:lnTo>
                <a:lnTo>
                  <a:pt x="206060" y="155849"/>
                </a:lnTo>
                <a:lnTo>
                  <a:pt x="212362" y="159644"/>
                </a:lnTo>
                <a:lnTo>
                  <a:pt x="218468" y="164079"/>
                </a:lnTo>
                <a:lnTo>
                  <a:pt x="224444" y="168941"/>
                </a:lnTo>
                <a:lnTo>
                  <a:pt x="229381" y="173134"/>
                </a:lnTo>
                <a:lnTo>
                  <a:pt x="233624" y="176882"/>
                </a:lnTo>
                <a:lnTo>
                  <a:pt x="237406" y="180334"/>
                </a:lnTo>
                <a:lnTo>
                  <a:pt x="239927" y="184540"/>
                </a:lnTo>
                <a:lnTo>
                  <a:pt x="241607" y="189249"/>
                </a:lnTo>
                <a:lnTo>
                  <a:pt x="242728" y="194293"/>
                </a:lnTo>
                <a:lnTo>
                  <a:pt x="243475" y="198609"/>
                </a:lnTo>
                <a:lnTo>
                  <a:pt x="244305" y="205943"/>
                </a:lnTo>
                <a:lnTo>
                  <a:pt x="242621" y="210185"/>
                </a:lnTo>
                <a:lnTo>
                  <a:pt x="239593" y="214918"/>
                </a:lnTo>
                <a:lnTo>
                  <a:pt x="235670" y="219979"/>
                </a:lnTo>
                <a:lnTo>
                  <a:pt x="232102" y="224304"/>
                </a:lnTo>
                <a:lnTo>
                  <a:pt x="225598" y="231651"/>
                </a:lnTo>
                <a:lnTo>
                  <a:pt x="220625" y="233991"/>
                </a:lnTo>
                <a:lnTo>
                  <a:pt x="214452" y="235552"/>
                </a:lnTo>
                <a:lnTo>
                  <a:pt x="207479" y="236591"/>
                </a:lnTo>
                <a:lnTo>
                  <a:pt x="200925" y="238237"/>
                </a:lnTo>
                <a:lnTo>
                  <a:pt x="194652" y="240287"/>
                </a:lnTo>
                <a:lnTo>
                  <a:pt x="188564" y="242606"/>
                </a:lnTo>
                <a:lnTo>
                  <a:pt x="181648" y="244152"/>
                </a:lnTo>
                <a:lnTo>
                  <a:pt x="174180" y="245183"/>
                </a:lnTo>
                <a:lnTo>
                  <a:pt x="166344" y="245870"/>
                </a:lnTo>
                <a:lnTo>
                  <a:pt x="155405" y="246328"/>
                </a:lnTo>
                <a:lnTo>
                  <a:pt x="115561" y="246973"/>
                </a:lnTo>
                <a:lnTo>
                  <a:pt x="73519" y="24724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1702"/>
          <p:cNvSpPr/>
          <p:nvPr/>
        </p:nvSpPr>
        <p:spPr>
          <a:xfrm>
            <a:off x="6466522" y="5340667"/>
            <a:ext cx="17146" cy="17146"/>
          </a:xfrm>
          <a:custGeom>
            <a:avLst/>
            <a:gdLst/>
            <a:ahLst/>
            <a:cxnLst/>
            <a:rect l="0" t="0" r="0" b="0"/>
            <a:pathLst>
              <a:path w="17146" h="17146">
                <a:moveTo>
                  <a:pt x="17145" y="0"/>
                </a:moveTo>
                <a:lnTo>
                  <a:pt x="9764" y="14762"/>
                </a:lnTo>
                <a:lnTo>
                  <a:pt x="8414" y="15557"/>
                </a:lnTo>
                <a:lnTo>
                  <a:pt x="6562" y="16086"/>
                </a:lnTo>
                <a:lnTo>
                  <a:pt x="0" y="171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1703"/>
          <p:cNvSpPr/>
          <p:nvPr/>
        </p:nvSpPr>
        <p:spPr>
          <a:xfrm>
            <a:off x="6571570" y="5203507"/>
            <a:ext cx="194790" cy="231459"/>
          </a:xfrm>
          <a:custGeom>
            <a:avLst/>
            <a:gdLst/>
            <a:ahLst/>
            <a:cxnLst/>
            <a:rect l="0" t="0" r="0" b="0"/>
            <a:pathLst>
              <a:path w="194790" h="231459">
                <a:moveTo>
                  <a:pt x="66402" y="0"/>
                </a:moveTo>
                <a:lnTo>
                  <a:pt x="61852" y="9102"/>
                </a:lnTo>
                <a:lnTo>
                  <a:pt x="58606" y="12735"/>
                </a:lnTo>
                <a:lnTo>
                  <a:pt x="54537" y="16110"/>
                </a:lnTo>
                <a:lnTo>
                  <a:pt x="49919" y="19313"/>
                </a:lnTo>
                <a:lnTo>
                  <a:pt x="44936" y="25258"/>
                </a:lnTo>
                <a:lnTo>
                  <a:pt x="39709" y="33031"/>
                </a:lnTo>
                <a:lnTo>
                  <a:pt x="34319" y="42023"/>
                </a:lnTo>
                <a:lnTo>
                  <a:pt x="28821" y="52781"/>
                </a:lnTo>
                <a:lnTo>
                  <a:pt x="23251" y="64714"/>
                </a:lnTo>
                <a:lnTo>
                  <a:pt x="17632" y="77433"/>
                </a:lnTo>
                <a:lnTo>
                  <a:pt x="12934" y="91627"/>
                </a:lnTo>
                <a:lnTo>
                  <a:pt x="8849" y="106805"/>
                </a:lnTo>
                <a:lnTo>
                  <a:pt x="5173" y="122638"/>
                </a:lnTo>
                <a:lnTo>
                  <a:pt x="2723" y="137004"/>
                </a:lnTo>
                <a:lnTo>
                  <a:pt x="1090" y="150391"/>
                </a:lnTo>
                <a:lnTo>
                  <a:pt x="0" y="163126"/>
                </a:lnTo>
                <a:lnTo>
                  <a:pt x="227" y="172568"/>
                </a:lnTo>
                <a:lnTo>
                  <a:pt x="1330" y="179815"/>
                </a:lnTo>
                <a:lnTo>
                  <a:pt x="3018" y="185599"/>
                </a:lnTo>
                <a:lnTo>
                  <a:pt x="6049" y="192313"/>
                </a:lnTo>
                <a:lnTo>
                  <a:pt x="9974" y="199646"/>
                </a:lnTo>
                <a:lnTo>
                  <a:pt x="14496" y="207392"/>
                </a:lnTo>
                <a:lnTo>
                  <a:pt x="18463" y="212556"/>
                </a:lnTo>
                <a:lnTo>
                  <a:pt x="22060" y="215999"/>
                </a:lnTo>
                <a:lnTo>
                  <a:pt x="25411" y="218295"/>
                </a:lnTo>
                <a:lnTo>
                  <a:pt x="29550" y="219825"/>
                </a:lnTo>
                <a:lnTo>
                  <a:pt x="34214" y="220845"/>
                </a:lnTo>
                <a:lnTo>
                  <a:pt x="39228" y="221525"/>
                </a:lnTo>
                <a:lnTo>
                  <a:pt x="45429" y="221978"/>
                </a:lnTo>
                <a:lnTo>
                  <a:pt x="52420" y="222281"/>
                </a:lnTo>
                <a:lnTo>
                  <a:pt x="73372" y="222706"/>
                </a:lnTo>
                <a:lnTo>
                  <a:pt x="79621" y="222766"/>
                </a:lnTo>
                <a:lnTo>
                  <a:pt x="85692" y="221853"/>
                </a:lnTo>
                <a:lnTo>
                  <a:pt x="91645" y="220292"/>
                </a:lnTo>
                <a:lnTo>
                  <a:pt x="97518" y="218299"/>
                </a:lnTo>
                <a:lnTo>
                  <a:pt x="106196" y="214113"/>
                </a:lnTo>
                <a:lnTo>
                  <a:pt x="116744" y="208464"/>
                </a:lnTo>
                <a:lnTo>
                  <a:pt x="138306" y="196473"/>
                </a:lnTo>
                <a:lnTo>
                  <a:pt x="154239" y="187969"/>
                </a:lnTo>
                <a:lnTo>
                  <a:pt x="161155" y="183415"/>
                </a:lnTo>
                <a:lnTo>
                  <a:pt x="167671" y="178474"/>
                </a:lnTo>
                <a:lnTo>
                  <a:pt x="173919" y="173276"/>
                </a:lnTo>
                <a:lnTo>
                  <a:pt x="179038" y="168857"/>
                </a:lnTo>
                <a:lnTo>
                  <a:pt x="183402" y="164959"/>
                </a:lnTo>
                <a:lnTo>
                  <a:pt x="187265" y="161408"/>
                </a:lnTo>
                <a:lnTo>
                  <a:pt x="189840" y="157135"/>
                </a:lnTo>
                <a:lnTo>
                  <a:pt x="191557" y="152382"/>
                </a:lnTo>
                <a:lnTo>
                  <a:pt x="192701" y="147308"/>
                </a:lnTo>
                <a:lnTo>
                  <a:pt x="193464" y="142973"/>
                </a:lnTo>
                <a:lnTo>
                  <a:pt x="193972" y="139131"/>
                </a:lnTo>
                <a:lnTo>
                  <a:pt x="194537" y="132321"/>
                </a:lnTo>
                <a:lnTo>
                  <a:pt x="194789" y="126119"/>
                </a:lnTo>
                <a:lnTo>
                  <a:pt x="193903" y="123132"/>
                </a:lnTo>
                <a:lnTo>
                  <a:pt x="190380" y="117273"/>
                </a:lnTo>
                <a:lnTo>
                  <a:pt x="187153" y="114377"/>
                </a:lnTo>
                <a:lnTo>
                  <a:pt x="183098" y="111494"/>
                </a:lnTo>
                <a:lnTo>
                  <a:pt x="178490" y="108619"/>
                </a:lnTo>
                <a:lnTo>
                  <a:pt x="172560" y="106703"/>
                </a:lnTo>
                <a:lnTo>
                  <a:pt x="165748" y="105425"/>
                </a:lnTo>
                <a:lnTo>
                  <a:pt x="158350" y="104574"/>
                </a:lnTo>
                <a:lnTo>
                  <a:pt x="151514" y="104958"/>
                </a:lnTo>
                <a:lnTo>
                  <a:pt x="145051" y="106168"/>
                </a:lnTo>
                <a:lnTo>
                  <a:pt x="138837" y="107926"/>
                </a:lnTo>
                <a:lnTo>
                  <a:pt x="132790" y="109098"/>
                </a:lnTo>
                <a:lnTo>
                  <a:pt x="126852" y="109880"/>
                </a:lnTo>
                <a:lnTo>
                  <a:pt x="120990" y="110400"/>
                </a:lnTo>
                <a:lnTo>
                  <a:pt x="115176" y="111701"/>
                </a:lnTo>
                <a:lnTo>
                  <a:pt x="109396" y="113519"/>
                </a:lnTo>
                <a:lnTo>
                  <a:pt x="103638" y="115685"/>
                </a:lnTo>
                <a:lnTo>
                  <a:pt x="97893" y="118081"/>
                </a:lnTo>
                <a:lnTo>
                  <a:pt x="92158" y="120630"/>
                </a:lnTo>
                <a:lnTo>
                  <a:pt x="86431" y="123282"/>
                </a:lnTo>
                <a:lnTo>
                  <a:pt x="80707" y="126956"/>
                </a:lnTo>
                <a:lnTo>
                  <a:pt x="74986" y="131310"/>
                </a:lnTo>
                <a:lnTo>
                  <a:pt x="69268" y="136117"/>
                </a:lnTo>
                <a:lnTo>
                  <a:pt x="65455" y="140275"/>
                </a:lnTo>
                <a:lnTo>
                  <a:pt x="61218" y="147434"/>
                </a:lnTo>
                <a:lnTo>
                  <a:pt x="54282" y="161371"/>
                </a:lnTo>
                <a:lnTo>
                  <a:pt x="52608" y="165683"/>
                </a:lnTo>
                <a:lnTo>
                  <a:pt x="51490" y="169511"/>
                </a:lnTo>
                <a:lnTo>
                  <a:pt x="50746" y="173015"/>
                </a:lnTo>
                <a:lnTo>
                  <a:pt x="51202" y="178208"/>
                </a:lnTo>
                <a:lnTo>
                  <a:pt x="52459" y="184528"/>
                </a:lnTo>
                <a:lnTo>
                  <a:pt x="54249" y="191599"/>
                </a:lnTo>
                <a:lnTo>
                  <a:pt x="57347" y="198218"/>
                </a:lnTo>
                <a:lnTo>
                  <a:pt x="61318" y="204535"/>
                </a:lnTo>
                <a:lnTo>
                  <a:pt x="83547" y="23145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1704"/>
          <p:cNvSpPr/>
          <p:nvPr/>
        </p:nvSpPr>
        <p:spPr>
          <a:xfrm>
            <a:off x="5121032" y="5075028"/>
            <a:ext cx="2003212" cy="737077"/>
          </a:xfrm>
          <a:custGeom>
            <a:avLst/>
            <a:gdLst/>
            <a:ahLst/>
            <a:cxnLst/>
            <a:rect l="0" t="0" r="0" b="0"/>
            <a:pathLst>
              <a:path w="2003212" h="737077">
                <a:moveTo>
                  <a:pt x="1559802" y="77044"/>
                </a:moveTo>
                <a:lnTo>
                  <a:pt x="1500144" y="65112"/>
                </a:lnTo>
                <a:lnTo>
                  <a:pt x="1452028" y="54085"/>
                </a:lnTo>
                <a:lnTo>
                  <a:pt x="1382877" y="44630"/>
                </a:lnTo>
                <a:lnTo>
                  <a:pt x="1326229" y="35333"/>
                </a:lnTo>
                <a:lnTo>
                  <a:pt x="1267287" y="28490"/>
                </a:lnTo>
                <a:lnTo>
                  <a:pt x="1225693" y="26462"/>
                </a:lnTo>
                <a:lnTo>
                  <a:pt x="1102773" y="21311"/>
                </a:lnTo>
                <a:lnTo>
                  <a:pt x="1064616" y="18934"/>
                </a:lnTo>
                <a:lnTo>
                  <a:pt x="988160" y="11990"/>
                </a:lnTo>
                <a:lnTo>
                  <a:pt x="935344" y="9508"/>
                </a:lnTo>
                <a:lnTo>
                  <a:pt x="879054" y="7821"/>
                </a:lnTo>
                <a:lnTo>
                  <a:pt x="780991" y="2664"/>
                </a:lnTo>
                <a:lnTo>
                  <a:pt x="735826" y="1124"/>
                </a:lnTo>
                <a:lnTo>
                  <a:pt x="683625" y="257"/>
                </a:lnTo>
                <a:lnTo>
                  <a:pt x="615241" y="0"/>
                </a:lnTo>
                <a:lnTo>
                  <a:pt x="562147" y="2480"/>
                </a:lnTo>
                <a:lnTo>
                  <a:pt x="511563" y="6757"/>
                </a:lnTo>
                <a:lnTo>
                  <a:pt x="456310" y="14520"/>
                </a:lnTo>
                <a:lnTo>
                  <a:pt x="405014" y="23805"/>
                </a:lnTo>
                <a:lnTo>
                  <a:pt x="357588" y="33062"/>
                </a:lnTo>
                <a:lnTo>
                  <a:pt x="300091" y="48984"/>
                </a:lnTo>
                <a:lnTo>
                  <a:pt x="243889" y="66492"/>
                </a:lnTo>
                <a:lnTo>
                  <a:pt x="203009" y="86618"/>
                </a:lnTo>
                <a:lnTo>
                  <a:pt x="166343" y="106022"/>
                </a:lnTo>
                <a:lnTo>
                  <a:pt x="142928" y="121355"/>
                </a:lnTo>
                <a:lnTo>
                  <a:pt x="122360" y="137696"/>
                </a:lnTo>
                <a:lnTo>
                  <a:pt x="102742" y="154483"/>
                </a:lnTo>
                <a:lnTo>
                  <a:pt x="81322" y="171469"/>
                </a:lnTo>
                <a:lnTo>
                  <a:pt x="64183" y="188543"/>
                </a:lnTo>
                <a:lnTo>
                  <a:pt x="48310" y="209467"/>
                </a:lnTo>
                <a:lnTo>
                  <a:pt x="38744" y="224381"/>
                </a:lnTo>
                <a:lnTo>
                  <a:pt x="28556" y="240992"/>
                </a:lnTo>
                <a:lnTo>
                  <a:pt x="20811" y="255875"/>
                </a:lnTo>
                <a:lnTo>
                  <a:pt x="14696" y="269607"/>
                </a:lnTo>
                <a:lnTo>
                  <a:pt x="9666" y="282572"/>
                </a:lnTo>
                <a:lnTo>
                  <a:pt x="4078" y="304597"/>
                </a:lnTo>
                <a:lnTo>
                  <a:pt x="1595" y="324864"/>
                </a:lnTo>
                <a:lnTo>
                  <a:pt x="491" y="346571"/>
                </a:lnTo>
                <a:lnTo>
                  <a:pt x="0" y="366379"/>
                </a:lnTo>
                <a:lnTo>
                  <a:pt x="734" y="384708"/>
                </a:lnTo>
                <a:lnTo>
                  <a:pt x="4236" y="402378"/>
                </a:lnTo>
                <a:lnTo>
                  <a:pt x="11507" y="419757"/>
                </a:lnTo>
                <a:lnTo>
                  <a:pt x="22041" y="437006"/>
                </a:lnTo>
                <a:lnTo>
                  <a:pt x="43085" y="462782"/>
                </a:lnTo>
                <a:lnTo>
                  <a:pt x="55761" y="479941"/>
                </a:lnTo>
                <a:lnTo>
                  <a:pt x="72824" y="497092"/>
                </a:lnTo>
                <a:lnTo>
                  <a:pt x="93109" y="514240"/>
                </a:lnTo>
                <a:lnTo>
                  <a:pt x="114823" y="531385"/>
                </a:lnTo>
                <a:lnTo>
                  <a:pt x="139715" y="548531"/>
                </a:lnTo>
                <a:lnTo>
                  <a:pt x="166652" y="565676"/>
                </a:lnTo>
                <a:lnTo>
                  <a:pt x="194500" y="582822"/>
                </a:lnTo>
                <a:lnTo>
                  <a:pt x="236953" y="603989"/>
                </a:lnTo>
                <a:lnTo>
                  <a:pt x="293964" y="634099"/>
                </a:lnTo>
                <a:lnTo>
                  <a:pt x="337755" y="653366"/>
                </a:lnTo>
                <a:lnTo>
                  <a:pt x="386502" y="671139"/>
                </a:lnTo>
                <a:lnTo>
                  <a:pt x="443808" y="689423"/>
                </a:lnTo>
                <a:lnTo>
                  <a:pt x="503100" y="704495"/>
                </a:lnTo>
                <a:lnTo>
                  <a:pt x="555487" y="715639"/>
                </a:lnTo>
                <a:lnTo>
                  <a:pt x="607663" y="723767"/>
                </a:lnTo>
                <a:lnTo>
                  <a:pt x="675302" y="730554"/>
                </a:lnTo>
                <a:lnTo>
                  <a:pt x="734574" y="734205"/>
                </a:lnTo>
                <a:lnTo>
                  <a:pt x="785364" y="735828"/>
                </a:lnTo>
                <a:lnTo>
                  <a:pt x="877378" y="736870"/>
                </a:lnTo>
                <a:lnTo>
                  <a:pt x="968438" y="737076"/>
                </a:lnTo>
                <a:lnTo>
                  <a:pt x="1006492" y="734235"/>
                </a:lnTo>
                <a:lnTo>
                  <a:pt x="1166200" y="717538"/>
                </a:lnTo>
                <a:lnTo>
                  <a:pt x="1269298" y="705878"/>
                </a:lnTo>
                <a:lnTo>
                  <a:pt x="1310888" y="700102"/>
                </a:lnTo>
                <a:lnTo>
                  <a:pt x="1346234" y="694346"/>
                </a:lnTo>
                <a:lnTo>
                  <a:pt x="1405829" y="682870"/>
                </a:lnTo>
                <a:lnTo>
                  <a:pt x="1457715" y="671420"/>
                </a:lnTo>
                <a:lnTo>
                  <a:pt x="1529765" y="654264"/>
                </a:lnTo>
                <a:lnTo>
                  <a:pt x="1626680" y="628014"/>
                </a:lnTo>
                <a:lnTo>
                  <a:pt x="1707993" y="605208"/>
                </a:lnTo>
                <a:lnTo>
                  <a:pt x="1747903" y="589913"/>
                </a:lnTo>
                <a:lnTo>
                  <a:pt x="1782468" y="573591"/>
                </a:lnTo>
                <a:lnTo>
                  <a:pt x="1816880" y="556811"/>
                </a:lnTo>
                <a:lnTo>
                  <a:pt x="1848684" y="537289"/>
                </a:lnTo>
                <a:lnTo>
                  <a:pt x="1877742" y="516865"/>
                </a:lnTo>
                <a:lnTo>
                  <a:pt x="1903357" y="498262"/>
                </a:lnTo>
                <a:lnTo>
                  <a:pt x="1924901" y="477930"/>
                </a:lnTo>
                <a:lnTo>
                  <a:pt x="1944001" y="456193"/>
                </a:lnTo>
                <a:lnTo>
                  <a:pt x="1962015" y="433832"/>
                </a:lnTo>
                <a:lnTo>
                  <a:pt x="1977006" y="411194"/>
                </a:lnTo>
                <a:lnTo>
                  <a:pt x="1989066" y="388433"/>
                </a:lnTo>
                <a:lnTo>
                  <a:pt x="1997602" y="365617"/>
                </a:lnTo>
                <a:lnTo>
                  <a:pt x="2000258" y="353246"/>
                </a:lnTo>
                <a:lnTo>
                  <a:pt x="2002030" y="340236"/>
                </a:lnTo>
                <a:lnTo>
                  <a:pt x="2003211" y="326800"/>
                </a:lnTo>
                <a:lnTo>
                  <a:pt x="2003045" y="314033"/>
                </a:lnTo>
                <a:lnTo>
                  <a:pt x="2001982" y="301712"/>
                </a:lnTo>
                <a:lnTo>
                  <a:pt x="2000322" y="289687"/>
                </a:lnTo>
                <a:lnTo>
                  <a:pt x="1995937" y="263627"/>
                </a:lnTo>
                <a:lnTo>
                  <a:pt x="1993434" y="250010"/>
                </a:lnTo>
                <a:lnTo>
                  <a:pt x="1988907" y="236170"/>
                </a:lnTo>
                <a:lnTo>
                  <a:pt x="1983032" y="222181"/>
                </a:lnTo>
                <a:lnTo>
                  <a:pt x="1976258" y="208092"/>
                </a:lnTo>
                <a:lnTo>
                  <a:pt x="1966980" y="193936"/>
                </a:lnTo>
                <a:lnTo>
                  <a:pt x="1956032" y="179738"/>
                </a:lnTo>
                <a:lnTo>
                  <a:pt x="1943970" y="165509"/>
                </a:lnTo>
                <a:lnTo>
                  <a:pt x="1931167" y="151261"/>
                </a:lnTo>
                <a:lnTo>
                  <a:pt x="1904241" y="122729"/>
                </a:lnTo>
                <a:lnTo>
                  <a:pt x="1889441" y="110358"/>
                </a:lnTo>
                <a:lnTo>
                  <a:pt x="1857756" y="88993"/>
                </a:lnTo>
                <a:lnTo>
                  <a:pt x="1817004" y="64892"/>
                </a:lnTo>
                <a:lnTo>
                  <a:pt x="1748398" y="2560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MARTPenAnnotation1570"/>
          <p:cNvSpPr/>
          <p:nvPr/>
        </p:nvSpPr>
        <p:spPr>
          <a:xfrm>
            <a:off x="971549" y="882967"/>
            <a:ext cx="214314" cy="265749"/>
          </a:xfrm>
          <a:custGeom>
            <a:avLst/>
            <a:gdLst/>
            <a:ahLst/>
            <a:cxnLst/>
            <a:rect l="0" t="0" r="0" b="0"/>
            <a:pathLst>
              <a:path w="214314" h="265749">
                <a:moveTo>
                  <a:pt x="0" y="0"/>
                </a:moveTo>
                <a:lnTo>
                  <a:pt x="9102" y="9102"/>
                </a:lnTo>
                <a:lnTo>
                  <a:pt x="12736" y="13688"/>
                </a:lnTo>
                <a:lnTo>
                  <a:pt x="16111" y="18650"/>
                </a:lnTo>
                <a:lnTo>
                  <a:pt x="19313" y="23863"/>
                </a:lnTo>
                <a:lnTo>
                  <a:pt x="21448" y="28292"/>
                </a:lnTo>
                <a:lnTo>
                  <a:pt x="23820" y="35752"/>
                </a:lnTo>
                <a:lnTo>
                  <a:pt x="26358" y="40027"/>
                </a:lnTo>
                <a:lnTo>
                  <a:pt x="29954" y="44782"/>
                </a:lnTo>
                <a:lnTo>
                  <a:pt x="34257" y="49857"/>
                </a:lnTo>
                <a:lnTo>
                  <a:pt x="38078" y="55146"/>
                </a:lnTo>
                <a:lnTo>
                  <a:pt x="41578" y="60576"/>
                </a:lnTo>
                <a:lnTo>
                  <a:pt x="44864" y="66102"/>
                </a:lnTo>
                <a:lnTo>
                  <a:pt x="49912" y="72643"/>
                </a:lnTo>
                <a:lnTo>
                  <a:pt x="56135" y="79861"/>
                </a:lnTo>
                <a:lnTo>
                  <a:pt x="63141" y="87531"/>
                </a:lnTo>
                <a:lnTo>
                  <a:pt x="68764" y="94549"/>
                </a:lnTo>
                <a:lnTo>
                  <a:pt x="73465" y="101133"/>
                </a:lnTo>
                <a:lnTo>
                  <a:pt x="77552" y="107427"/>
                </a:lnTo>
                <a:lnTo>
                  <a:pt x="82182" y="113528"/>
                </a:lnTo>
                <a:lnTo>
                  <a:pt x="87173" y="119500"/>
                </a:lnTo>
                <a:lnTo>
                  <a:pt x="92405" y="125387"/>
                </a:lnTo>
                <a:lnTo>
                  <a:pt x="98751" y="133121"/>
                </a:lnTo>
                <a:lnTo>
                  <a:pt x="113422" y="151875"/>
                </a:lnTo>
                <a:lnTo>
                  <a:pt x="119430" y="160305"/>
                </a:lnTo>
                <a:lnTo>
                  <a:pt x="124388" y="167830"/>
                </a:lnTo>
                <a:lnTo>
                  <a:pt x="128645" y="174752"/>
                </a:lnTo>
                <a:lnTo>
                  <a:pt x="132436" y="180319"/>
                </a:lnTo>
                <a:lnTo>
                  <a:pt x="135916" y="184982"/>
                </a:lnTo>
                <a:lnTo>
                  <a:pt x="139188" y="189044"/>
                </a:lnTo>
                <a:lnTo>
                  <a:pt x="143275" y="194609"/>
                </a:lnTo>
                <a:lnTo>
                  <a:pt x="152895" y="208413"/>
                </a:lnTo>
                <a:lnTo>
                  <a:pt x="159081" y="216095"/>
                </a:lnTo>
                <a:lnTo>
                  <a:pt x="166061" y="224073"/>
                </a:lnTo>
                <a:lnTo>
                  <a:pt x="173573" y="232250"/>
                </a:lnTo>
                <a:lnTo>
                  <a:pt x="178580" y="238653"/>
                </a:lnTo>
                <a:lnTo>
                  <a:pt x="181919" y="243875"/>
                </a:lnTo>
                <a:lnTo>
                  <a:pt x="184144" y="248308"/>
                </a:lnTo>
                <a:lnTo>
                  <a:pt x="186580" y="251264"/>
                </a:lnTo>
                <a:lnTo>
                  <a:pt x="189157" y="253234"/>
                </a:lnTo>
                <a:lnTo>
                  <a:pt x="214313" y="26574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SMARTPenAnnotation1571"/>
          <p:cNvSpPr/>
          <p:nvPr/>
        </p:nvSpPr>
        <p:spPr>
          <a:xfrm>
            <a:off x="842962" y="857250"/>
            <a:ext cx="342901" cy="342901"/>
          </a:xfrm>
          <a:custGeom>
            <a:avLst/>
            <a:gdLst/>
            <a:ahLst/>
            <a:cxnLst/>
            <a:rect l="0" t="0" r="0" b="0"/>
            <a:pathLst>
              <a:path w="342901" h="342901">
                <a:moveTo>
                  <a:pt x="342900" y="0"/>
                </a:moveTo>
                <a:lnTo>
                  <a:pt x="333798" y="9101"/>
                </a:lnTo>
                <a:lnTo>
                  <a:pt x="331117" y="12735"/>
                </a:lnTo>
                <a:lnTo>
                  <a:pt x="326391" y="23352"/>
                </a:lnTo>
                <a:lnTo>
                  <a:pt x="321910" y="32921"/>
                </a:lnTo>
                <a:lnTo>
                  <a:pt x="319382" y="39092"/>
                </a:lnTo>
                <a:lnTo>
                  <a:pt x="316744" y="46064"/>
                </a:lnTo>
                <a:lnTo>
                  <a:pt x="314032" y="53569"/>
                </a:lnTo>
                <a:lnTo>
                  <a:pt x="310320" y="60477"/>
                </a:lnTo>
                <a:lnTo>
                  <a:pt x="305940" y="66988"/>
                </a:lnTo>
                <a:lnTo>
                  <a:pt x="301115" y="73234"/>
                </a:lnTo>
                <a:lnTo>
                  <a:pt x="295993" y="80255"/>
                </a:lnTo>
                <a:lnTo>
                  <a:pt x="285222" y="95676"/>
                </a:lnTo>
                <a:lnTo>
                  <a:pt x="268449" y="120423"/>
                </a:lnTo>
                <a:lnTo>
                  <a:pt x="258976" y="130764"/>
                </a:lnTo>
                <a:lnTo>
                  <a:pt x="246945" y="142421"/>
                </a:lnTo>
                <a:lnTo>
                  <a:pt x="150524" y="228869"/>
                </a:lnTo>
                <a:lnTo>
                  <a:pt x="105317" y="268724"/>
                </a:lnTo>
                <a:lnTo>
                  <a:pt x="88309" y="282972"/>
                </a:lnTo>
                <a:lnTo>
                  <a:pt x="75065" y="293423"/>
                </a:lnTo>
                <a:lnTo>
                  <a:pt x="64331" y="301343"/>
                </a:lnTo>
                <a:lnTo>
                  <a:pt x="52412" y="309480"/>
                </a:lnTo>
                <a:lnTo>
                  <a:pt x="0" y="34290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572"/>
          <p:cNvSpPr/>
          <p:nvPr/>
        </p:nvSpPr>
        <p:spPr>
          <a:xfrm>
            <a:off x="1232746" y="956210"/>
            <a:ext cx="193147" cy="21056"/>
          </a:xfrm>
          <a:custGeom>
            <a:avLst/>
            <a:gdLst/>
            <a:ahLst/>
            <a:cxnLst/>
            <a:rect l="0" t="0" r="0" b="0"/>
            <a:pathLst>
              <a:path w="193147" h="21056">
                <a:moveTo>
                  <a:pt x="4551" y="21055"/>
                </a:moveTo>
                <a:lnTo>
                  <a:pt x="0" y="21055"/>
                </a:lnTo>
                <a:lnTo>
                  <a:pt x="6272" y="21055"/>
                </a:lnTo>
                <a:lnTo>
                  <a:pt x="12366" y="20102"/>
                </a:lnTo>
                <a:lnTo>
                  <a:pt x="20238" y="18515"/>
                </a:lnTo>
                <a:lnTo>
                  <a:pt x="29297" y="16504"/>
                </a:lnTo>
                <a:lnTo>
                  <a:pt x="47718" y="14211"/>
                </a:lnTo>
                <a:lnTo>
                  <a:pt x="101206" y="9123"/>
                </a:lnTo>
                <a:lnTo>
                  <a:pt x="123280" y="6433"/>
                </a:lnTo>
                <a:lnTo>
                  <a:pt x="140854" y="3687"/>
                </a:lnTo>
                <a:lnTo>
                  <a:pt x="155427" y="903"/>
                </a:lnTo>
                <a:lnTo>
                  <a:pt x="166095" y="0"/>
                </a:lnTo>
                <a:lnTo>
                  <a:pt x="174159" y="351"/>
                </a:lnTo>
                <a:lnTo>
                  <a:pt x="193146" y="390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573"/>
          <p:cNvSpPr/>
          <p:nvPr/>
        </p:nvSpPr>
        <p:spPr>
          <a:xfrm>
            <a:off x="1223785" y="1038475"/>
            <a:ext cx="279260" cy="49880"/>
          </a:xfrm>
          <a:custGeom>
            <a:avLst/>
            <a:gdLst/>
            <a:ahLst/>
            <a:cxnLst/>
            <a:rect l="0" t="0" r="0" b="0"/>
            <a:pathLst>
              <a:path w="279260" h="49880">
                <a:moveTo>
                  <a:pt x="4939" y="41660"/>
                </a:moveTo>
                <a:lnTo>
                  <a:pt x="389" y="46210"/>
                </a:lnTo>
                <a:lnTo>
                  <a:pt x="0" y="47551"/>
                </a:lnTo>
                <a:lnTo>
                  <a:pt x="694" y="48445"/>
                </a:lnTo>
                <a:lnTo>
                  <a:pt x="2109" y="49040"/>
                </a:lnTo>
                <a:lnTo>
                  <a:pt x="8652" y="49879"/>
                </a:lnTo>
                <a:lnTo>
                  <a:pt x="12177" y="49044"/>
                </a:lnTo>
                <a:lnTo>
                  <a:pt x="16432" y="47535"/>
                </a:lnTo>
                <a:lnTo>
                  <a:pt x="21174" y="45577"/>
                </a:lnTo>
                <a:lnTo>
                  <a:pt x="26240" y="44271"/>
                </a:lnTo>
                <a:lnTo>
                  <a:pt x="31522" y="43400"/>
                </a:lnTo>
                <a:lnTo>
                  <a:pt x="36949" y="42820"/>
                </a:lnTo>
                <a:lnTo>
                  <a:pt x="50092" y="39576"/>
                </a:lnTo>
                <a:lnTo>
                  <a:pt x="90095" y="28351"/>
                </a:lnTo>
                <a:lnTo>
                  <a:pt x="107430" y="24215"/>
                </a:lnTo>
                <a:lnTo>
                  <a:pt x="121844" y="21457"/>
                </a:lnTo>
                <a:lnTo>
                  <a:pt x="134311" y="19619"/>
                </a:lnTo>
                <a:lnTo>
                  <a:pt x="150242" y="16488"/>
                </a:lnTo>
                <a:lnTo>
                  <a:pt x="188263" y="7930"/>
                </a:lnTo>
                <a:lnTo>
                  <a:pt x="205260" y="4886"/>
                </a:lnTo>
                <a:lnTo>
                  <a:pt x="220402" y="2856"/>
                </a:lnTo>
                <a:lnTo>
                  <a:pt x="234306" y="1503"/>
                </a:lnTo>
                <a:lnTo>
                  <a:pt x="245480" y="601"/>
                </a:lnTo>
                <a:lnTo>
                  <a:pt x="254835" y="0"/>
                </a:lnTo>
                <a:lnTo>
                  <a:pt x="279259" y="736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574"/>
          <p:cNvSpPr/>
          <p:nvPr/>
        </p:nvSpPr>
        <p:spPr>
          <a:xfrm>
            <a:off x="1503044" y="869456"/>
            <a:ext cx="186078" cy="337513"/>
          </a:xfrm>
          <a:custGeom>
            <a:avLst/>
            <a:gdLst/>
            <a:ahLst/>
            <a:cxnLst/>
            <a:rect l="0" t="0" r="0" b="0"/>
            <a:pathLst>
              <a:path w="186078" h="337513">
                <a:moveTo>
                  <a:pt x="154306" y="4938"/>
                </a:moveTo>
                <a:lnTo>
                  <a:pt x="158856" y="388"/>
                </a:lnTo>
                <a:lnTo>
                  <a:pt x="161149" y="0"/>
                </a:lnTo>
                <a:lnTo>
                  <a:pt x="163631" y="693"/>
                </a:lnTo>
                <a:lnTo>
                  <a:pt x="166237" y="2108"/>
                </a:lnTo>
                <a:lnTo>
                  <a:pt x="167975" y="4957"/>
                </a:lnTo>
                <a:lnTo>
                  <a:pt x="169906" y="13202"/>
                </a:lnTo>
                <a:lnTo>
                  <a:pt x="172326" y="22830"/>
                </a:lnTo>
                <a:lnTo>
                  <a:pt x="180094" y="51308"/>
                </a:lnTo>
                <a:lnTo>
                  <a:pt x="182928" y="63474"/>
                </a:lnTo>
                <a:lnTo>
                  <a:pt x="184817" y="73490"/>
                </a:lnTo>
                <a:lnTo>
                  <a:pt x="186077" y="82072"/>
                </a:lnTo>
                <a:lnTo>
                  <a:pt x="185964" y="94461"/>
                </a:lnTo>
                <a:lnTo>
                  <a:pt x="184936" y="109387"/>
                </a:lnTo>
                <a:lnTo>
                  <a:pt x="183298" y="126006"/>
                </a:lnTo>
                <a:lnTo>
                  <a:pt x="182207" y="138990"/>
                </a:lnTo>
                <a:lnTo>
                  <a:pt x="181478" y="149551"/>
                </a:lnTo>
                <a:lnTo>
                  <a:pt x="180993" y="158497"/>
                </a:lnTo>
                <a:lnTo>
                  <a:pt x="179717" y="167318"/>
                </a:lnTo>
                <a:lnTo>
                  <a:pt x="177914" y="176057"/>
                </a:lnTo>
                <a:lnTo>
                  <a:pt x="175760" y="184740"/>
                </a:lnTo>
                <a:lnTo>
                  <a:pt x="172418" y="194339"/>
                </a:lnTo>
                <a:lnTo>
                  <a:pt x="168286" y="204548"/>
                </a:lnTo>
                <a:lnTo>
                  <a:pt x="163626" y="215164"/>
                </a:lnTo>
                <a:lnTo>
                  <a:pt x="157661" y="226051"/>
                </a:lnTo>
                <a:lnTo>
                  <a:pt x="150828" y="237119"/>
                </a:lnTo>
                <a:lnTo>
                  <a:pt x="143414" y="248308"/>
                </a:lnTo>
                <a:lnTo>
                  <a:pt x="135615" y="258625"/>
                </a:lnTo>
                <a:lnTo>
                  <a:pt x="127558" y="268360"/>
                </a:lnTo>
                <a:lnTo>
                  <a:pt x="119328" y="277708"/>
                </a:lnTo>
                <a:lnTo>
                  <a:pt x="109080" y="287750"/>
                </a:lnTo>
                <a:lnTo>
                  <a:pt x="97485" y="298254"/>
                </a:lnTo>
                <a:lnTo>
                  <a:pt x="84993" y="309067"/>
                </a:lnTo>
                <a:lnTo>
                  <a:pt x="74759" y="316276"/>
                </a:lnTo>
                <a:lnTo>
                  <a:pt x="66032" y="321082"/>
                </a:lnTo>
                <a:lnTo>
                  <a:pt x="58309" y="324286"/>
                </a:lnTo>
                <a:lnTo>
                  <a:pt x="52208" y="327374"/>
                </a:lnTo>
                <a:lnTo>
                  <a:pt x="47188" y="330386"/>
                </a:lnTo>
                <a:lnTo>
                  <a:pt x="42889" y="333346"/>
                </a:lnTo>
                <a:lnTo>
                  <a:pt x="39070" y="335319"/>
                </a:lnTo>
                <a:lnTo>
                  <a:pt x="35572" y="336635"/>
                </a:lnTo>
                <a:lnTo>
                  <a:pt x="32287" y="337512"/>
                </a:lnTo>
                <a:lnTo>
                  <a:pt x="29145" y="337144"/>
                </a:lnTo>
                <a:lnTo>
                  <a:pt x="26098" y="335946"/>
                </a:lnTo>
                <a:lnTo>
                  <a:pt x="23114" y="334195"/>
                </a:lnTo>
                <a:lnTo>
                  <a:pt x="20172" y="333028"/>
                </a:lnTo>
                <a:lnTo>
                  <a:pt x="14363" y="331731"/>
                </a:lnTo>
                <a:lnTo>
                  <a:pt x="11480" y="329480"/>
                </a:lnTo>
                <a:lnTo>
                  <a:pt x="5738" y="321899"/>
                </a:lnTo>
                <a:lnTo>
                  <a:pt x="2550" y="314720"/>
                </a:lnTo>
                <a:lnTo>
                  <a:pt x="1134" y="307402"/>
                </a:lnTo>
                <a:lnTo>
                  <a:pt x="756" y="302783"/>
                </a:lnTo>
                <a:lnTo>
                  <a:pt x="0" y="28783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575"/>
          <p:cNvSpPr/>
          <p:nvPr/>
        </p:nvSpPr>
        <p:spPr>
          <a:xfrm>
            <a:off x="1648777" y="762952"/>
            <a:ext cx="1" cy="17146"/>
          </a:xfrm>
          <a:custGeom>
            <a:avLst/>
            <a:gdLst/>
            <a:ahLst/>
            <a:cxnLst/>
            <a:rect l="0" t="0" r="0" b="0"/>
            <a:pathLst>
              <a:path w="1" h="17146">
                <a:moveTo>
                  <a:pt x="0" y="0"/>
                </a:moveTo>
                <a:lnTo>
                  <a:pt x="0"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576"/>
          <p:cNvSpPr/>
          <p:nvPr/>
        </p:nvSpPr>
        <p:spPr>
          <a:xfrm>
            <a:off x="1772064" y="891946"/>
            <a:ext cx="228187" cy="124116"/>
          </a:xfrm>
          <a:custGeom>
            <a:avLst/>
            <a:gdLst/>
            <a:ahLst/>
            <a:cxnLst/>
            <a:rect l="0" t="0" r="0" b="0"/>
            <a:pathLst>
              <a:path w="228187" h="124116">
                <a:moveTo>
                  <a:pt x="31018" y="68173"/>
                </a:moveTo>
                <a:lnTo>
                  <a:pt x="26467" y="68173"/>
                </a:lnTo>
                <a:lnTo>
                  <a:pt x="26079" y="69126"/>
                </a:lnTo>
                <a:lnTo>
                  <a:pt x="26773" y="70714"/>
                </a:lnTo>
                <a:lnTo>
                  <a:pt x="28188" y="72724"/>
                </a:lnTo>
                <a:lnTo>
                  <a:pt x="30084" y="74065"/>
                </a:lnTo>
                <a:lnTo>
                  <a:pt x="34730" y="75554"/>
                </a:lnTo>
                <a:lnTo>
                  <a:pt x="39970" y="76216"/>
                </a:lnTo>
                <a:lnTo>
                  <a:pt x="45474" y="76511"/>
                </a:lnTo>
                <a:lnTo>
                  <a:pt x="51096" y="76641"/>
                </a:lnTo>
                <a:lnTo>
                  <a:pt x="56785" y="75724"/>
                </a:lnTo>
                <a:lnTo>
                  <a:pt x="64389" y="74160"/>
                </a:lnTo>
                <a:lnTo>
                  <a:pt x="73268" y="72164"/>
                </a:lnTo>
                <a:lnTo>
                  <a:pt x="82044" y="69881"/>
                </a:lnTo>
                <a:lnTo>
                  <a:pt x="90753" y="67407"/>
                </a:lnTo>
                <a:lnTo>
                  <a:pt x="99416" y="64805"/>
                </a:lnTo>
                <a:lnTo>
                  <a:pt x="106144" y="62118"/>
                </a:lnTo>
                <a:lnTo>
                  <a:pt x="111582" y="59374"/>
                </a:lnTo>
                <a:lnTo>
                  <a:pt x="116160" y="56592"/>
                </a:lnTo>
                <a:lnTo>
                  <a:pt x="121117" y="53785"/>
                </a:lnTo>
                <a:lnTo>
                  <a:pt x="131704" y="48126"/>
                </a:lnTo>
                <a:lnTo>
                  <a:pt x="136242" y="45284"/>
                </a:lnTo>
                <a:lnTo>
                  <a:pt x="140220" y="42436"/>
                </a:lnTo>
                <a:lnTo>
                  <a:pt x="143824" y="39585"/>
                </a:lnTo>
                <a:lnTo>
                  <a:pt x="149085" y="35780"/>
                </a:lnTo>
                <a:lnTo>
                  <a:pt x="162550" y="26471"/>
                </a:lnTo>
                <a:lnTo>
                  <a:pt x="167283" y="22274"/>
                </a:lnTo>
                <a:lnTo>
                  <a:pt x="170439" y="18524"/>
                </a:lnTo>
                <a:lnTo>
                  <a:pt x="175504" y="10212"/>
                </a:lnTo>
                <a:lnTo>
                  <a:pt x="174967" y="8578"/>
                </a:lnTo>
                <a:lnTo>
                  <a:pt x="173656" y="6535"/>
                </a:lnTo>
                <a:lnTo>
                  <a:pt x="171830" y="4221"/>
                </a:lnTo>
                <a:lnTo>
                  <a:pt x="169660" y="2679"/>
                </a:lnTo>
                <a:lnTo>
                  <a:pt x="164709" y="965"/>
                </a:lnTo>
                <a:lnTo>
                  <a:pt x="161103" y="508"/>
                </a:lnTo>
                <a:lnTo>
                  <a:pt x="156794" y="203"/>
                </a:lnTo>
                <a:lnTo>
                  <a:pt x="152016" y="0"/>
                </a:lnTo>
                <a:lnTo>
                  <a:pt x="146926" y="817"/>
                </a:lnTo>
                <a:lnTo>
                  <a:pt x="141627" y="2314"/>
                </a:lnTo>
                <a:lnTo>
                  <a:pt x="136190" y="4265"/>
                </a:lnTo>
                <a:lnTo>
                  <a:pt x="130660" y="6518"/>
                </a:lnTo>
                <a:lnTo>
                  <a:pt x="125069" y="8972"/>
                </a:lnTo>
                <a:lnTo>
                  <a:pt x="113776" y="14239"/>
                </a:lnTo>
                <a:lnTo>
                  <a:pt x="102407" y="19755"/>
                </a:lnTo>
                <a:lnTo>
                  <a:pt x="93850" y="24465"/>
                </a:lnTo>
                <a:lnTo>
                  <a:pt x="61912" y="42840"/>
                </a:lnTo>
                <a:lnTo>
                  <a:pt x="46019" y="51517"/>
                </a:lnTo>
                <a:lnTo>
                  <a:pt x="39113" y="56117"/>
                </a:lnTo>
                <a:lnTo>
                  <a:pt x="32605" y="61088"/>
                </a:lnTo>
                <a:lnTo>
                  <a:pt x="26361" y="66307"/>
                </a:lnTo>
                <a:lnTo>
                  <a:pt x="20293" y="71692"/>
                </a:lnTo>
                <a:lnTo>
                  <a:pt x="8471" y="82755"/>
                </a:lnTo>
                <a:lnTo>
                  <a:pt x="4557" y="88372"/>
                </a:lnTo>
                <a:lnTo>
                  <a:pt x="1947" y="94022"/>
                </a:lnTo>
                <a:lnTo>
                  <a:pt x="208" y="99693"/>
                </a:lnTo>
                <a:lnTo>
                  <a:pt x="0" y="104427"/>
                </a:lnTo>
                <a:lnTo>
                  <a:pt x="814" y="108535"/>
                </a:lnTo>
                <a:lnTo>
                  <a:pt x="2310" y="112226"/>
                </a:lnTo>
                <a:lnTo>
                  <a:pt x="4259" y="114687"/>
                </a:lnTo>
                <a:lnTo>
                  <a:pt x="6511" y="116327"/>
                </a:lnTo>
                <a:lnTo>
                  <a:pt x="12506" y="119103"/>
                </a:lnTo>
                <a:lnTo>
                  <a:pt x="21521" y="123511"/>
                </a:lnTo>
                <a:lnTo>
                  <a:pt x="26591" y="124115"/>
                </a:lnTo>
                <a:lnTo>
                  <a:pt x="31877" y="123566"/>
                </a:lnTo>
                <a:lnTo>
                  <a:pt x="37305" y="122247"/>
                </a:lnTo>
                <a:lnTo>
                  <a:pt x="43782" y="121367"/>
                </a:lnTo>
                <a:lnTo>
                  <a:pt x="50958" y="120781"/>
                </a:lnTo>
                <a:lnTo>
                  <a:pt x="58598" y="120390"/>
                </a:lnTo>
                <a:lnTo>
                  <a:pt x="151584" y="119711"/>
                </a:lnTo>
                <a:lnTo>
                  <a:pt x="228186" y="11103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577"/>
          <p:cNvSpPr/>
          <p:nvPr/>
        </p:nvSpPr>
        <p:spPr>
          <a:xfrm>
            <a:off x="2008822" y="904434"/>
            <a:ext cx="222886" cy="115694"/>
          </a:xfrm>
          <a:custGeom>
            <a:avLst/>
            <a:gdLst/>
            <a:ahLst/>
            <a:cxnLst/>
            <a:rect l="0" t="0" r="0" b="0"/>
            <a:pathLst>
              <a:path w="222886" h="115694">
                <a:moveTo>
                  <a:pt x="0" y="21396"/>
                </a:moveTo>
                <a:lnTo>
                  <a:pt x="9102" y="12294"/>
                </a:lnTo>
                <a:lnTo>
                  <a:pt x="11783" y="10565"/>
                </a:lnTo>
                <a:lnTo>
                  <a:pt x="13570" y="10365"/>
                </a:lnTo>
                <a:lnTo>
                  <a:pt x="16439" y="12338"/>
                </a:lnTo>
                <a:lnTo>
                  <a:pt x="17626" y="14404"/>
                </a:lnTo>
                <a:lnTo>
                  <a:pt x="21487" y="21781"/>
                </a:lnTo>
                <a:lnTo>
                  <a:pt x="23849" y="28320"/>
                </a:lnTo>
                <a:lnTo>
                  <a:pt x="26377" y="36489"/>
                </a:lnTo>
                <a:lnTo>
                  <a:pt x="29015" y="45746"/>
                </a:lnTo>
                <a:lnTo>
                  <a:pt x="29821" y="57631"/>
                </a:lnTo>
                <a:lnTo>
                  <a:pt x="29405" y="71270"/>
                </a:lnTo>
                <a:lnTo>
                  <a:pt x="27357" y="96902"/>
                </a:lnTo>
                <a:lnTo>
                  <a:pt x="26446" y="111469"/>
                </a:lnTo>
                <a:lnTo>
                  <a:pt x="27156" y="111924"/>
                </a:lnTo>
                <a:lnTo>
                  <a:pt x="28581" y="108418"/>
                </a:lnTo>
                <a:lnTo>
                  <a:pt x="30484" y="102271"/>
                </a:lnTo>
                <a:lnTo>
                  <a:pt x="31753" y="97220"/>
                </a:lnTo>
                <a:lnTo>
                  <a:pt x="32599" y="92900"/>
                </a:lnTo>
                <a:lnTo>
                  <a:pt x="33162" y="89068"/>
                </a:lnTo>
                <a:lnTo>
                  <a:pt x="35443" y="84608"/>
                </a:lnTo>
                <a:lnTo>
                  <a:pt x="38869" y="79730"/>
                </a:lnTo>
                <a:lnTo>
                  <a:pt x="43058" y="74572"/>
                </a:lnTo>
                <a:lnTo>
                  <a:pt x="48707" y="68277"/>
                </a:lnTo>
                <a:lnTo>
                  <a:pt x="62605" y="53662"/>
                </a:lnTo>
                <a:lnTo>
                  <a:pt x="68407" y="46716"/>
                </a:lnTo>
                <a:lnTo>
                  <a:pt x="73227" y="40181"/>
                </a:lnTo>
                <a:lnTo>
                  <a:pt x="77393" y="33919"/>
                </a:lnTo>
                <a:lnTo>
                  <a:pt x="83980" y="27840"/>
                </a:lnTo>
                <a:lnTo>
                  <a:pt x="92182" y="21882"/>
                </a:lnTo>
                <a:lnTo>
                  <a:pt x="101460" y="16005"/>
                </a:lnTo>
                <a:lnTo>
                  <a:pt x="109550" y="12087"/>
                </a:lnTo>
                <a:lnTo>
                  <a:pt x="116848" y="9475"/>
                </a:lnTo>
                <a:lnTo>
                  <a:pt x="123619" y="7733"/>
                </a:lnTo>
                <a:lnTo>
                  <a:pt x="130037" y="5620"/>
                </a:lnTo>
                <a:lnTo>
                  <a:pt x="136222" y="3258"/>
                </a:lnTo>
                <a:lnTo>
                  <a:pt x="142249" y="732"/>
                </a:lnTo>
                <a:lnTo>
                  <a:pt x="148173" y="0"/>
                </a:lnTo>
                <a:lnTo>
                  <a:pt x="154027" y="464"/>
                </a:lnTo>
                <a:lnTo>
                  <a:pt x="159835" y="1726"/>
                </a:lnTo>
                <a:lnTo>
                  <a:pt x="164659" y="2568"/>
                </a:lnTo>
                <a:lnTo>
                  <a:pt x="168828" y="3129"/>
                </a:lnTo>
                <a:lnTo>
                  <a:pt x="172559" y="3503"/>
                </a:lnTo>
                <a:lnTo>
                  <a:pt x="175999" y="4704"/>
                </a:lnTo>
                <a:lnTo>
                  <a:pt x="179245" y="6458"/>
                </a:lnTo>
                <a:lnTo>
                  <a:pt x="182362" y="8580"/>
                </a:lnTo>
                <a:lnTo>
                  <a:pt x="185392" y="10947"/>
                </a:lnTo>
                <a:lnTo>
                  <a:pt x="188365" y="13477"/>
                </a:lnTo>
                <a:lnTo>
                  <a:pt x="191299" y="16117"/>
                </a:lnTo>
                <a:lnTo>
                  <a:pt x="197099" y="21589"/>
                </a:lnTo>
                <a:lnTo>
                  <a:pt x="199979" y="24382"/>
                </a:lnTo>
                <a:lnTo>
                  <a:pt x="201900" y="27197"/>
                </a:lnTo>
                <a:lnTo>
                  <a:pt x="203180" y="30025"/>
                </a:lnTo>
                <a:lnTo>
                  <a:pt x="204033" y="32864"/>
                </a:lnTo>
                <a:lnTo>
                  <a:pt x="204602" y="37614"/>
                </a:lnTo>
                <a:lnTo>
                  <a:pt x="204982" y="43638"/>
                </a:lnTo>
                <a:lnTo>
                  <a:pt x="205403" y="57951"/>
                </a:lnTo>
                <a:lnTo>
                  <a:pt x="205727" y="100490"/>
                </a:lnTo>
                <a:lnTo>
                  <a:pt x="206684" y="103653"/>
                </a:lnTo>
                <a:lnTo>
                  <a:pt x="208274" y="106714"/>
                </a:lnTo>
                <a:lnTo>
                  <a:pt x="210287" y="109707"/>
                </a:lnTo>
                <a:lnTo>
                  <a:pt x="211629" y="112655"/>
                </a:lnTo>
                <a:lnTo>
                  <a:pt x="212523" y="115573"/>
                </a:lnTo>
                <a:lnTo>
                  <a:pt x="222885" y="11569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578"/>
          <p:cNvSpPr/>
          <p:nvPr/>
        </p:nvSpPr>
        <p:spPr>
          <a:xfrm>
            <a:off x="2269228" y="911068"/>
            <a:ext cx="241713" cy="134777"/>
          </a:xfrm>
          <a:custGeom>
            <a:avLst/>
            <a:gdLst/>
            <a:ahLst/>
            <a:cxnLst/>
            <a:rect l="0" t="0" r="0" b="0"/>
            <a:pathLst>
              <a:path w="241713" h="134777">
                <a:moveTo>
                  <a:pt x="125356" y="14762"/>
                </a:moveTo>
                <a:lnTo>
                  <a:pt x="129907" y="5660"/>
                </a:lnTo>
                <a:lnTo>
                  <a:pt x="130295" y="2979"/>
                </a:lnTo>
                <a:lnTo>
                  <a:pt x="129602" y="1191"/>
                </a:lnTo>
                <a:lnTo>
                  <a:pt x="128187" y="0"/>
                </a:lnTo>
                <a:lnTo>
                  <a:pt x="127243" y="158"/>
                </a:lnTo>
                <a:lnTo>
                  <a:pt x="126614" y="1216"/>
                </a:lnTo>
                <a:lnTo>
                  <a:pt x="126195" y="2873"/>
                </a:lnTo>
                <a:lnTo>
                  <a:pt x="124010" y="4931"/>
                </a:lnTo>
                <a:lnTo>
                  <a:pt x="120649" y="7255"/>
                </a:lnTo>
                <a:lnTo>
                  <a:pt x="116503" y="9757"/>
                </a:lnTo>
                <a:lnTo>
                  <a:pt x="111834" y="11425"/>
                </a:lnTo>
                <a:lnTo>
                  <a:pt x="106817" y="12538"/>
                </a:lnTo>
                <a:lnTo>
                  <a:pt x="101567" y="13279"/>
                </a:lnTo>
                <a:lnTo>
                  <a:pt x="96162" y="14726"/>
                </a:lnTo>
                <a:lnTo>
                  <a:pt x="90653" y="16643"/>
                </a:lnTo>
                <a:lnTo>
                  <a:pt x="85076" y="18873"/>
                </a:lnTo>
                <a:lnTo>
                  <a:pt x="71259" y="23891"/>
                </a:lnTo>
                <a:lnTo>
                  <a:pt x="63574" y="26563"/>
                </a:lnTo>
                <a:lnTo>
                  <a:pt x="56546" y="29297"/>
                </a:lnTo>
                <a:lnTo>
                  <a:pt x="49955" y="32072"/>
                </a:lnTo>
                <a:lnTo>
                  <a:pt x="43656" y="34874"/>
                </a:lnTo>
                <a:lnTo>
                  <a:pt x="31578" y="40528"/>
                </a:lnTo>
                <a:lnTo>
                  <a:pt x="186" y="55934"/>
                </a:lnTo>
                <a:lnTo>
                  <a:pt x="0" y="56497"/>
                </a:lnTo>
                <a:lnTo>
                  <a:pt x="828" y="56873"/>
                </a:lnTo>
                <a:lnTo>
                  <a:pt x="2332" y="57123"/>
                </a:lnTo>
                <a:lnTo>
                  <a:pt x="6544" y="59941"/>
                </a:lnTo>
                <a:lnTo>
                  <a:pt x="9001" y="62026"/>
                </a:lnTo>
                <a:lnTo>
                  <a:pt x="12543" y="63416"/>
                </a:lnTo>
                <a:lnTo>
                  <a:pt x="16810" y="64343"/>
                </a:lnTo>
                <a:lnTo>
                  <a:pt x="21560" y="64961"/>
                </a:lnTo>
                <a:lnTo>
                  <a:pt x="27584" y="65373"/>
                </a:lnTo>
                <a:lnTo>
                  <a:pt x="34457" y="65647"/>
                </a:lnTo>
                <a:lnTo>
                  <a:pt x="49714" y="65952"/>
                </a:lnTo>
                <a:lnTo>
                  <a:pt x="95816" y="66164"/>
                </a:lnTo>
                <a:lnTo>
                  <a:pt x="111378" y="67128"/>
                </a:lnTo>
                <a:lnTo>
                  <a:pt x="151529" y="70738"/>
                </a:lnTo>
                <a:lnTo>
                  <a:pt x="170427" y="73034"/>
                </a:lnTo>
                <a:lnTo>
                  <a:pt x="187789" y="75517"/>
                </a:lnTo>
                <a:lnTo>
                  <a:pt x="204125" y="78125"/>
                </a:lnTo>
                <a:lnTo>
                  <a:pt x="215969" y="81769"/>
                </a:lnTo>
                <a:lnTo>
                  <a:pt x="224817" y="86103"/>
                </a:lnTo>
                <a:lnTo>
                  <a:pt x="231669" y="90898"/>
                </a:lnTo>
                <a:lnTo>
                  <a:pt x="236236" y="95047"/>
                </a:lnTo>
                <a:lnTo>
                  <a:pt x="239281" y="98765"/>
                </a:lnTo>
                <a:lnTo>
                  <a:pt x="241311" y="102196"/>
                </a:lnTo>
                <a:lnTo>
                  <a:pt x="241712" y="105436"/>
                </a:lnTo>
                <a:lnTo>
                  <a:pt x="241027" y="108549"/>
                </a:lnTo>
                <a:lnTo>
                  <a:pt x="239618" y="111576"/>
                </a:lnTo>
                <a:lnTo>
                  <a:pt x="237726" y="113595"/>
                </a:lnTo>
                <a:lnTo>
                  <a:pt x="235512" y="114940"/>
                </a:lnTo>
                <a:lnTo>
                  <a:pt x="229559" y="117388"/>
                </a:lnTo>
                <a:lnTo>
                  <a:pt x="220564" y="121651"/>
                </a:lnTo>
                <a:lnTo>
                  <a:pt x="215498" y="123169"/>
                </a:lnTo>
                <a:lnTo>
                  <a:pt x="210216" y="124180"/>
                </a:lnTo>
                <a:lnTo>
                  <a:pt x="204789" y="124855"/>
                </a:lnTo>
                <a:lnTo>
                  <a:pt x="200219" y="126257"/>
                </a:lnTo>
                <a:lnTo>
                  <a:pt x="196220" y="128144"/>
                </a:lnTo>
                <a:lnTo>
                  <a:pt x="192601" y="130355"/>
                </a:lnTo>
                <a:lnTo>
                  <a:pt x="188284" y="131829"/>
                </a:lnTo>
                <a:lnTo>
                  <a:pt x="183500" y="132811"/>
                </a:lnTo>
                <a:lnTo>
                  <a:pt x="159647" y="13477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579"/>
          <p:cNvSpPr/>
          <p:nvPr/>
        </p:nvSpPr>
        <p:spPr>
          <a:xfrm>
            <a:off x="2891789" y="977265"/>
            <a:ext cx="1" cy="8573"/>
          </a:xfrm>
          <a:custGeom>
            <a:avLst/>
            <a:gdLst/>
            <a:ahLst/>
            <a:cxnLst/>
            <a:rect l="0" t="0" r="0" b="0"/>
            <a:pathLst>
              <a:path w="1" h="8573">
                <a:moveTo>
                  <a:pt x="0" y="8572"/>
                </a:moveTo>
                <a:lnTo>
                  <a:pt x="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580"/>
          <p:cNvSpPr/>
          <p:nvPr/>
        </p:nvSpPr>
        <p:spPr>
          <a:xfrm>
            <a:off x="2809949" y="901443"/>
            <a:ext cx="158994" cy="161548"/>
          </a:xfrm>
          <a:custGeom>
            <a:avLst/>
            <a:gdLst/>
            <a:ahLst/>
            <a:cxnLst/>
            <a:rect l="0" t="0" r="0" b="0"/>
            <a:pathLst>
              <a:path w="158994" h="161548">
                <a:moveTo>
                  <a:pt x="98986" y="58676"/>
                </a:moveTo>
                <a:lnTo>
                  <a:pt x="108087" y="49575"/>
                </a:lnTo>
                <a:lnTo>
                  <a:pt x="110768" y="45941"/>
                </a:lnTo>
                <a:lnTo>
                  <a:pt x="112556" y="42566"/>
                </a:lnTo>
                <a:lnTo>
                  <a:pt x="113747" y="39364"/>
                </a:lnTo>
                <a:lnTo>
                  <a:pt x="114542" y="36276"/>
                </a:lnTo>
                <a:lnTo>
                  <a:pt x="115071" y="33266"/>
                </a:lnTo>
                <a:lnTo>
                  <a:pt x="115921" y="26140"/>
                </a:lnTo>
                <a:lnTo>
                  <a:pt x="116038" y="22626"/>
                </a:lnTo>
                <a:lnTo>
                  <a:pt x="116112" y="12609"/>
                </a:lnTo>
                <a:lnTo>
                  <a:pt x="115166" y="10820"/>
                </a:lnTo>
                <a:lnTo>
                  <a:pt x="113582" y="9627"/>
                </a:lnTo>
                <a:lnTo>
                  <a:pt x="111574" y="8832"/>
                </a:lnTo>
                <a:lnTo>
                  <a:pt x="108331" y="7349"/>
                </a:lnTo>
                <a:lnTo>
                  <a:pt x="99646" y="3162"/>
                </a:lnTo>
                <a:lnTo>
                  <a:pt x="95616" y="1664"/>
                </a:lnTo>
                <a:lnTo>
                  <a:pt x="91977" y="666"/>
                </a:lnTo>
                <a:lnTo>
                  <a:pt x="88598" y="0"/>
                </a:lnTo>
                <a:lnTo>
                  <a:pt x="85393" y="509"/>
                </a:lnTo>
                <a:lnTo>
                  <a:pt x="82304" y="1801"/>
                </a:lnTo>
                <a:lnTo>
                  <a:pt x="79292" y="3614"/>
                </a:lnTo>
                <a:lnTo>
                  <a:pt x="76331" y="5776"/>
                </a:lnTo>
                <a:lnTo>
                  <a:pt x="73405" y="8169"/>
                </a:lnTo>
                <a:lnTo>
                  <a:pt x="70502" y="10718"/>
                </a:lnTo>
                <a:lnTo>
                  <a:pt x="65709" y="13369"/>
                </a:lnTo>
                <a:lnTo>
                  <a:pt x="59656" y="16089"/>
                </a:lnTo>
                <a:lnTo>
                  <a:pt x="52764" y="18855"/>
                </a:lnTo>
                <a:lnTo>
                  <a:pt x="47216" y="22604"/>
                </a:lnTo>
                <a:lnTo>
                  <a:pt x="42565" y="27008"/>
                </a:lnTo>
                <a:lnTo>
                  <a:pt x="38512" y="31849"/>
                </a:lnTo>
                <a:lnTo>
                  <a:pt x="32952" y="37934"/>
                </a:lnTo>
                <a:lnTo>
                  <a:pt x="19155" y="52315"/>
                </a:lnTo>
                <a:lnTo>
                  <a:pt x="14333" y="58246"/>
                </a:lnTo>
                <a:lnTo>
                  <a:pt x="11118" y="63152"/>
                </a:lnTo>
                <a:lnTo>
                  <a:pt x="8974" y="67375"/>
                </a:lnTo>
                <a:lnTo>
                  <a:pt x="7546" y="72096"/>
                </a:lnTo>
                <a:lnTo>
                  <a:pt x="6593" y="77148"/>
                </a:lnTo>
                <a:lnTo>
                  <a:pt x="5958" y="82420"/>
                </a:lnTo>
                <a:lnTo>
                  <a:pt x="4582" y="87841"/>
                </a:lnTo>
                <a:lnTo>
                  <a:pt x="2713" y="93359"/>
                </a:lnTo>
                <a:lnTo>
                  <a:pt x="513" y="98943"/>
                </a:lnTo>
                <a:lnTo>
                  <a:pt x="0" y="102666"/>
                </a:lnTo>
                <a:lnTo>
                  <a:pt x="610" y="105148"/>
                </a:lnTo>
                <a:lnTo>
                  <a:pt x="1969" y="106803"/>
                </a:lnTo>
                <a:lnTo>
                  <a:pt x="2876" y="108858"/>
                </a:lnTo>
                <a:lnTo>
                  <a:pt x="3882" y="113682"/>
                </a:lnTo>
                <a:lnTo>
                  <a:pt x="5103" y="116302"/>
                </a:lnTo>
                <a:lnTo>
                  <a:pt x="6870" y="119001"/>
                </a:lnTo>
                <a:lnTo>
                  <a:pt x="9000" y="121753"/>
                </a:lnTo>
                <a:lnTo>
                  <a:pt x="11373" y="123587"/>
                </a:lnTo>
                <a:lnTo>
                  <a:pt x="13907" y="124810"/>
                </a:lnTo>
                <a:lnTo>
                  <a:pt x="16549" y="125626"/>
                </a:lnTo>
                <a:lnTo>
                  <a:pt x="19263" y="126169"/>
                </a:lnTo>
                <a:lnTo>
                  <a:pt x="22024" y="126532"/>
                </a:lnTo>
                <a:lnTo>
                  <a:pt x="24818" y="126773"/>
                </a:lnTo>
                <a:lnTo>
                  <a:pt x="28586" y="125982"/>
                </a:lnTo>
                <a:lnTo>
                  <a:pt x="33002" y="124502"/>
                </a:lnTo>
                <a:lnTo>
                  <a:pt x="37852" y="122563"/>
                </a:lnTo>
                <a:lnTo>
                  <a:pt x="42037" y="121270"/>
                </a:lnTo>
                <a:lnTo>
                  <a:pt x="45780" y="120408"/>
                </a:lnTo>
                <a:lnTo>
                  <a:pt x="49228" y="119833"/>
                </a:lnTo>
                <a:lnTo>
                  <a:pt x="53431" y="117545"/>
                </a:lnTo>
                <a:lnTo>
                  <a:pt x="58138" y="114115"/>
                </a:lnTo>
                <a:lnTo>
                  <a:pt x="63182" y="109923"/>
                </a:lnTo>
                <a:lnTo>
                  <a:pt x="68449" y="106176"/>
                </a:lnTo>
                <a:lnTo>
                  <a:pt x="73865" y="102725"/>
                </a:lnTo>
                <a:lnTo>
                  <a:pt x="87144" y="94894"/>
                </a:lnTo>
                <a:lnTo>
                  <a:pt x="91091" y="91394"/>
                </a:lnTo>
                <a:lnTo>
                  <a:pt x="112269" y="70993"/>
                </a:lnTo>
                <a:lnTo>
                  <a:pt x="113556" y="70698"/>
                </a:lnTo>
                <a:lnTo>
                  <a:pt x="114414" y="71453"/>
                </a:lnTo>
                <a:lnTo>
                  <a:pt x="116320" y="75785"/>
                </a:lnTo>
                <a:lnTo>
                  <a:pt x="120342" y="84060"/>
                </a:lnTo>
                <a:lnTo>
                  <a:pt x="121796" y="87982"/>
                </a:lnTo>
                <a:lnTo>
                  <a:pt x="122765" y="91548"/>
                </a:lnTo>
                <a:lnTo>
                  <a:pt x="123411" y="94879"/>
                </a:lnTo>
                <a:lnTo>
                  <a:pt x="123842" y="98051"/>
                </a:lnTo>
                <a:lnTo>
                  <a:pt x="124129" y="101119"/>
                </a:lnTo>
                <a:lnTo>
                  <a:pt x="124320" y="104116"/>
                </a:lnTo>
                <a:lnTo>
                  <a:pt x="124533" y="109987"/>
                </a:lnTo>
                <a:lnTo>
                  <a:pt x="124669" y="121517"/>
                </a:lnTo>
                <a:lnTo>
                  <a:pt x="125633" y="124383"/>
                </a:lnTo>
                <a:lnTo>
                  <a:pt x="127228" y="127246"/>
                </a:lnTo>
                <a:lnTo>
                  <a:pt x="129244" y="130107"/>
                </a:lnTo>
                <a:lnTo>
                  <a:pt x="130588" y="132967"/>
                </a:lnTo>
                <a:lnTo>
                  <a:pt x="131484" y="135826"/>
                </a:lnTo>
                <a:lnTo>
                  <a:pt x="132081" y="138684"/>
                </a:lnTo>
                <a:lnTo>
                  <a:pt x="133432" y="141543"/>
                </a:lnTo>
                <a:lnTo>
                  <a:pt x="135285" y="144401"/>
                </a:lnTo>
                <a:lnTo>
                  <a:pt x="137473" y="147258"/>
                </a:lnTo>
                <a:lnTo>
                  <a:pt x="139883" y="149164"/>
                </a:lnTo>
                <a:lnTo>
                  <a:pt x="142443" y="150434"/>
                </a:lnTo>
                <a:lnTo>
                  <a:pt x="145102" y="151281"/>
                </a:lnTo>
                <a:lnTo>
                  <a:pt x="147828" y="152797"/>
                </a:lnTo>
                <a:lnTo>
                  <a:pt x="150597" y="154761"/>
                </a:lnTo>
                <a:lnTo>
                  <a:pt x="158993" y="16154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581"/>
          <p:cNvSpPr/>
          <p:nvPr/>
        </p:nvSpPr>
        <p:spPr>
          <a:xfrm>
            <a:off x="2936051" y="918685"/>
            <a:ext cx="224042" cy="263690"/>
          </a:xfrm>
          <a:custGeom>
            <a:avLst/>
            <a:gdLst/>
            <a:ahLst/>
            <a:cxnLst/>
            <a:rect l="0" t="0" r="0" b="0"/>
            <a:pathLst>
              <a:path w="224042" h="263690">
                <a:moveTo>
                  <a:pt x="204341" y="50007"/>
                </a:moveTo>
                <a:lnTo>
                  <a:pt x="211722" y="27864"/>
                </a:lnTo>
                <a:lnTo>
                  <a:pt x="209844" y="20798"/>
                </a:lnTo>
                <a:lnTo>
                  <a:pt x="205428" y="9842"/>
                </a:lnTo>
                <a:lnTo>
                  <a:pt x="202208" y="7990"/>
                </a:lnTo>
                <a:lnTo>
                  <a:pt x="197204" y="5803"/>
                </a:lnTo>
                <a:lnTo>
                  <a:pt x="191011" y="3393"/>
                </a:lnTo>
                <a:lnTo>
                  <a:pt x="185929" y="1786"/>
                </a:lnTo>
                <a:lnTo>
                  <a:pt x="181589" y="715"/>
                </a:lnTo>
                <a:lnTo>
                  <a:pt x="177743" y="0"/>
                </a:lnTo>
                <a:lnTo>
                  <a:pt x="173274" y="477"/>
                </a:lnTo>
                <a:lnTo>
                  <a:pt x="168390" y="1747"/>
                </a:lnTo>
                <a:lnTo>
                  <a:pt x="163228" y="3546"/>
                </a:lnTo>
                <a:lnTo>
                  <a:pt x="157883" y="4746"/>
                </a:lnTo>
                <a:lnTo>
                  <a:pt x="152414" y="5545"/>
                </a:lnTo>
                <a:lnTo>
                  <a:pt x="146863" y="6078"/>
                </a:lnTo>
                <a:lnTo>
                  <a:pt x="142210" y="6434"/>
                </a:lnTo>
                <a:lnTo>
                  <a:pt x="138155" y="6671"/>
                </a:lnTo>
                <a:lnTo>
                  <a:pt x="134500" y="6829"/>
                </a:lnTo>
                <a:lnTo>
                  <a:pt x="129205" y="8839"/>
                </a:lnTo>
                <a:lnTo>
                  <a:pt x="122818" y="12084"/>
                </a:lnTo>
                <a:lnTo>
                  <a:pt x="115702" y="16153"/>
                </a:lnTo>
                <a:lnTo>
                  <a:pt x="108101" y="20770"/>
                </a:lnTo>
                <a:lnTo>
                  <a:pt x="92035" y="30980"/>
                </a:lnTo>
                <a:lnTo>
                  <a:pt x="85656" y="35418"/>
                </a:lnTo>
                <a:lnTo>
                  <a:pt x="80450" y="39328"/>
                </a:lnTo>
                <a:lnTo>
                  <a:pt x="76027" y="42888"/>
                </a:lnTo>
                <a:lnTo>
                  <a:pt x="71173" y="47166"/>
                </a:lnTo>
                <a:lnTo>
                  <a:pt x="66033" y="51923"/>
                </a:lnTo>
                <a:lnTo>
                  <a:pt x="60700" y="56999"/>
                </a:lnTo>
                <a:lnTo>
                  <a:pt x="54776" y="65180"/>
                </a:lnTo>
                <a:lnTo>
                  <a:pt x="53196" y="68695"/>
                </a:lnTo>
                <a:lnTo>
                  <a:pt x="53095" y="71990"/>
                </a:lnTo>
                <a:lnTo>
                  <a:pt x="53980" y="75140"/>
                </a:lnTo>
                <a:lnTo>
                  <a:pt x="57504" y="81180"/>
                </a:lnTo>
                <a:lnTo>
                  <a:pt x="62245" y="87039"/>
                </a:lnTo>
                <a:lnTo>
                  <a:pt x="64843" y="88983"/>
                </a:lnTo>
                <a:lnTo>
                  <a:pt x="70269" y="91142"/>
                </a:lnTo>
                <a:lnTo>
                  <a:pt x="74003" y="91718"/>
                </a:lnTo>
                <a:lnTo>
                  <a:pt x="78396" y="92102"/>
                </a:lnTo>
                <a:lnTo>
                  <a:pt x="87405" y="92528"/>
                </a:lnTo>
                <a:lnTo>
                  <a:pt x="94584" y="92718"/>
                </a:lnTo>
                <a:lnTo>
                  <a:pt x="124730" y="92856"/>
                </a:lnTo>
                <a:lnTo>
                  <a:pt x="134122" y="90956"/>
                </a:lnTo>
                <a:lnTo>
                  <a:pt x="146098" y="87784"/>
                </a:lnTo>
                <a:lnTo>
                  <a:pt x="159798" y="83764"/>
                </a:lnTo>
                <a:lnTo>
                  <a:pt x="170836" y="81084"/>
                </a:lnTo>
                <a:lnTo>
                  <a:pt x="180099" y="79298"/>
                </a:lnTo>
                <a:lnTo>
                  <a:pt x="188180" y="78107"/>
                </a:lnTo>
                <a:lnTo>
                  <a:pt x="195472" y="76360"/>
                </a:lnTo>
                <a:lnTo>
                  <a:pt x="202238" y="74243"/>
                </a:lnTo>
                <a:lnTo>
                  <a:pt x="208654" y="71880"/>
                </a:lnTo>
                <a:lnTo>
                  <a:pt x="213884" y="68399"/>
                </a:lnTo>
                <a:lnTo>
                  <a:pt x="218323" y="64173"/>
                </a:lnTo>
                <a:lnTo>
                  <a:pt x="223890" y="57256"/>
                </a:lnTo>
                <a:lnTo>
                  <a:pt x="224041" y="56744"/>
                </a:lnTo>
                <a:lnTo>
                  <a:pt x="217440" y="62768"/>
                </a:lnTo>
                <a:lnTo>
                  <a:pt x="212385" y="70283"/>
                </a:lnTo>
                <a:lnTo>
                  <a:pt x="209704" y="74955"/>
                </a:lnTo>
                <a:lnTo>
                  <a:pt x="204185" y="82685"/>
                </a:lnTo>
                <a:lnTo>
                  <a:pt x="198556" y="90248"/>
                </a:lnTo>
                <a:lnTo>
                  <a:pt x="195722" y="94932"/>
                </a:lnTo>
                <a:lnTo>
                  <a:pt x="192880" y="99959"/>
                </a:lnTo>
                <a:lnTo>
                  <a:pt x="187182" y="110626"/>
                </a:lnTo>
                <a:lnTo>
                  <a:pt x="162111" y="160300"/>
                </a:lnTo>
                <a:lnTo>
                  <a:pt x="155232" y="173066"/>
                </a:lnTo>
                <a:lnTo>
                  <a:pt x="149694" y="182529"/>
                </a:lnTo>
                <a:lnTo>
                  <a:pt x="145050" y="189790"/>
                </a:lnTo>
                <a:lnTo>
                  <a:pt x="139096" y="197488"/>
                </a:lnTo>
                <a:lnTo>
                  <a:pt x="132270" y="205478"/>
                </a:lnTo>
                <a:lnTo>
                  <a:pt x="124861" y="213662"/>
                </a:lnTo>
                <a:lnTo>
                  <a:pt x="118017" y="220070"/>
                </a:lnTo>
                <a:lnTo>
                  <a:pt x="111549" y="225295"/>
                </a:lnTo>
                <a:lnTo>
                  <a:pt x="105332" y="229731"/>
                </a:lnTo>
                <a:lnTo>
                  <a:pt x="97377" y="234593"/>
                </a:lnTo>
                <a:lnTo>
                  <a:pt x="88264" y="239739"/>
                </a:lnTo>
                <a:lnTo>
                  <a:pt x="78379" y="245075"/>
                </a:lnTo>
                <a:lnTo>
                  <a:pt x="68932" y="249585"/>
                </a:lnTo>
                <a:lnTo>
                  <a:pt x="59776" y="253544"/>
                </a:lnTo>
                <a:lnTo>
                  <a:pt x="50814" y="257136"/>
                </a:lnTo>
                <a:lnTo>
                  <a:pt x="42934" y="259530"/>
                </a:lnTo>
                <a:lnTo>
                  <a:pt x="35777" y="261127"/>
                </a:lnTo>
                <a:lnTo>
                  <a:pt x="29100" y="262191"/>
                </a:lnTo>
                <a:lnTo>
                  <a:pt x="23696" y="262901"/>
                </a:lnTo>
                <a:lnTo>
                  <a:pt x="19141" y="263374"/>
                </a:lnTo>
                <a:lnTo>
                  <a:pt x="15152" y="263689"/>
                </a:lnTo>
                <a:lnTo>
                  <a:pt x="12493" y="262947"/>
                </a:lnTo>
                <a:lnTo>
                  <a:pt x="10720" y="261499"/>
                </a:lnTo>
                <a:lnTo>
                  <a:pt x="7797" y="257351"/>
                </a:lnTo>
                <a:lnTo>
                  <a:pt x="3323" y="252332"/>
                </a:lnTo>
                <a:lnTo>
                  <a:pt x="1749" y="249661"/>
                </a:lnTo>
                <a:lnTo>
                  <a:pt x="0" y="244152"/>
                </a:lnTo>
                <a:lnTo>
                  <a:pt x="486" y="240397"/>
                </a:lnTo>
                <a:lnTo>
                  <a:pt x="1763" y="235989"/>
                </a:lnTo>
                <a:lnTo>
                  <a:pt x="3566" y="231145"/>
                </a:lnTo>
                <a:lnTo>
                  <a:pt x="8110" y="223223"/>
                </a:lnTo>
                <a:lnTo>
                  <a:pt x="14257" y="215574"/>
                </a:lnTo>
                <a:lnTo>
                  <a:pt x="18564" y="210868"/>
                </a:lnTo>
                <a:lnTo>
                  <a:pt x="23340" y="205825"/>
                </a:lnTo>
                <a:lnTo>
                  <a:pt x="28428" y="201511"/>
                </a:lnTo>
                <a:lnTo>
                  <a:pt x="33726" y="197682"/>
                </a:lnTo>
                <a:lnTo>
                  <a:pt x="39163" y="194177"/>
                </a:lnTo>
                <a:lnTo>
                  <a:pt x="44692" y="190888"/>
                </a:lnTo>
                <a:lnTo>
                  <a:pt x="50283" y="187743"/>
                </a:lnTo>
                <a:lnTo>
                  <a:pt x="61576" y="181708"/>
                </a:lnTo>
                <a:lnTo>
                  <a:pt x="72945" y="175851"/>
                </a:lnTo>
                <a:lnTo>
                  <a:pt x="78644" y="173908"/>
                </a:lnTo>
                <a:lnTo>
                  <a:pt x="84348" y="172613"/>
                </a:lnTo>
                <a:lnTo>
                  <a:pt x="90055" y="171749"/>
                </a:lnTo>
                <a:lnTo>
                  <a:pt x="95766" y="170221"/>
                </a:lnTo>
                <a:lnTo>
                  <a:pt x="101477" y="168250"/>
                </a:lnTo>
                <a:lnTo>
                  <a:pt x="107190" y="165983"/>
                </a:lnTo>
                <a:lnTo>
                  <a:pt x="111951" y="164472"/>
                </a:lnTo>
                <a:lnTo>
                  <a:pt x="116078" y="163464"/>
                </a:lnTo>
                <a:lnTo>
                  <a:pt x="135761" y="1614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582"/>
          <p:cNvSpPr/>
          <p:nvPr/>
        </p:nvSpPr>
        <p:spPr>
          <a:xfrm>
            <a:off x="3185143" y="934540"/>
            <a:ext cx="220997" cy="137023"/>
          </a:xfrm>
          <a:custGeom>
            <a:avLst/>
            <a:gdLst/>
            <a:ahLst/>
            <a:cxnLst/>
            <a:rect l="0" t="0" r="0" b="0"/>
            <a:pathLst>
              <a:path w="220997" h="137023">
                <a:moveTo>
                  <a:pt x="100982" y="34152"/>
                </a:moveTo>
                <a:lnTo>
                  <a:pt x="100982" y="26771"/>
                </a:lnTo>
                <a:lnTo>
                  <a:pt x="101934" y="26374"/>
                </a:lnTo>
                <a:lnTo>
                  <a:pt x="108778" y="25815"/>
                </a:lnTo>
                <a:lnTo>
                  <a:pt x="125135" y="25626"/>
                </a:lnTo>
                <a:lnTo>
                  <a:pt x="128514" y="25610"/>
                </a:lnTo>
                <a:lnTo>
                  <a:pt x="131718" y="24648"/>
                </a:lnTo>
                <a:lnTo>
                  <a:pt x="137820" y="21038"/>
                </a:lnTo>
                <a:lnTo>
                  <a:pt x="143706" y="18798"/>
                </a:lnTo>
                <a:lnTo>
                  <a:pt x="150451" y="16851"/>
                </a:lnTo>
                <a:lnTo>
                  <a:pt x="154916" y="14998"/>
                </a:lnTo>
                <a:lnTo>
                  <a:pt x="159798" y="12810"/>
                </a:lnTo>
                <a:lnTo>
                  <a:pt x="163052" y="10399"/>
                </a:lnTo>
                <a:lnTo>
                  <a:pt x="165222" y="7839"/>
                </a:lnTo>
                <a:lnTo>
                  <a:pt x="168704" y="1438"/>
                </a:lnTo>
                <a:lnTo>
                  <a:pt x="168037" y="912"/>
                </a:lnTo>
                <a:lnTo>
                  <a:pt x="164757" y="329"/>
                </a:lnTo>
                <a:lnTo>
                  <a:pt x="160124" y="70"/>
                </a:lnTo>
                <a:lnTo>
                  <a:pt x="157554" y="0"/>
                </a:lnTo>
                <a:lnTo>
                  <a:pt x="152985" y="907"/>
                </a:lnTo>
                <a:lnTo>
                  <a:pt x="147080" y="2464"/>
                </a:lnTo>
                <a:lnTo>
                  <a:pt x="140286" y="4454"/>
                </a:lnTo>
                <a:lnTo>
                  <a:pt x="133852" y="6733"/>
                </a:lnTo>
                <a:lnTo>
                  <a:pt x="127658" y="9205"/>
                </a:lnTo>
                <a:lnTo>
                  <a:pt x="68793" y="34606"/>
                </a:lnTo>
                <a:lnTo>
                  <a:pt x="49846" y="43244"/>
                </a:lnTo>
                <a:lnTo>
                  <a:pt x="28468" y="53462"/>
                </a:lnTo>
                <a:lnTo>
                  <a:pt x="23112" y="56550"/>
                </a:lnTo>
                <a:lnTo>
                  <a:pt x="18588" y="59562"/>
                </a:lnTo>
                <a:lnTo>
                  <a:pt x="14620" y="62522"/>
                </a:lnTo>
                <a:lnTo>
                  <a:pt x="11022" y="65448"/>
                </a:lnTo>
                <a:lnTo>
                  <a:pt x="7671" y="68351"/>
                </a:lnTo>
                <a:lnTo>
                  <a:pt x="4485" y="71239"/>
                </a:lnTo>
                <a:lnTo>
                  <a:pt x="2360" y="74116"/>
                </a:lnTo>
                <a:lnTo>
                  <a:pt x="944" y="76987"/>
                </a:lnTo>
                <a:lnTo>
                  <a:pt x="0" y="79854"/>
                </a:lnTo>
                <a:lnTo>
                  <a:pt x="323" y="82717"/>
                </a:lnTo>
                <a:lnTo>
                  <a:pt x="1491" y="85579"/>
                </a:lnTo>
                <a:lnTo>
                  <a:pt x="3222" y="88439"/>
                </a:lnTo>
                <a:lnTo>
                  <a:pt x="5328" y="91298"/>
                </a:lnTo>
                <a:lnTo>
                  <a:pt x="7685" y="94157"/>
                </a:lnTo>
                <a:lnTo>
                  <a:pt x="10209" y="97015"/>
                </a:lnTo>
                <a:lnTo>
                  <a:pt x="13796" y="98921"/>
                </a:lnTo>
                <a:lnTo>
                  <a:pt x="18093" y="100191"/>
                </a:lnTo>
                <a:lnTo>
                  <a:pt x="22863" y="101038"/>
                </a:lnTo>
                <a:lnTo>
                  <a:pt x="38322" y="104519"/>
                </a:lnTo>
                <a:lnTo>
                  <a:pt x="47779" y="106781"/>
                </a:lnTo>
                <a:lnTo>
                  <a:pt x="83842" y="114515"/>
                </a:lnTo>
                <a:lnTo>
                  <a:pt x="100033" y="117255"/>
                </a:lnTo>
                <a:lnTo>
                  <a:pt x="138342" y="122839"/>
                </a:lnTo>
                <a:lnTo>
                  <a:pt x="162989" y="125956"/>
                </a:lnTo>
                <a:lnTo>
                  <a:pt x="170895" y="126787"/>
                </a:lnTo>
                <a:lnTo>
                  <a:pt x="179023" y="128294"/>
                </a:lnTo>
                <a:lnTo>
                  <a:pt x="187299" y="130251"/>
                </a:lnTo>
                <a:lnTo>
                  <a:pt x="195674" y="132508"/>
                </a:lnTo>
                <a:lnTo>
                  <a:pt x="202210" y="134013"/>
                </a:lnTo>
                <a:lnTo>
                  <a:pt x="207520" y="135016"/>
                </a:lnTo>
                <a:lnTo>
                  <a:pt x="220996" y="13702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583"/>
          <p:cNvSpPr/>
          <p:nvPr/>
        </p:nvSpPr>
        <p:spPr>
          <a:xfrm>
            <a:off x="1117282" y="1418096"/>
            <a:ext cx="214313" cy="202107"/>
          </a:xfrm>
          <a:custGeom>
            <a:avLst/>
            <a:gdLst/>
            <a:ahLst/>
            <a:cxnLst/>
            <a:rect l="0" t="0" r="0" b="0"/>
            <a:pathLst>
              <a:path w="214313" h="202107">
                <a:moveTo>
                  <a:pt x="0" y="4939"/>
                </a:moveTo>
                <a:lnTo>
                  <a:pt x="0" y="388"/>
                </a:lnTo>
                <a:lnTo>
                  <a:pt x="952" y="0"/>
                </a:lnTo>
                <a:lnTo>
                  <a:pt x="2540" y="693"/>
                </a:lnTo>
                <a:lnTo>
                  <a:pt x="6844" y="4004"/>
                </a:lnTo>
                <a:lnTo>
                  <a:pt x="11932" y="8651"/>
                </a:lnTo>
                <a:lnTo>
                  <a:pt x="20151" y="16622"/>
                </a:lnTo>
                <a:lnTo>
                  <a:pt x="101497" y="97863"/>
                </a:lnTo>
                <a:lnTo>
                  <a:pt x="104812" y="102130"/>
                </a:lnTo>
                <a:lnTo>
                  <a:pt x="107022" y="105928"/>
                </a:lnTo>
                <a:lnTo>
                  <a:pt x="108495" y="109412"/>
                </a:lnTo>
                <a:lnTo>
                  <a:pt x="111383" y="112688"/>
                </a:lnTo>
                <a:lnTo>
                  <a:pt x="115213" y="115824"/>
                </a:lnTo>
                <a:lnTo>
                  <a:pt x="119671" y="118867"/>
                </a:lnTo>
                <a:lnTo>
                  <a:pt x="124548" y="122801"/>
                </a:lnTo>
                <a:lnTo>
                  <a:pt x="129704" y="127328"/>
                </a:lnTo>
                <a:lnTo>
                  <a:pt x="135047" y="132252"/>
                </a:lnTo>
                <a:lnTo>
                  <a:pt x="193631" y="190070"/>
                </a:lnTo>
                <a:lnTo>
                  <a:pt x="198620" y="194082"/>
                </a:lnTo>
                <a:lnTo>
                  <a:pt x="202898" y="196757"/>
                </a:lnTo>
                <a:lnTo>
                  <a:pt x="214312" y="20210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584"/>
          <p:cNvSpPr/>
          <p:nvPr/>
        </p:nvSpPr>
        <p:spPr>
          <a:xfrm>
            <a:off x="1117282" y="1414462"/>
            <a:ext cx="214313" cy="222886"/>
          </a:xfrm>
          <a:custGeom>
            <a:avLst/>
            <a:gdLst/>
            <a:ahLst/>
            <a:cxnLst/>
            <a:rect l="0" t="0" r="0" b="0"/>
            <a:pathLst>
              <a:path w="214313" h="222886">
                <a:moveTo>
                  <a:pt x="214312" y="0"/>
                </a:moveTo>
                <a:lnTo>
                  <a:pt x="205211" y="9102"/>
                </a:lnTo>
                <a:lnTo>
                  <a:pt x="201577" y="13688"/>
                </a:lnTo>
                <a:lnTo>
                  <a:pt x="198202" y="18650"/>
                </a:lnTo>
                <a:lnTo>
                  <a:pt x="195000" y="23863"/>
                </a:lnTo>
                <a:lnTo>
                  <a:pt x="191912" y="28291"/>
                </a:lnTo>
                <a:lnTo>
                  <a:pt x="188902" y="32196"/>
                </a:lnTo>
                <a:lnTo>
                  <a:pt x="185942" y="35751"/>
                </a:lnTo>
                <a:lnTo>
                  <a:pt x="183016" y="40027"/>
                </a:lnTo>
                <a:lnTo>
                  <a:pt x="180114" y="44782"/>
                </a:lnTo>
                <a:lnTo>
                  <a:pt x="177226" y="49857"/>
                </a:lnTo>
                <a:lnTo>
                  <a:pt x="173395" y="55146"/>
                </a:lnTo>
                <a:lnTo>
                  <a:pt x="168937" y="60576"/>
                </a:lnTo>
                <a:lnTo>
                  <a:pt x="164060" y="66102"/>
                </a:lnTo>
                <a:lnTo>
                  <a:pt x="159856" y="71690"/>
                </a:lnTo>
                <a:lnTo>
                  <a:pt x="156100" y="77321"/>
                </a:lnTo>
                <a:lnTo>
                  <a:pt x="152644" y="82980"/>
                </a:lnTo>
                <a:lnTo>
                  <a:pt x="148435" y="88657"/>
                </a:lnTo>
                <a:lnTo>
                  <a:pt x="143724" y="94348"/>
                </a:lnTo>
                <a:lnTo>
                  <a:pt x="138679" y="100046"/>
                </a:lnTo>
                <a:lnTo>
                  <a:pt x="133410" y="104797"/>
                </a:lnTo>
                <a:lnTo>
                  <a:pt x="127993" y="108917"/>
                </a:lnTo>
                <a:lnTo>
                  <a:pt x="122476" y="112616"/>
                </a:lnTo>
                <a:lnTo>
                  <a:pt x="117846" y="116988"/>
                </a:lnTo>
                <a:lnTo>
                  <a:pt x="113806" y="121807"/>
                </a:lnTo>
                <a:lnTo>
                  <a:pt x="110161" y="126925"/>
                </a:lnTo>
                <a:lnTo>
                  <a:pt x="104873" y="132241"/>
                </a:lnTo>
                <a:lnTo>
                  <a:pt x="98490" y="137691"/>
                </a:lnTo>
                <a:lnTo>
                  <a:pt x="91378" y="143229"/>
                </a:lnTo>
                <a:lnTo>
                  <a:pt x="81873" y="151684"/>
                </a:lnTo>
                <a:lnTo>
                  <a:pt x="58613" y="173777"/>
                </a:lnTo>
                <a:lnTo>
                  <a:pt x="36946" y="194788"/>
                </a:lnTo>
                <a:lnTo>
                  <a:pt x="31298" y="199391"/>
                </a:lnTo>
                <a:lnTo>
                  <a:pt x="25628" y="203412"/>
                </a:lnTo>
                <a:lnTo>
                  <a:pt x="11941" y="212160"/>
                </a:lnTo>
                <a:lnTo>
                  <a:pt x="7530" y="215896"/>
                </a:lnTo>
                <a:lnTo>
                  <a:pt x="0" y="2228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585"/>
          <p:cNvSpPr/>
          <p:nvPr/>
        </p:nvSpPr>
        <p:spPr>
          <a:xfrm>
            <a:off x="1408747" y="1517332"/>
            <a:ext cx="7382" cy="1"/>
          </a:xfrm>
          <a:custGeom>
            <a:avLst/>
            <a:gdLst/>
            <a:ahLst/>
            <a:cxnLst/>
            <a:rect l="0" t="0" r="0" b="0"/>
            <a:pathLst>
              <a:path w="7382" h="1">
                <a:moveTo>
                  <a:pt x="0" y="0"/>
                </a:moveTo>
                <a:lnTo>
                  <a:pt x="7381" y="0"/>
                </a:lnTo>
                <a:lnTo>
                  <a:pt x="3398" y="0"/>
                </a:lnTo>
                <a:lnTo>
                  <a:pt x="4171" y="0"/>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MARTPenAnnotation1586"/>
          <p:cNvSpPr/>
          <p:nvPr/>
        </p:nvSpPr>
        <p:spPr>
          <a:xfrm>
            <a:off x="1498105" y="1423189"/>
            <a:ext cx="234581" cy="231304"/>
          </a:xfrm>
          <a:custGeom>
            <a:avLst/>
            <a:gdLst/>
            <a:ahLst/>
            <a:cxnLst/>
            <a:rect l="0" t="0" r="0" b="0"/>
            <a:pathLst>
              <a:path w="234581" h="231304">
                <a:moveTo>
                  <a:pt x="4939" y="34136"/>
                </a:moveTo>
                <a:lnTo>
                  <a:pt x="0" y="34136"/>
                </a:lnTo>
                <a:lnTo>
                  <a:pt x="8652" y="34136"/>
                </a:lnTo>
                <a:lnTo>
                  <a:pt x="12177" y="32231"/>
                </a:lnTo>
                <a:lnTo>
                  <a:pt x="16432" y="29056"/>
                </a:lnTo>
                <a:lnTo>
                  <a:pt x="21174" y="25034"/>
                </a:lnTo>
                <a:lnTo>
                  <a:pt x="29097" y="21400"/>
                </a:lnTo>
                <a:lnTo>
                  <a:pt x="39142" y="18025"/>
                </a:lnTo>
                <a:lnTo>
                  <a:pt x="50601" y="14823"/>
                </a:lnTo>
                <a:lnTo>
                  <a:pt x="60146" y="11735"/>
                </a:lnTo>
                <a:lnTo>
                  <a:pt x="68414" y="8725"/>
                </a:lnTo>
                <a:lnTo>
                  <a:pt x="75831" y="5765"/>
                </a:lnTo>
                <a:lnTo>
                  <a:pt x="82680" y="3792"/>
                </a:lnTo>
                <a:lnTo>
                  <a:pt x="89151" y="2476"/>
                </a:lnTo>
                <a:lnTo>
                  <a:pt x="95371" y="1600"/>
                </a:lnTo>
                <a:lnTo>
                  <a:pt x="102375" y="1015"/>
                </a:lnTo>
                <a:lnTo>
                  <a:pt x="109901" y="625"/>
                </a:lnTo>
                <a:lnTo>
                  <a:pt x="129067" y="77"/>
                </a:lnTo>
                <a:lnTo>
                  <a:pt x="133411" y="0"/>
                </a:lnTo>
                <a:lnTo>
                  <a:pt x="138212" y="901"/>
                </a:lnTo>
                <a:lnTo>
                  <a:pt x="143318" y="2454"/>
                </a:lnTo>
                <a:lnTo>
                  <a:pt x="148627" y="4442"/>
                </a:lnTo>
                <a:lnTo>
                  <a:pt x="153119" y="6720"/>
                </a:lnTo>
                <a:lnTo>
                  <a:pt x="157065" y="9191"/>
                </a:lnTo>
                <a:lnTo>
                  <a:pt x="160649" y="11791"/>
                </a:lnTo>
                <a:lnTo>
                  <a:pt x="167171" y="14680"/>
                </a:lnTo>
                <a:lnTo>
                  <a:pt x="170244" y="15450"/>
                </a:lnTo>
                <a:lnTo>
                  <a:pt x="172293" y="16916"/>
                </a:lnTo>
                <a:lnTo>
                  <a:pt x="173658" y="18846"/>
                </a:lnTo>
                <a:lnTo>
                  <a:pt x="175176" y="23530"/>
                </a:lnTo>
                <a:lnTo>
                  <a:pt x="175850" y="28787"/>
                </a:lnTo>
                <a:lnTo>
                  <a:pt x="174125" y="33427"/>
                </a:lnTo>
                <a:lnTo>
                  <a:pt x="171070" y="39378"/>
                </a:lnTo>
                <a:lnTo>
                  <a:pt x="167128" y="46203"/>
                </a:lnTo>
                <a:lnTo>
                  <a:pt x="160208" y="58866"/>
                </a:lnTo>
                <a:lnTo>
                  <a:pt x="157030" y="64910"/>
                </a:lnTo>
                <a:lnTo>
                  <a:pt x="150148" y="71797"/>
                </a:lnTo>
                <a:lnTo>
                  <a:pt x="140798" y="79246"/>
                </a:lnTo>
                <a:lnTo>
                  <a:pt x="129802" y="87069"/>
                </a:lnTo>
                <a:lnTo>
                  <a:pt x="120566" y="93237"/>
                </a:lnTo>
                <a:lnTo>
                  <a:pt x="112504" y="98301"/>
                </a:lnTo>
                <a:lnTo>
                  <a:pt x="105224" y="102630"/>
                </a:lnTo>
                <a:lnTo>
                  <a:pt x="97513" y="106469"/>
                </a:lnTo>
                <a:lnTo>
                  <a:pt x="89515" y="109980"/>
                </a:lnTo>
                <a:lnTo>
                  <a:pt x="81326" y="113274"/>
                </a:lnTo>
                <a:lnTo>
                  <a:pt x="72056" y="117374"/>
                </a:lnTo>
                <a:lnTo>
                  <a:pt x="51597" y="127011"/>
                </a:lnTo>
                <a:lnTo>
                  <a:pt x="47474" y="130342"/>
                </a:lnTo>
                <a:lnTo>
                  <a:pt x="47583" y="132563"/>
                </a:lnTo>
                <a:lnTo>
                  <a:pt x="50514" y="134044"/>
                </a:lnTo>
                <a:lnTo>
                  <a:pt x="54372" y="135031"/>
                </a:lnTo>
                <a:lnTo>
                  <a:pt x="58850" y="135689"/>
                </a:lnTo>
                <a:lnTo>
                  <a:pt x="63740" y="136128"/>
                </a:lnTo>
                <a:lnTo>
                  <a:pt x="69857" y="135468"/>
                </a:lnTo>
                <a:lnTo>
                  <a:pt x="76793" y="134076"/>
                </a:lnTo>
                <a:lnTo>
                  <a:pt x="84274" y="132195"/>
                </a:lnTo>
                <a:lnTo>
                  <a:pt x="94977" y="130941"/>
                </a:lnTo>
                <a:lnTo>
                  <a:pt x="107827" y="130105"/>
                </a:lnTo>
                <a:lnTo>
                  <a:pt x="134487" y="129176"/>
                </a:lnTo>
                <a:lnTo>
                  <a:pt x="155861" y="128763"/>
                </a:lnTo>
                <a:lnTo>
                  <a:pt x="164609" y="129606"/>
                </a:lnTo>
                <a:lnTo>
                  <a:pt x="172346" y="131120"/>
                </a:lnTo>
                <a:lnTo>
                  <a:pt x="179409" y="133082"/>
                </a:lnTo>
                <a:lnTo>
                  <a:pt x="185070" y="135342"/>
                </a:lnTo>
                <a:lnTo>
                  <a:pt x="189796" y="137802"/>
                </a:lnTo>
                <a:lnTo>
                  <a:pt x="193900" y="140394"/>
                </a:lnTo>
                <a:lnTo>
                  <a:pt x="198541" y="142122"/>
                </a:lnTo>
                <a:lnTo>
                  <a:pt x="203539" y="143274"/>
                </a:lnTo>
                <a:lnTo>
                  <a:pt x="208777" y="144042"/>
                </a:lnTo>
                <a:lnTo>
                  <a:pt x="213221" y="145507"/>
                </a:lnTo>
                <a:lnTo>
                  <a:pt x="217136" y="147435"/>
                </a:lnTo>
                <a:lnTo>
                  <a:pt x="224027" y="151166"/>
                </a:lnTo>
                <a:lnTo>
                  <a:pt x="230264" y="152824"/>
                </a:lnTo>
                <a:lnTo>
                  <a:pt x="232308" y="155171"/>
                </a:lnTo>
                <a:lnTo>
                  <a:pt x="233671" y="158641"/>
                </a:lnTo>
                <a:lnTo>
                  <a:pt x="234580" y="162859"/>
                </a:lnTo>
                <a:lnTo>
                  <a:pt x="234233" y="166624"/>
                </a:lnTo>
                <a:lnTo>
                  <a:pt x="233049" y="170086"/>
                </a:lnTo>
                <a:lnTo>
                  <a:pt x="231308" y="173347"/>
                </a:lnTo>
                <a:lnTo>
                  <a:pt x="228242" y="175521"/>
                </a:lnTo>
                <a:lnTo>
                  <a:pt x="224293" y="176970"/>
                </a:lnTo>
                <a:lnTo>
                  <a:pt x="219755" y="177936"/>
                </a:lnTo>
                <a:lnTo>
                  <a:pt x="212920" y="180485"/>
                </a:lnTo>
                <a:lnTo>
                  <a:pt x="204553" y="184089"/>
                </a:lnTo>
                <a:lnTo>
                  <a:pt x="195165" y="188397"/>
                </a:lnTo>
                <a:lnTo>
                  <a:pt x="186049" y="192222"/>
                </a:lnTo>
                <a:lnTo>
                  <a:pt x="177114" y="195724"/>
                </a:lnTo>
                <a:lnTo>
                  <a:pt x="168300" y="199011"/>
                </a:lnTo>
                <a:lnTo>
                  <a:pt x="154804" y="203108"/>
                </a:lnTo>
                <a:lnTo>
                  <a:pt x="119488" y="212739"/>
                </a:lnTo>
                <a:lnTo>
                  <a:pt x="105118" y="217022"/>
                </a:lnTo>
                <a:lnTo>
                  <a:pt x="93633" y="220830"/>
                </a:lnTo>
                <a:lnTo>
                  <a:pt x="84071" y="224321"/>
                </a:lnTo>
                <a:lnTo>
                  <a:pt x="75791" y="226648"/>
                </a:lnTo>
                <a:lnTo>
                  <a:pt x="68366" y="228200"/>
                </a:lnTo>
                <a:lnTo>
                  <a:pt x="30657" y="23130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587"/>
          <p:cNvSpPr/>
          <p:nvPr/>
        </p:nvSpPr>
        <p:spPr>
          <a:xfrm>
            <a:off x="1743284" y="1543050"/>
            <a:ext cx="136941" cy="205740"/>
          </a:xfrm>
          <a:custGeom>
            <a:avLst/>
            <a:gdLst/>
            <a:ahLst/>
            <a:cxnLst/>
            <a:rect l="0" t="0" r="0" b="0"/>
            <a:pathLst>
              <a:path w="136941" h="205740">
                <a:moveTo>
                  <a:pt x="16935" y="0"/>
                </a:moveTo>
                <a:lnTo>
                  <a:pt x="7834" y="4550"/>
                </a:lnTo>
                <a:lnTo>
                  <a:pt x="5153" y="6843"/>
                </a:lnTo>
                <a:lnTo>
                  <a:pt x="3365" y="9325"/>
                </a:lnTo>
                <a:lnTo>
                  <a:pt x="2174" y="11931"/>
                </a:lnTo>
                <a:lnTo>
                  <a:pt x="1379" y="17479"/>
                </a:lnTo>
                <a:lnTo>
                  <a:pt x="850" y="24988"/>
                </a:lnTo>
                <a:lnTo>
                  <a:pt x="104" y="46138"/>
                </a:lnTo>
                <a:lnTo>
                  <a:pt x="0" y="50761"/>
                </a:lnTo>
                <a:lnTo>
                  <a:pt x="882" y="53843"/>
                </a:lnTo>
                <a:lnTo>
                  <a:pt x="2423" y="55898"/>
                </a:lnTo>
                <a:lnTo>
                  <a:pt x="4403" y="57268"/>
                </a:lnTo>
                <a:lnTo>
                  <a:pt x="7628" y="59133"/>
                </a:lnTo>
                <a:lnTo>
                  <a:pt x="16291" y="63746"/>
                </a:lnTo>
                <a:lnTo>
                  <a:pt x="20316" y="66310"/>
                </a:lnTo>
                <a:lnTo>
                  <a:pt x="23952" y="68971"/>
                </a:lnTo>
                <a:lnTo>
                  <a:pt x="27328" y="71698"/>
                </a:lnTo>
                <a:lnTo>
                  <a:pt x="32436" y="73516"/>
                </a:lnTo>
                <a:lnTo>
                  <a:pt x="38699" y="74728"/>
                </a:lnTo>
                <a:lnTo>
                  <a:pt x="45732" y="75536"/>
                </a:lnTo>
                <a:lnTo>
                  <a:pt x="51373" y="75122"/>
                </a:lnTo>
                <a:lnTo>
                  <a:pt x="56086" y="73894"/>
                </a:lnTo>
                <a:lnTo>
                  <a:pt x="60181" y="72122"/>
                </a:lnTo>
                <a:lnTo>
                  <a:pt x="63863" y="70941"/>
                </a:lnTo>
                <a:lnTo>
                  <a:pt x="67271" y="70154"/>
                </a:lnTo>
                <a:lnTo>
                  <a:pt x="70495" y="69629"/>
                </a:lnTo>
                <a:lnTo>
                  <a:pt x="74549" y="68327"/>
                </a:lnTo>
                <a:lnTo>
                  <a:pt x="79157" y="66506"/>
                </a:lnTo>
                <a:lnTo>
                  <a:pt x="84134" y="64340"/>
                </a:lnTo>
                <a:lnTo>
                  <a:pt x="89357" y="60991"/>
                </a:lnTo>
                <a:lnTo>
                  <a:pt x="94744" y="56853"/>
                </a:lnTo>
                <a:lnTo>
                  <a:pt x="100240" y="52189"/>
                </a:lnTo>
                <a:lnTo>
                  <a:pt x="104857" y="48128"/>
                </a:lnTo>
                <a:lnTo>
                  <a:pt x="112527" y="41075"/>
                </a:lnTo>
                <a:lnTo>
                  <a:pt x="122200" y="31749"/>
                </a:lnTo>
                <a:lnTo>
                  <a:pt x="124259" y="28786"/>
                </a:lnTo>
                <a:lnTo>
                  <a:pt x="126547" y="22954"/>
                </a:lnTo>
                <a:lnTo>
                  <a:pt x="130104" y="17186"/>
                </a:lnTo>
                <a:lnTo>
                  <a:pt x="136550" y="9076"/>
                </a:lnTo>
                <a:lnTo>
                  <a:pt x="136832" y="13272"/>
                </a:lnTo>
                <a:lnTo>
                  <a:pt x="136915" y="20548"/>
                </a:lnTo>
                <a:lnTo>
                  <a:pt x="136940" y="33287"/>
                </a:lnTo>
                <a:lnTo>
                  <a:pt x="135991" y="37431"/>
                </a:lnTo>
                <a:lnTo>
                  <a:pt x="134406" y="41147"/>
                </a:lnTo>
                <a:lnTo>
                  <a:pt x="132397" y="44576"/>
                </a:lnTo>
                <a:lnTo>
                  <a:pt x="131057" y="48767"/>
                </a:lnTo>
                <a:lnTo>
                  <a:pt x="130164" y="53466"/>
                </a:lnTo>
                <a:lnTo>
                  <a:pt x="129569" y="58504"/>
                </a:lnTo>
                <a:lnTo>
                  <a:pt x="129172" y="62815"/>
                </a:lnTo>
                <a:lnTo>
                  <a:pt x="128907" y="66641"/>
                </a:lnTo>
                <a:lnTo>
                  <a:pt x="128731" y="70145"/>
                </a:lnTo>
                <a:lnTo>
                  <a:pt x="128535" y="79118"/>
                </a:lnTo>
                <a:lnTo>
                  <a:pt x="128378" y="20573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588"/>
          <p:cNvSpPr/>
          <p:nvPr/>
        </p:nvSpPr>
        <p:spPr>
          <a:xfrm>
            <a:off x="1948814" y="1526119"/>
            <a:ext cx="102871" cy="123771"/>
          </a:xfrm>
          <a:custGeom>
            <a:avLst/>
            <a:gdLst/>
            <a:ahLst/>
            <a:cxnLst/>
            <a:rect l="0" t="0" r="0" b="0"/>
            <a:pathLst>
              <a:path w="102871" h="123771">
                <a:moveTo>
                  <a:pt x="0" y="42648"/>
                </a:moveTo>
                <a:lnTo>
                  <a:pt x="9102" y="51750"/>
                </a:lnTo>
                <a:lnTo>
                  <a:pt x="11783" y="55383"/>
                </a:lnTo>
                <a:lnTo>
                  <a:pt x="13571" y="58758"/>
                </a:lnTo>
                <a:lnTo>
                  <a:pt x="14762" y="61961"/>
                </a:lnTo>
                <a:lnTo>
                  <a:pt x="15557" y="66001"/>
                </a:lnTo>
                <a:lnTo>
                  <a:pt x="16086" y="70599"/>
                </a:lnTo>
                <a:lnTo>
                  <a:pt x="16439" y="75569"/>
                </a:lnTo>
                <a:lnTo>
                  <a:pt x="16831" y="83632"/>
                </a:lnTo>
                <a:lnTo>
                  <a:pt x="17006" y="91343"/>
                </a:lnTo>
                <a:lnTo>
                  <a:pt x="17144" y="122897"/>
                </a:lnTo>
                <a:lnTo>
                  <a:pt x="16192" y="123770"/>
                </a:lnTo>
                <a:lnTo>
                  <a:pt x="14605" y="123399"/>
                </a:lnTo>
                <a:lnTo>
                  <a:pt x="12594" y="122200"/>
                </a:lnTo>
                <a:lnTo>
                  <a:pt x="11254" y="120447"/>
                </a:lnTo>
                <a:lnTo>
                  <a:pt x="10360" y="118327"/>
                </a:lnTo>
                <a:lnTo>
                  <a:pt x="9764" y="115961"/>
                </a:lnTo>
                <a:lnTo>
                  <a:pt x="10320" y="107715"/>
                </a:lnTo>
                <a:lnTo>
                  <a:pt x="11642" y="95551"/>
                </a:lnTo>
                <a:lnTo>
                  <a:pt x="13477" y="80774"/>
                </a:lnTo>
                <a:lnTo>
                  <a:pt x="15652" y="68066"/>
                </a:lnTo>
                <a:lnTo>
                  <a:pt x="18055" y="56736"/>
                </a:lnTo>
                <a:lnTo>
                  <a:pt x="20609" y="46325"/>
                </a:lnTo>
                <a:lnTo>
                  <a:pt x="24217" y="37479"/>
                </a:lnTo>
                <a:lnTo>
                  <a:pt x="28527" y="29677"/>
                </a:lnTo>
                <a:lnTo>
                  <a:pt x="33306" y="22571"/>
                </a:lnTo>
                <a:lnTo>
                  <a:pt x="37444" y="16881"/>
                </a:lnTo>
                <a:lnTo>
                  <a:pt x="41155" y="12135"/>
                </a:lnTo>
                <a:lnTo>
                  <a:pt x="44582" y="8018"/>
                </a:lnTo>
                <a:lnTo>
                  <a:pt x="47819" y="5274"/>
                </a:lnTo>
                <a:lnTo>
                  <a:pt x="50930" y="3445"/>
                </a:lnTo>
                <a:lnTo>
                  <a:pt x="53956" y="2225"/>
                </a:lnTo>
                <a:lnTo>
                  <a:pt x="57878" y="1412"/>
                </a:lnTo>
                <a:lnTo>
                  <a:pt x="62398" y="870"/>
                </a:lnTo>
                <a:lnTo>
                  <a:pt x="74238" y="0"/>
                </a:lnTo>
                <a:lnTo>
                  <a:pt x="77115" y="881"/>
                </a:lnTo>
                <a:lnTo>
                  <a:pt x="80938" y="2421"/>
                </a:lnTo>
                <a:lnTo>
                  <a:pt x="85391" y="4400"/>
                </a:lnTo>
                <a:lnTo>
                  <a:pt x="88360" y="6672"/>
                </a:lnTo>
                <a:lnTo>
                  <a:pt x="90340" y="9139"/>
                </a:lnTo>
                <a:lnTo>
                  <a:pt x="91659" y="11736"/>
                </a:lnTo>
                <a:lnTo>
                  <a:pt x="93491" y="13468"/>
                </a:lnTo>
                <a:lnTo>
                  <a:pt x="95665" y="14622"/>
                </a:lnTo>
                <a:lnTo>
                  <a:pt x="98067" y="15391"/>
                </a:lnTo>
                <a:lnTo>
                  <a:pt x="99668" y="16857"/>
                </a:lnTo>
                <a:lnTo>
                  <a:pt x="100736" y="18786"/>
                </a:lnTo>
                <a:lnTo>
                  <a:pt x="102870" y="2550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589"/>
          <p:cNvSpPr/>
          <p:nvPr/>
        </p:nvSpPr>
        <p:spPr>
          <a:xfrm>
            <a:off x="2054179" y="1534582"/>
            <a:ext cx="192973" cy="188491"/>
          </a:xfrm>
          <a:custGeom>
            <a:avLst/>
            <a:gdLst/>
            <a:ahLst/>
            <a:cxnLst/>
            <a:rect l="0" t="0" r="0" b="0"/>
            <a:pathLst>
              <a:path w="192973" h="188491">
                <a:moveTo>
                  <a:pt x="151810" y="8468"/>
                </a:moveTo>
                <a:lnTo>
                  <a:pt x="151810" y="3917"/>
                </a:lnTo>
                <a:lnTo>
                  <a:pt x="150858" y="2576"/>
                </a:lnTo>
                <a:lnTo>
                  <a:pt x="149271" y="1682"/>
                </a:lnTo>
                <a:lnTo>
                  <a:pt x="147260" y="1087"/>
                </a:lnTo>
                <a:lnTo>
                  <a:pt x="144014" y="689"/>
                </a:lnTo>
                <a:lnTo>
                  <a:pt x="139945" y="425"/>
                </a:lnTo>
                <a:lnTo>
                  <a:pt x="131297" y="131"/>
                </a:lnTo>
                <a:lnTo>
                  <a:pt x="124278" y="0"/>
                </a:lnTo>
                <a:lnTo>
                  <a:pt x="120121" y="917"/>
                </a:lnTo>
                <a:lnTo>
                  <a:pt x="115444" y="2482"/>
                </a:lnTo>
                <a:lnTo>
                  <a:pt x="110421" y="4477"/>
                </a:lnTo>
                <a:lnTo>
                  <a:pt x="102310" y="6760"/>
                </a:lnTo>
                <a:lnTo>
                  <a:pt x="92140" y="9234"/>
                </a:lnTo>
                <a:lnTo>
                  <a:pt x="80598" y="11836"/>
                </a:lnTo>
                <a:lnTo>
                  <a:pt x="69093" y="15476"/>
                </a:lnTo>
                <a:lnTo>
                  <a:pt x="57613" y="19807"/>
                </a:lnTo>
                <a:lnTo>
                  <a:pt x="36602" y="28747"/>
                </a:lnTo>
                <a:lnTo>
                  <a:pt x="20914" y="35896"/>
                </a:lnTo>
                <a:lnTo>
                  <a:pt x="15016" y="39135"/>
                </a:lnTo>
                <a:lnTo>
                  <a:pt x="10132" y="42248"/>
                </a:lnTo>
                <a:lnTo>
                  <a:pt x="0" y="49536"/>
                </a:lnTo>
                <a:lnTo>
                  <a:pt x="121" y="51087"/>
                </a:lnTo>
                <a:lnTo>
                  <a:pt x="2796" y="55349"/>
                </a:lnTo>
                <a:lnTo>
                  <a:pt x="4842" y="56867"/>
                </a:lnTo>
                <a:lnTo>
                  <a:pt x="7159" y="57879"/>
                </a:lnTo>
                <a:lnTo>
                  <a:pt x="9656" y="58553"/>
                </a:lnTo>
                <a:lnTo>
                  <a:pt x="13226" y="59003"/>
                </a:lnTo>
                <a:lnTo>
                  <a:pt x="17511" y="59303"/>
                </a:lnTo>
                <a:lnTo>
                  <a:pt x="22272" y="59503"/>
                </a:lnTo>
                <a:lnTo>
                  <a:pt x="27352" y="60589"/>
                </a:lnTo>
                <a:lnTo>
                  <a:pt x="32643" y="62265"/>
                </a:lnTo>
                <a:lnTo>
                  <a:pt x="38075" y="64335"/>
                </a:lnTo>
                <a:lnTo>
                  <a:pt x="44555" y="65715"/>
                </a:lnTo>
                <a:lnTo>
                  <a:pt x="51731" y="66635"/>
                </a:lnTo>
                <a:lnTo>
                  <a:pt x="59374" y="67248"/>
                </a:lnTo>
                <a:lnTo>
                  <a:pt x="66373" y="67657"/>
                </a:lnTo>
                <a:lnTo>
                  <a:pt x="79231" y="68112"/>
                </a:lnTo>
                <a:lnTo>
                  <a:pt x="86279" y="69185"/>
                </a:lnTo>
                <a:lnTo>
                  <a:pt x="93835" y="70854"/>
                </a:lnTo>
                <a:lnTo>
                  <a:pt x="101730" y="72918"/>
                </a:lnTo>
                <a:lnTo>
                  <a:pt x="108899" y="75247"/>
                </a:lnTo>
                <a:lnTo>
                  <a:pt x="115583" y="77752"/>
                </a:lnTo>
                <a:lnTo>
                  <a:pt x="121943" y="80375"/>
                </a:lnTo>
                <a:lnTo>
                  <a:pt x="128089" y="83076"/>
                </a:lnTo>
                <a:lnTo>
                  <a:pt x="139998" y="88617"/>
                </a:lnTo>
                <a:lnTo>
                  <a:pt x="147745" y="91428"/>
                </a:lnTo>
                <a:lnTo>
                  <a:pt x="156720" y="94254"/>
                </a:lnTo>
                <a:lnTo>
                  <a:pt x="166514" y="97091"/>
                </a:lnTo>
                <a:lnTo>
                  <a:pt x="173042" y="99935"/>
                </a:lnTo>
                <a:lnTo>
                  <a:pt x="177395" y="102783"/>
                </a:lnTo>
                <a:lnTo>
                  <a:pt x="188932" y="114199"/>
                </a:lnTo>
                <a:lnTo>
                  <a:pt x="190845" y="117055"/>
                </a:lnTo>
                <a:lnTo>
                  <a:pt x="192972" y="122769"/>
                </a:lnTo>
                <a:lnTo>
                  <a:pt x="192586" y="125626"/>
                </a:lnTo>
                <a:lnTo>
                  <a:pt x="191377" y="128483"/>
                </a:lnTo>
                <a:lnTo>
                  <a:pt x="189618" y="131340"/>
                </a:lnTo>
                <a:lnTo>
                  <a:pt x="186541" y="134198"/>
                </a:lnTo>
                <a:lnTo>
                  <a:pt x="182584" y="137055"/>
                </a:lnTo>
                <a:lnTo>
                  <a:pt x="178041" y="139913"/>
                </a:lnTo>
                <a:lnTo>
                  <a:pt x="174060" y="142770"/>
                </a:lnTo>
                <a:lnTo>
                  <a:pt x="170454" y="145628"/>
                </a:lnTo>
                <a:lnTo>
                  <a:pt x="167097" y="148485"/>
                </a:lnTo>
                <a:lnTo>
                  <a:pt x="163906" y="151343"/>
                </a:lnTo>
                <a:lnTo>
                  <a:pt x="157822" y="157057"/>
                </a:lnTo>
                <a:lnTo>
                  <a:pt x="153913" y="158963"/>
                </a:lnTo>
                <a:lnTo>
                  <a:pt x="149402" y="160232"/>
                </a:lnTo>
                <a:lnTo>
                  <a:pt x="144490" y="161079"/>
                </a:lnTo>
                <a:lnTo>
                  <a:pt x="140263" y="162596"/>
                </a:lnTo>
                <a:lnTo>
                  <a:pt x="136492" y="164560"/>
                </a:lnTo>
                <a:lnTo>
                  <a:pt x="133026" y="166822"/>
                </a:lnTo>
                <a:lnTo>
                  <a:pt x="129762" y="169282"/>
                </a:lnTo>
                <a:lnTo>
                  <a:pt x="126634" y="171875"/>
                </a:lnTo>
                <a:lnTo>
                  <a:pt x="83230" y="1884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590"/>
          <p:cNvSpPr/>
          <p:nvPr/>
        </p:nvSpPr>
        <p:spPr>
          <a:xfrm>
            <a:off x="2386012" y="1637347"/>
            <a:ext cx="8573" cy="34291"/>
          </a:xfrm>
          <a:custGeom>
            <a:avLst/>
            <a:gdLst/>
            <a:ahLst/>
            <a:cxnLst/>
            <a:rect l="0" t="0" r="0" b="0"/>
            <a:pathLst>
              <a:path w="8573" h="34291">
                <a:moveTo>
                  <a:pt x="0" y="0"/>
                </a:moveTo>
                <a:lnTo>
                  <a:pt x="4551" y="4551"/>
                </a:lnTo>
                <a:lnTo>
                  <a:pt x="4939" y="6844"/>
                </a:lnTo>
                <a:lnTo>
                  <a:pt x="4245" y="9325"/>
                </a:lnTo>
                <a:lnTo>
                  <a:pt x="2830" y="11932"/>
                </a:lnTo>
                <a:lnTo>
                  <a:pt x="1887" y="14622"/>
                </a:lnTo>
                <a:lnTo>
                  <a:pt x="1258" y="17368"/>
                </a:lnTo>
                <a:lnTo>
                  <a:pt x="838" y="20151"/>
                </a:lnTo>
                <a:lnTo>
                  <a:pt x="1512" y="22007"/>
                </a:lnTo>
                <a:lnTo>
                  <a:pt x="2913" y="23244"/>
                </a:lnTo>
                <a:lnTo>
                  <a:pt x="4799" y="24068"/>
                </a:lnTo>
                <a:lnTo>
                  <a:pt x="6057" y="25571"/>
                </a:lnTo>
                <a:lnTo>
                  <a:pt x="6896" y="27525"/>
                </a:lnTo>
                <a:lnTo>
                  <a:pt x="8572" y="342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591"/>
          <p:cNvSpPr/>
          <p:nvPr/>
        </p:nvSpPr>
        <p:spPr>
          <a:xfrm>
            <a:off x="2454945" y="1474629"/>
            <a:ext cx="248250" cy="236965"/>
          </a:xfrm>
          <a:custGeom>
            <a:avLst/>
            <a:gdLst/>
            <a:ahLst/>
            <a:cxnLst/>
            <a:rect l="0" t="0" r="0" b="0"/>
            <a:pathLst>
              <a:path w="248250" h="236965">
                <a:moveTo>
                  <a:pt x="8219" y="68421"/>
                </a:moveTo>
                <a:lnTo>
                  <a:pt x="3669" y="54768"/>
                </a:lnTo>
                <a:lnTo>
                  <a:pt x="2328" y="49794"/>
                </a:lnTo>
                <a:lnTo>
                  <a:pt x="1434" y="45525"/>
                </a:lnTo>
                <a:lnTo>
                  <a:pt x="839" y="41727"/>
                </a:lnTo>
                <a:lnTo>
                  <a:pt x="441" y="37290"/>
                </a:lnTo>
                <a:lnTo>
                  <a:pt x="176" y="32427"/>
                </a:lnTo>
                <a:lnTo>
                  <a:pt x="0" y="27280"/>
                </a:lnTo>
                <a:lnTo>
                  <a:pt x="835" y="22896"/>
                </a:lnTo>
                <a:lnTo>
                  <a:pt x="2344" y="19021"/>
                </a:lnTo>
                <a:lnTo>
                  <a:pt x="6561" y="12175"/>
                </a:lnTo>
                <a:lnTo>
                  <a:pt x="11610" y="5958"/>
                </a:lnTo>
                <a:lnTo>
                  <a:pt x="15242" y="3919"/>
                </a:lnTo>
                <a:lnTo>
                  <a:pt x="19569" y="2559"/>
                </a:lnTo>
                <a:lnTo>
                  <a:pt x="24358" y="1653"/>
                </a:lnTo>
                <a:lnTo>
                  <a:pt x="29456" y="1049"/>
                </a:lnTo>
                <a:lnTo>
                  <a:pt x="34760" y="646"/>
                </a:lnTo>
                <a:lnTo>
                  <a:pt x="44780" y="199"/>
                </a:lnTo>
                <a:lnTo>
                  <a:pt x="52409" y="0"/>
                </a:lnTo>
                <a:lnTo>
                  <a:pt x="59586" y="899"/>
                </a:lnTo>
                <a:lnTo>
                  <a:pt x="69134" y="2451"/>
                </a:lnTo>
                <a:lnTo>
                  <a:pt x="80262" y="4438"/>
                </a:lnTo>
                <a:lnTo>
                  <a:pt x="89585" y="6716"/>
                </a:lnTo>
                <a:lnTo>
                  <a:pt x="97706" y="9187"/>
                </a:lnTo>
                <a:lnTo>
                  <a:pt x="105024" y="11786"/>
                </a:lnTo>
                <a:lnTo>
                  <a:pt x="113714" y="16377"/>
                </a:lnTo>
                <a:lnTo>
                  <a:pt x="123316" y="22295"/>
                </a:lnTo>
                <a:lnTo>
                  <a:pt x="133528" y="29098"/>
                </a:lnTo>
                <a:lnTo>
                  <a:pt x="142241" y="35538"/>
                </a:lnTo>
                <a:lnTo>
                  <a:pt x="149955" y="41736"/>
                </a:lnTo>
                <a:lnTo>
                  <a:pt x="157002" y="47774"/>
                </a:lnTo>
                <a:lnTo>
                  <a:pt x="162653" y="54656"/>
                </a:lnTo>
                <a:lnTo>
                  <a:pt x="167373" y="62102"/>
                </a:lnTo>
                <a:lnTo>
                  <a:pt x="181791" y="90032"/>
                </a:lnTo>
                <a:lnTo>
                  <a:pt x="183941" y="97116"/>
                </a:lnTo>
                <a:lnTo>
                  <a:pt x="185375" y="104696"/>
                </a:lnTo>
                <a:lnTo>
                  <a:pt x="186331" y="112607"/>
                </a:lnTo>
                <a:lnTo>
                  <a:pt x="185063" y="119785"/>
                </a:lnTo>
                <a:lnTo>
                  <a:pt x="182313" y="126476"/>
                </a:lnTo>
                <a:lnTo>
                  <a:pt x="178574" y="132842"/>
                </a:lnTo>
                <a:lnTo>
                  <a:pt x="175129" y="139943"/>
                </a:lnTo>
                <a:lnTo>
                  <a:pt x="171880" y="147535"/>
                </a:lnTo>
                <a:lnTo>
                  <a:pt x="168762" y="155453"/>
                </a:lnTo>
                <a:lnTo>
                  <a:pt x="164777" y="162637"/>
                </a:lnTo>
                <a:lnTo>
                  <a:pt x="160217" y="169332"/>
                </a:lnTo>
                <a:lnTo>
                  <a:pt x="155271" y="175700"/>
                </a:lnTo>
                <a:lnTo>
                  <a:pt x="150069" y="181850"/>
                </a:lnTo>
                <a:lnTo>
                  <a:pt x="144696" y="187855"/>
                </a:lnTo>
                <a:lnTo>
                  <a:pt x="139209" y="193764"/>
                </a:lnTo>
                <a:lnTo>
                  <a:pt x="132693" y="198655"/>
                </a:lnTo>
                <a:lnTo>
                  <a:pt x="125492" y="202869"/>
                </a:lnTo>
                <a:lnTo>
                  <a:pt x="70897" y="229975"/>
                </a:lnTo>
                <a:lnTo>
                  <a:pt x="63339" y="233274"/>
                </a:lnTo>
                <a:lnTo>
                  <a:pt x="57349" y="235473"/>
                </a:lnTo>
                <a:lnTo>
                  <a:pt x="52402" y="236939"/>
                </a:lnTo>
                <a:lnTo>
                  <a:pt x="49105" y="236964"/>
                </a:lnTo>
                <a:lnTo>
                  <a:pt x="46906" y="236028"/>
                </a:lnTo>
                <a:lnTo>
                  <a:pt x="45440" y="234451"/>
                </a:lnTo>
                <a:lnTo>
                  <a:pt x="45416" y="232448"/>
                </a:lnTo>
                <a:lnTo>
                  <a:pt x="46352" y="230159"/>
                </a:lnTo>
                <a:lnTo>
                  <a:pt x="47929" y="227682"/>
                </a:lnTo>
                <a:lnTo>
                  <a:pt x="50885" y="226029"/>
                </a:lnTo>
                <a:lnTo>
                  <a:pt x="54760" y="224928"/>
                </a:lnTo>
                <a:lnTo>
                  <a:pt x="59249" y="224194"/>
                </a:lnTo>
                <a:lnTo>
                  <a:pt x="64147" y="222752"/>
                </a:lnTo>
                <a:lnTo>
                  <a:pt x="69317" y="220838"/>
                </a:lnTo>
                <a:lnTo>
                  <a:pt x="74669" y="218610"/>
                </a:lnTo>
                <a:lnTo>
                  <a:pt x="80141" y="217124"/>
                </a:lnTo>
                <a:lnTo>
                  <a:pt x="85695" y="216134"/>
                </a:lnTo>
                <a:lnTo>
                  <a:pt x="91302" y="215474"/>
                </a:lnTo>
                <a:lnTo>
                  <a:pt x="97898" y="214081"/>
                </a:lnTo>
                <a:lnTo>
                  <a:pt x="105153" y="212200"/>
                </a:lnTo>
                <a:lnTo>
                  <a:pt x="112847" y="209993"/>
                </a:lnTo>
                <a:lnTo>
                  <a:pt x="122738" y="208522"/>
                </a:lnTo>
                <a:lnTo>
                  <a:pt x="134095" y="207542"/>
                </a:lnTo>
                <a:lnTo>
                  <a:pt x="156557" y="206452"/>
                </a:lnTo>
                <a:lnTo>
                  <a:pt x="172890" y="205968"/>
                </a:lnTo>
                <a:lnTo>
                  <a:pt x="180865" y="206791"/>
                </a:lnTo>
                <a:lnTo>
                  <a:pt x="189039" y="208293"/>
                </a:lnTo>
                <a:lnTo>
                  <a:pt x="197346" y="210246"/>
                </a:lnTo>
                <a:lnTo>
                  <a:pt x="203836" y="212501"/>
                </a:lnTo>
                <a:lnTo>
                  <a:pt x="209115" y="214957"/>
                </a:lnTo>
                <a:lnTo>
                  <a:pt x="213588" y="217546"/>
                </a:lnTo>
                <a:lnTo>
                  <a:pt x="218474" y="219273"/>
                </a:lnTo>
                <a:lnTo>
                  <a:pt x="223637" y="220424"/>
                </a:lnTo>
                <a:lnTo>
                  <a:pt x="228984" y="221191"/>
                </a:lnTo>
                <a:lnTo>
                  <a:pt x="233500" y="222655"/>
                </a:lnTo>
                <a:lnTo>
                  <a:pt x="237464" y="224583"/>
                </a:lnTo>
                <a:lnTo>
                  <a:pt x="248249" y="23129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592"/>
          <p:cNvSpPr/>
          <p:nvPr/>
        </p:nvSpPr>
        <p:spPr>
          <a:xfrm>
            <a:off x="2715675" y="1663064"/>
            <a:ext cx="158970" cy="240032"/>
          </a:xfrm>
          <a:custGeom>
            <a:avLst/>
            <a:gdLst/>
            <a:ahLst/>
            <a:cxnLst/>
            <a:rect l="0" t="0" r="0" b="0"/>
            <a:pathLst>
              <a:path w="158970" h="240032">
                <a:moveTo>
                  <a:pt x="47527" y="0"/>
                </a:moveTo>
                <a:lnTo>
                  <a:pt x="33875" y="9102"/>
                </a:lnTo>
                <a:lnTo>
                  <a:pt x="28900" y="11783"/>
                </a:lnTo>
                <a:lnTo>
                  <a:pt x="24632" y="13571"/>
                </a:lnTo>
                <a:lnTo>
                  <a:pt x="20833" y="14762"/>
                </a:lnTo>
                <a:lnTo>
                  <a:pt x="18301" y="16509"/>
                </a:lnTo>
                <a:lnTo>
                  <a:pt x="16613" y="18626"/>
                </a:lnTo>
                <a:lnTo>
                  <a:pt x="15488" y="20990"/>
                </a:lnTo>
                <a:lnTo>
                  <a:pt x="11697" y="26157"/>
                </a:lnTo>
                <a:lnTo>
                  <a:pt x="9353" y="28868"/>
                </a:lnTo>
                <a:lnTo>
                  <a:pt x="7790" y="31628"/>
                </a:lnTo>
                <a:lnTo>
                  <a:pt x="4638" y="41016"/>
                </a:lnTo>
                <a:lnTo>
                  <a:pt x="2742" y="45442"/>
                </a:lnTo>
                <a:lnTo>
                  <a:pt x="525" y="50297"/>
                </a:lnTo>
                <a:lnTo>
                  <a:pt x="0" y="53534"/>
                </a:lnTo>
                <a:lnTo>
                  <a:pt x="602" y="55692"/>
                </a:lnTo>
                <a:lnTo>
                  <a:pt x="1956" y="57131"/>
                </a:lnTo>
                <a:lnTo>
                  <a:pt x="2859" y="59042"/>
                </a:lnTo>
                <a:lnTo>
                  <a:pt x="3862" y="63706"/>
                </a:lnTo>
                <a:lnTo>
                  <a:pt x="5082" y="65331"/>
                </a:lnTo>
                <a:lnTo>
                  <a:pt x="6848" y="66414"/>
                </a:lnTo>
                <a:lnTo>
                  <a:pt x="8978" y="67136"/>
                </a:lnTo>
                <a:lnTo>
                  <a:pt x="13255" y="67618"/>
                </a:lnTo>
                <a:lnTo>
                  <a:pt x="18964" y="67939"/>
                </a:lnTo>
                <a:lnTo>
                  <a:pt x="25627" y="68153"/>
                </a:lnTo>
                <a:lnTo>
                  <a:pt x="31975" y="67343"/>
                </a:lnTo>
                <a:lnTo>
                  <a:pt x="38111" y="65850"/>
                </a:lnTo>
                <a:lnTo>
                  <a:pt x="44107" y="63903"/>
                </a:lnTo>
                <a:lnTo>
                  <a:pt x="50010" y="61652"/>
                </a:lnTo>
                <a:lnTo>
                  <a:pt x="55850" y="59199"/>
                </a:lnTo>
                <a:lnTo>
                  <a:pt x="61648" y="56611"/>
                </a:lnTo>
                <a:lnTo>
                  <a:pt x="67418" y="54886"/>
                </a:lnTo>
                <a:lnTo>
                  <a:pt x="73170" y="53736"/>
                </a:lnTo>
                <a:lnTo>
                  <a:pt x="78910" y="52969"/>
                </a:lnTo>
                <a:lnTo>
                  <a:pt x="85594" y="50553"/>
                </a:lnTo>
                <a:lnTo>
                  <a:pt x="92908" y="47037"/>
                </a:lnTo>
                <a:lnTo>
                  <a:pt x="107701" y="39003"/>
                </a:lnTo>
                <a:lnTo>
                  <a:pt x="120626" y="32258"/>
                </a:lnTo>
                <a:lnTo>
                  <a:pt x="125787" y="29125"/>
                </a:lnTo>
                <a:lnTo>
                  <a:pt x="130181" y="26085"/>
                </a:lnTo>
                <a:lnTo>
                  <a:pt x="134062" y="23105"/>
                </a:lnTo>
                <a:lnTo>
                  <a:pt x="137602" y="21118"/>
                </a:lnTo>
                <a:lnTo>
                  <a:pt x="140914" y="19794"/>
                </a:lnTo>
                <a:lnTo>
                  <a:pt x="144075" y="18911"/>
                </a:lnTo>
                <a:lnTo>
                  <a:pt x="147135" y="17370"/>
                </a:lnTo>
                <a:lnTo>
                  <a:pt x="150127" y="15390"/>
                </a:lnTo>
                <a:lnTo>
                  <a:pt x="153075" y="13118"/>
                </a:lnTo>
                <a:lnTo>
                  <a:pt x="155040" y="12556"/>
                </a:lnTo>
                <a:lnTo>
                  <a:pt x="156350" y="13133"/>
                </a:lnTo>
                <a:lnTo>
                  <a:pt x="157223" y="14471"/>
                </a:lnTo>
                <a:lnTo>
                  <a:pt x="156852" y="17267"/>
                </a:lnTo>
                <a:lnTo>
                  <a:pt x="155653" y="21037"/>
                </a:lnTo>
                <a:lnTo>
                  <a:pt x="153901" y="25455"/>
                </a:lnTo>
                <a:lnTo>
                  <a:pt x="152733" y="30305"/>
                </a:lnTo>
                <a:lnTo>
                  <a:pt x="151954" y="35443"/>
                </a:lnTo>
                <a:lnTo>
                  <a:pt x="151435" y="40774"/>
                </a:lnTo>
                <a:lnTo>
                  <a:pt x="151089" y="45280"/>
                </a:lnTo>
                <a:lnTo>
                  <a:pt x="150858" y="49237"/>
                </a:lnTo>
                <a:lnTo>
                  <a:pt x="150705" y="52827"/>
                </a:lnTo>
                <a:lnTo>
                  <a:pt x="150488" y="71533"/>
                </a:lnTo>
                <a:lnTo>
                  <a:pt x="150405" y="108343"/>
                </a:lnTo>
                <a:lnTo>
                  <a:pt x="149450" y="114139"/>
                </a:lnTo>
                <a:lnTo>
                  <a:pt x="147861" y="119908"/>
                </a:lnTo>
                <a:lnTo>
                  <a:pt x="145848" y="125659"/>
                </a:lnTo>
                <a:lnTo>
                  <a:pt x="144507" y="131398"/>
                </a:lnTo>
                <a:lnTo>
                  <a:pt x="143613" y="137129"/>
                </a:lnTo>
                <a:lnTo>
                  <a:pt x="143017" y="142854"/>
                </a:lnTo>
                <a:lnTo>
                  <a:pt x="142619" y="148576"/>
                </a:lnTo>
                <a:lnTo>
                  <a:pt x="142355" y="154296"/>
                </a:lnTo>
                <a:lnTo>
                  <a:pt x="142178" y="160014"/>
                </a:lnTo>
                <a:lnTo>
                  <a:pt x="141108" y="165731"/>
                </a:lnTo>
                <a:lnTo>
                  <a:pt x="139442" y="171448"/>
                </a:lnTo>
                <a:lnTo>
                  <a:pt x="137378" y="177164"/>
                </a:lnTo>
                <a:lnTo>
                  <a:pt x="136003" y="181927"/>
                </a:lnTo>
                <a:lnTo>
                  <a:pt x="135086" y="186055"/>
                </a:lnTo>
                <a:lnTo>
                  <a:pt x="134475" y="189759"/>
                </a:lnTo>
                <a:lnTo>
                  <a:pt x="135020" y="195086"/>
                </a:lnTo>
                <a:lnTo>
                  <a:pt x="136335" y="201495"/>
                </a:lnTo>
                <a:lnTo>
                  <a:pt x="138165" y="208625"/>
                </a:lnTo>
                <a:lnTo>
                  <a:pt x="139385" y="214331"/>
                </a:lnTo>
                <a:lnTo>
                  <a:pt x="140198" y="219088"/>
                </a:lnTo>
                <a:lnTo>
                  <a:pt x="140740" y="223211"/>
                </a:lnTo>
                <a:lnTo>
                  <a:pt x="142054" y="226913"/>
                </a:lnTo>
                <a:lnTo>
                  <a:pt x="146054" y="233565"/>
                </a:lnTo>
                <a:lnTo>
                  <a:pt x="148454" y="235721"/>
                </a:lnTo>
                <a:lnTo>
                  <a:pt x="151007" y="237157"/>
                </a:lnTo>
                <a:lnTo>
                  <a:pt x="158969" y="24003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593"/>
          <p:cNvSpPr/>
          <p:nvPr/>
        </p:nvSpPr>
        <p:spPr>
          <a:xfrm>
            <a:off x="2934652" y="1637513"/>
            <a:ext cx="162878" cy="124830"/>
          </a:xfrm>
          <a:custGeom>
            <a:avLst/>
            <a:gdLst/>
            <a:ahLst/>
            <a:cxnLst/>
            <a:rect l="0" t="0" r="0" b="0"/>
            <a:pathLst>
              <a:path w="162878" h="124830">
                <a:moveTo>
                  <a:pt x="0" y="42697"/>
                </a:moveTo>
                <a:lnTo>
                  <a:pt x="9102" y="51798"/>
                </a:lnTo>
                <a:lnTo>
                  <a:pt x="11783" y="55432"/>
                </a:lnTo>
                <a:lnTo>
                  <a:pt x="13570" y="58807"/>
                </a:lnTo>
                <a:lnTo>
                  <a:pt x="14762" y="62009"/>
                </a:lnTo>
                <a:lnTo>
                  <a:pt x="16509" y="65097"/>
                </a:lnTo>
                <a:lnTo>
                  <a:pt x="18626" y="68107"/>
                </a:lnTo>
                <a:lnTo>
                  <a:pt x="20990" y="71067"/>
                </a:lnTo>
                <a:lnTo>
                  <a:pt x="22566" y="73993"/>
                </a:lnTo>
                <a:lnTo>
                  <a:pt x="23616" y="76896"/>
                </a:lnTo>
                <a:lnTo>
                  <a:pt x="24317" y="79784"/>
                </a:lnTo>
                <a:lnTo>
                  <a:pt x="25736" y="84566"/>
                </a:lnTo>
                <a:lnTo>
                  <a:pt x="29853" y="97500"/>
                </a:lnTo>
                <a:lnTo>
                  <a:pt x="31332" y="103997"/>
                </a:lnTo>
                <a:lnTo>
                  <a:pt x="32318" y="110234"/>
                </a:lnTo>
                <a:lnTo>
                  <a:pt x="33901" y="124829"/>
                </a:lnTo>
                <a:lnTo>
                  <a:pt x="34983" y="121264"/>
                </a:lnTo>
                <a:lnTo>
                  <a:pt x="36657" y="114125"/>
                </a:lnTo>
                <a:lnTo>
                  <a:pt x="38725" y="104603"/>
                </a:lnTo>
                <a:lnTo>
                  <a:pt x="41057" y="95397"/>
                </a:lnTo>
                <a:lnTo>
                  <a:pt x="43564" y="86403"/>
                </a:lnTo>
                <a:lnTo>
                  <a:pt x="46187" y="77549"/>
                </a:lnTo>
                <a:lnTo>
                  <a:pt x="49842" y="68789"/>
                </a:lnTo>
                <a:lnTo>
                  <a:pt x="54183" y="60092"/>
                </a:lnTo>
                <a:lnTo>
                  <a:pt x="58982" y="51436"/>
                </a:lnTo>
                <a:lnTo>
                  <a:pt x="65039" y="43760"/>
                </a:lnTo>
                <a:lnTo>
                  <a:pt x="71934" y="36738"/>
                </a:lnTo>
                <a:lnTo>
                  <a:pt x="85311" y="24808"/>
                </a:lnTo>
                <a:lnTo>
                  <a:pt x="94431" y="16331"/>
                </a:lnTo>
                <a:lnTo>
                  <a:pt x="100101" y="12737"/>
                </a:lnTo>
                <a:lnTo>
                  <a:pt x="106739" y="9389"/>
                </a:lnTo>
                <a:lnTo>
                  <a:pt x="114022" y="6204"/>
                </a:lnTo>
                <a:lnTo>
                  <a:pt x="119829" y="4080"/>
                </a:lnTo>
                <a:lnTo>
                  <a:pt x="124654" y="2665"/>
                </a:lnTo>
                <a:lnTo>
                  <a:pt x="128822" y="1722"/>
                </a:lnTo>
                <a:lnTo>
                  <a:pt x="132554" y="1092"/>
                </a:lnTo>
                <a:lnTo>
                  <a:pt x="135994" y="673"/>
                </a:lnTo>
                <a:lnTo>
                  <a:pt x="139240" y="393"/>
                </a:lnTo>
                <a:lnTo>
                  <a:pt x="142357" y="207"/>
                </a:lnTo>
                <a:lnTo>
                  <a:pt x="148360" y="0"/>
                </a:lnTo>
                <a:lnTo>
                  <a:pt x="151294" y="897"/>
                </a:lnTo>
                <a:lnTo>
                  <a:pt x="154203" y="2448"/>
                </a:lnTo>
                <a:lnTo>
                  <a:pt x="162877" y="840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594"/>
          <p:cNvSpPr/>
          <p:nvPr/>
        </p:nvSpPr>
        <p:spPr>
          <a:xfrm>
            <a:off x="3146302" y="1637700"/>
            <a:ext cx="146866" cy="128236"/>
          </a:xfrm>
          <a:custGeom>
            <a:avLst/>
            <a:gdLst/>
            <a:ahLst/>
            <a:cxnLst/>
            <a:rect l="0" t="0" r="0" b="0"/>
            <a:pathLst>
              <a:path w="146866" h="128236">
                <a:moveTo>
                  <a:pt x="131250" y="8220"/>
                </a:moveTo>
                <a:lnTo>
                  <a:pt x="131250" y="3669"/>
                </a:lnTo>
                <a:lnTo>
                  <a:pt x="129345" y="2328"/>
                </a:lnTo>
                <a:lnTo>
                  <a:pt x="126170" y="1435"/>
                </a:lnTo>
                <a:lnTo>
                  <a:pt x="122148" y="839"/>
                </a:lnTo>
                <a:lnTo>
                  <a:pt x="117562" y="441"/>
                </a:lnTo>
                <a:lnTo>
                  <a:pt x="112600" y="177"/>
                </a:lnTo>
                <a:lnTo>
                  <a:pt x="107387" y="0"/>
                </a:lnTo>
                <a:lnTo>
                  <a:pt x="99149" y="835"/>
                </a:lnTo>
                <a:lnTo>
                  <a:pt x="88894" y="2344"/>
                </a:lnTo>
                <a:lnTo>
                  <a:pt x="77295" y="4303"/>
                </a:lnTo>
                <a:lnTo>
                  <a:pt x="64800" y="7513"/>
                </a:lnTo>
                <a:lnTo>
                  <a:pt x="51708" y="11559"/>
                </a:lnTo>
                <a:lnTo>
                  <a:pt x="38216" y="16161"/>
                </a:lnTo>
                <a:lnTo>
                  <a:pt x="28270" y="19229"/>
                </a:lnTo>
                <a:lnTo>
                  <a:pt x="20687" y="21274"/>
                </a:lnTo>
                <a:lnTo>
                  <a:pt x="14679" y="22637"/>
                </a:lnTo>
                <a:lnTo>
                  <a:pt x="9721" y="23547"/>
                </a:lnTo>
                <a:lnTo>
                  <a:pt x="5463" y="24153"/>
                </a:lnTo>
                <a:lnTo>
                  <a:pt x="1672" y="24557"/>
                </a:lnTo>
                <a:lnTo>
                  <a:pt x="97" y="25778"/>
                </a:lnTo>
                <a:lnTo>
                  <a:pt x="0" y="27546"/>
                </a:lnTo>
                <a:lnTo>
                  <a:pt x="887" y="29676"/>
                </a:lnTo>
                <a:lnTo>
                  <a:pt x="3384" y="32049"/>
                </a:lnTo>
                <a:lnTo>
                  <a:pt x="6954" y="34583"/>
                </a:lnTo>
                <a:lnTo>
                  <a:pt x="11238" y="37225"/>
                </a:lnTo>
                <a:lnTo>
                  <a:pt x="17905" y="38987"/>
                </a:lnTo>
                <a:lnTo>
                  <a:pt x="26159" y="40161"/>
                </a:lnTo>
                <a:lnTo>
                  <a:pt x="35472" y="40944"/>
                </a:lnTo>
                <a:lnTo>
                  <a:pt x="47395" y="43371"/>
                </a:lnTo>
                <a:lnTo>
                  <a:pt x="61059" y="46894"/>
                </a:lnTo>
                <a:lnTo>
                  <a:pt x="75884" y="51147"/>
                </a:lnTo>
                <a:lnTo>
                  <a:pt x="87672" y="53983"/>
                </a:lnTo>
                <a:lnTo>
                  <a:pt x="97435" y="55874"/>
                </a:lnTo>
                <a:lnTo>
                  <a:pt x="105849" y="57134"/>
                </a:lnTo>
                <a:lnTo>
                  <a:pt x="113364" y="58927"/>
                </a:lnTo>
                <a:lnTo>
                  <a:pt x="120278" y="61074"/>
                </a:lnTo>
                <a:lnTo>
                  <a:pt x="126793" y="63458"/>
                </a:lnTo>
                <a:lnTo>
                  <a:pt x="131137" y="66001"/>
                </a:lnTo>
                <a:lnTo>
                  <a:pt x="134032" y="68648"/>
                </a:lnTo>
                <a:lnTo>
                  <a:pt x="135962" y="71365"/>
                </a:lnTo>
                <a:lnTo>
                  <a:pt x="138201" y="75082"/>
                </a:lnTo>
                <a:lnTo>
                  <a:pt x="140647" y="79464"/>
                </a:lnTo>
                <a:lnTo>
                  <a:pt x="143229" y="84291"/>
                </a:lnTo>
                <a:lnTo>
                  <a:pt x="144951" y="88461"/>
                </a:lnTo>
                <a:lnTo>
                  <a:pt x="146099" y="92194"/>
                </a:lnTo>
                <a:lnTo>
                  <a:pt x="146865" y="95635"/>
                </a:lnTo>
                <a:lnTo>
                  <a:pt x="146422" y="97929"/>
                </a:lnTo>
                <a:lnTo>
                  <a:pt x="145175" y="99458"/>
                </a:lnTo>
                <a:lnTo>
                  <a:pt x="143390" y="100478"/>
                </a:lnTo>
                <a:lnTo>
                  <a:pt x="140296" y="103063"/>
                </a:lnTo>
                <a:lnTo>
                  <a:pt x="136329" y="106691"/>
                </a:lnTo>
                <a:lnTo>
                  <a:pt x="131778" y="111014"/>
                </a:lnTo>
                <a:lnTo>
                  <a:pt x="125887" y="114850"/>
                </a:lnTo>
                <a:lnTo>
                  <a:pt x="119102" y="118359"/>
                </a:lnTo>
                <a:lnTo>
                  <a:pt x="111722" y="121651"/>
                </a:lnTo>
                <a:lnTo>
                  <a:pt x="103943" y="123845"/>
                </a:lnTo>
                <a:lnTo>
                  <a:pt x="95901" y="125308"/>
                </a:lnTo>
                <a:lnTo>
                  <a:pt x="71242" y="1282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595"/>
          <p:cNvSpPr/>
          <p:nvPr/>
        </p:nvSpPr>
        <p:spPr>
          <a:xfrm>
            <a:off x="3406139" y="1645920"/>
            <a:ext cx="205741" cy="25718"/>
          </a:xfrm>
          <a:custGeom>
            <a:avLst/>
            <a:gdLst/>
            <a:ahLst/>
            <a:cxnLst/>
            <a:rect l="0" t="0" r="0" b="0"/>
            <a:pathLst>
              <a:path w="205741" h="25718">
                <a:moveTo>
                  <a:pt x="0" y="25717"/>
                </a:moveTo>
                <a:lnTo>
                  <a:pt x="9102" y="21166"/>
                </a:lnTo>
                <a:lnTo>
                  <a:pt x="14641" y="19826"/>
                </a:lnTo>
                <a:lnTo>
                  <a:pt x="21191" y="18932"/>
                </a:lnTo>
                <a:lnTo>
                  <a:pt x="28415" y="18336"/>
                </a:lnTo>
                <a:lnTo>
                  <a:pt x="36088" y="16987"/>
                </a:lnTo>
                <a:lnTo>
                  <a:pt x="44062" y="15134"/>
                </a:lnTo>
                <a:lnTo>
                  <a:pt x="52234" y="12947"/>
                </a:lnTo>
                <a:lnTo>
                  <a:pt x="67208" y="10536"/>
                </a:lnTo>
                <a:lnTo>
                  <a:pt x="109246" y="5317"/>
                </a:lnTo>
                <a:lnTo>
                  <a:pt x="128076" y="3545"/>
                </a:lnTo>
                <a:lnTo>
                  <a:pt x="144439" y="2363"/>
                </a:lnTo>
                <a:lnTo>
                  <a:pt x="20574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596"/>
          <p:cNvSpPr/>
          <p:nvPr/>
        </p:nvSpPr>
        <p:spPr>
          <a:xfrm>
            <a:off x="3483292" y="1725035"/>
            <a:ext cx="188596" cy="39709"/>
          </a:xfrm>
          <a:custGeom>
            <a:avLst/>
            <a:gdLst/>
            <a:ahLst/>
            <a:cxnLst/>
            <a:rect l="0" t="0" r="0" b="0"/>
            <a:pathLst>
              <a:path w="188596" h="39709">
                <a:moveTo>
                  <a:pt x="0" y="32327"/>
                </a:moveTo>
                <a:lnTo>
                  <a:pt x="0" y="36878"/>
                </a:lnTo>
                <a:lnTo>
                  <a:pt x="953" y="38218"/>
                </a:lnTo>
                <a:lnTo>
                  <a:pt x="2540" y="39112"/>
                </a:lnTo>
                <a:lnTo>
                  <a:pt x="4551" y="39708"/>
                </a:lnTo>
                <a:lnTo>
                  <a:pt x="6844" y="39153"/>
                </a:lnTo>
                <a:lnTo>
                  <a:pt x="9325" y="37830"/>
                </a:lnTo>
                <a:lnTo>
                  <a:pt x="11931" y="35996"/>
                </a:lnTo>
                <a:lnTo>
                  <a:pt x="14622" y="34773"/>
                </a:lnTo>
                <a:lnTo>
                  <a:pt x="17368" y="33958"/>
                </a:lnTo>
                <a:lnTo>
                  <a:pt x="20151" y="33414"/>
                </a:lnTo>
                <a:lnTo>
                  <a:pt x="24864" y="32099"/>
                </a:lnTo>
                <a:lnTo>
                  <a:pt x="37721" y="28098"/>
                </a:lnTo>
                <a:lnTo>
                  <a:pt x="43245" y="25698"/>
                </a:lnTo>
                <a:lnTo>
                  <a:pt x="47880" y="23145"/>
                </a:lnTo>
                <a:lnTo>
                  <a:pt x="51923" y="20491"/>
                </a:lnTo>
                <a:lnTo>
                  <a:pt x="57475" y="18721"/>
                </a:lnTo>
                <a:lnTo>
                  <a:pt x="64034" y="17541"/>
                </a:lnTo>
                <a:lnTo>
                  <a:pt x="71265" y="16755"/>
                </a:lnTo>
                <a:lnTo>
                  <a:pt x="78942" y="15278"/>
                </a:lnTo>
                <a:lnTo>
                  <a:pt x="86918" y="13341"/>
                </a:lnTo>
                <a:lnTo>
                  <a:pt x="95093" y="11097"/>
                </a:lnTo>
                <a:lnTo>
                  <a:pt x="104353" y="9601"/>
                </a:lnTo>
                <a:lnTo>
                  <a:pt x="114336" y="8604"/>
                </a:lnTo>
                <a:lnTo>
                  <a:pt x="124801" y="7939"/>
                </a:lnTo>
                <a:lnTo>
                  <a:pt x="135588" y="6543"/>
                </a:lnTo>
                <a:lnTo>
                  <a:pt x="146590" y="4660"/>
                </a:lnTo>
                <a:lnTo>
                  <a:pt x="157734" y="2453"/>
                </a:lnTo>
                <a:lnTo>
                  <a:pt x="166116" y="981"/>
                </a:lnTo>
                <a:lnTo>
                  <a:pt x="172656" y="0"/>
                </a:lnTo>
                <a:lnTo>
                  <a:pt x="188595" y="661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597"/>
          <p:cNvSpPr/>
          <p:nvPr/>
        </p:nvSpPr>
        <p:spPr>
          <a:xfrm>
            <a:off x="3792936" y="1518524"/>
            <a:ext cx="152174" cy="288674"/>
          </a:xfrm>
          <a:custGeom>
            <a:avLst/>
            <a:gdLst/>
            <a:ahLst/>
            <a:cxnLst/>
            <a:rect l="0" t="0" r="0" b="0"/>
            <a:pathLst>
              <a:path w="152174" h="288674">
                <a:moveTo>
                  <a:pt x="144698" y="7381"/>
                </a:moveTo>
                <a:lnTo>
                  <a:pt x="137317" y="0"/>
                </a:lnTo>
                <a:lnTo>
                  <a:pt x="135968" y="555"/>
                </a:lnTo>
                <a:lnTo>
                  <a:pt x="121878" y="10830"/>
                </a:lnTo>
                <a:lnTo>
                  <a:pt x="115197" y="15395"/>
                </a:lnTo>
                <a:lnTo>
                  <a:pt x="109791" y="19391"/>
                </a:lnTo>
                <a:lnTo>
                  <a:pt x="105234" y="23008"/>
                </a:lnTo>
                <a:lnTo>
                  <a:pt x="101244" y="26371"/>
                </a:lnTo>
                <a:lnTo>
                  <a:pt x="97631" y="30518"/>
                </a:lnTo>
                <a:lnTo>
                  <a:pt x="94271" y="35188"/>
                </a:lnTo>
                <a:lnTo>
                  <a:pt x="91078" y="40207"/>
                </a:lnTo>
                <a:lnTo>
                  <a:pt x="84186" y="48315"/>
                </a:lnTo>
                <a:lnTo>
                  <a:pt x="74829" y="58482"/>
                </a:lnTo>
                <a:lnTo>
                  <a:pt x="63829" y="70023"/>
                </a:lnTo>
                <a:lnTo>
                  <a:pt x="51733" y="86290"/>
                </a:lnTo>
                <a:lnTo>
                  <a:pt x="38907" y="105707"/>
                </a:lnTo>
                <a:lnTo>
                  <a:pt x="25593" y="127224"/>
                </a:lnTo>
                <a:lnTo>
                  <a:pt x="16717" y="143474"/>
                </a:lnTo>
                <a:lnTo>
                  <a:pt x="10800" y="156212"/>
                </a:lnTo>
                <a:lnTo>
                  <a:pt x="6856" y="166609"/>
                </a:lnTo>
                <a:lnTo>
                  <a:pt x="4226" y="177350"/>
                </a:lnTo>
                <a:lnTo>
                  <a:pt x="2473" y="188321"/>
                </a:lnTo>
                <a:lnTo>
                  <a:pt x="1304" y="199445"/>
                </a:lnTo>
                <a:lnTo>
                  <a:pt x="1477" y="208766"/>
                </a:lnTo>
                <a:lnTo>
                  <a:pt x="2545" y="216885"/>
                </a:lnTo>
                <a:lnTo>
                  <a:pt x="4209" y="224203"/>
                </a:lnTo>
                <a:lnTo>
                  <a:pt x="5319" y="230034"/>
                </a:lnTo>
                <a:lnTo>
                  <a:pt x="6552" y="239053"/>
                </a:lnTo>
                <a:lnTo>
                  <a:pt x="7833" y="243744"/>
                </a:lnTo>
                <a:lnTo>
                  <a:pt x="9640" y="248776"/>
                </a:lnTo>
                <a:lnTo>
                  <a:pt x="11797" y="254036"/>
                </a:lnTo>
                <a:lnTo>
                  <a:pt x="14188" y="258495"/>
                </a:lnTo>
                <a:lnTo>
                  <a:pt x="16734" y="262420"/>
                </a:lnTo>
                <a:lnTo>
                  <a:pt x="19384" y="265989"/>
                </a:lnTo>
                <a:lnTo>
                  <a:pt x="23055" y="268369"/>
                </a:lnTo>
                <a:lnTo>
                  <a:pt x="27408" y="269955"/>
                </a:lnTo>
                <a:lnTo>
                  <a:pt x="32215" y="271013"/>
                </a:lnTo>
                <a:lnTo>
                  <a:pt x="36372" y="272670"/>
                </a:lnTo>
                <a:lnTo>
                  <a:pt x="40095" y="274728"/>
                </a:lnTo>
                <a:lnTo>
                  <a:pt x="43530" y="277052"/>
                </a:lnTo>
                <a:lnTo>
                  <a:pt x="47726" y="279554"/>
                </a:lnTo>
                <a:lnTo>
                  <a:pt x="52427" y="282175"/>
                </a:lnTo>
                <a:lnTo>
                  <a:pt x="57467" y="284874"/>
                </a:lnTo>
                <a:lnTo>
                  <a:pt x="62732" y="286674"/>
                </a:lnTo>
                <a:lnTo>
                  <a:pt x="68146" y="287874"/>
                </a:lnTo>
                <a:lnTo>
                  <a:pt x="73661" y="288673"/>
                </a:lnTo>
                <a:lnTo>
                  <a:pt x="78290" y="288254"/>
                </a:lnTo>
                <a:lnTo>
                  <a:pt x="82329" y="287022"/>
                </a:lnTo>
                <a:lnTo>
                  <a:pt x="85974" y="285248"/>
                </a:lnTo>
                <a:lnTo>
                  <a:pt x="90309" y="284066"/>
                </a:lnTo>
                <a:lnTo>
                  <a:pt x="95104" y="283277"/>
                </a:lnTo>
                <a:lnTo>
                  <a:pt x="100206" y="282752"/>
                </a:lnTo>
                <a:lnTo>
                  <a:pt x="106464" y="281449"/>
                </a:lnTo>
                <a:lnTo>
                  <a:pt x="113494" y="279628"/>
                </a:lnTo>
                <a:lnTo>
                  <a:pt x="121038" y="277461"/>
                </a:lnTo>
                <a:lnTo>
                  <a:pt x="127972" y="273159"/>
                </a:lnTo>
                <a:lnTo>
                  <a:pt x="134500" y="267434"/>
                </a:lnTo>
                <a:lnTo>
                  <a:pt x="149564" y="251366"/>
                </a:lnTo>
                <a:lnTo>
                  <a:pt x="150799" y="248142"/>
                </a:lnTo>
                <a:lnTo>
                  <a:pt x="152173" y="239481"/>
                </a:lnTo>
                <a:lnTo>
                  <a:pt x="151586" y="235457"/>
                </a:lnTo>
                <a:lnTo>
                  <a:pt x="148395" y="228445"/>
                </a:lnTo>
                <a:lnTo>
                  <a:pt x="143801" y="222154"/>
                </a:lnTo>
                <a:lnTo>
                  <a:pt x="141243" y="219143"/>
                </a:lnTo>
                <a:lnTo>
                  <a:pt x="137632" y="217135"/>
                </a:lnTo>
                <a:lnTo>
                  <a:pt x="133320" y="215797"/>
                </a:lnTo>
                <a:lnTo>
                  <a:pt x="128540" y="214905"/>
                </a:lnTo>
                <a:lnTo>
                  <a:pt x="124402" y="213358"/>
                </a:lnTo>
                <a:lnTo>
                  <a:pt x="120690" y="211374"/>
                </a:lnTo>
                <a:lnTo>
                  <a:pt x="117263" y="209099"/>
                </a:lnTo>
                <a:lnTo>
                  <a:pt x="113073" y="207582"/>
                </a:lnTo>
                <a:lnTo>
                  <a:pt x="108375" y="206570"/>
                </a:lnTo>
                <a:lnTo>
                  <a:pt x="103338" y="205896"/>
                </a:lnTo>
                <a:lnTo>
                  <a:pt x="98074" y="206399"/>
                </a:lnTo>
                <a:lnTo>
                  <a:pt x="92661" y="207687"/>
                </a:lnTo>
                <a:lnTo>
                  <a:pt x="87146" y="209498"/>
                </a:lnTo>
                <a:lnTo>
                  <a:pt x="81566" y="210706"/>
                </a:lnTo>
                <a:lnTo>
                  <a:pt x="75940" y="211511"/>
                </a:lnTo>
                <a:lnTo>
                  <a:pt x="70285" y="212047"/>
                </a:lnTo>
                <a:lnTo>
                  <a:pt x="63657" y="213358"/>
                </a:lnTo>
                <a:lnTo>
                  <a:pt x="56380" y="215184"/>
                </a:lnTo>
                <a:lnTo>
                  <a:pt x="48672" y="217353"/>
                </a:lnTo>
                <a:lnTo>
                  <a:pt x="41629" y="219752"/>
                </a:lnTo>
                <a:lnTo>
                  <a:pt x="35028" y="222304"/>
                </a:lnTo>
                <a:lnTo>
                  <a:pt x="28722" y="224958"/>
                </a:lnTo>
                <a:lnTo>
                  <a:pt x="22614" y="227680"/>
                </a:lnTo>
                <a:lnTo>
                  <a:pt x="10746" y="233244"/>
                </a:lnTo>
                <a:lnTo>
                  <a:pt x="6820" y="236061"/>
                </a:lnTo>
                <a:lnTo>
                  <a:pt x="4202" y="238892"/>
                </a:lnTo>
                <a:lnTo>
                  <a:pt x="2456" y="241731"/>
                </a:lnTo>
                <a:lnTo>
                  <a:pt x="517" y="247426"/>
                </a:lnTo>
                <a:lnTo>
                  <a:pt x="0" y="250279"/>
                </a:lnTo>
                <a:lnTo>
                  <a:pt x="608" y="253133"/>
                </a:lnTo>
                <a:lnTo>
                  <a:pt x="3824" y="258844"/>
                </a:lnTo>
                <a:lnTo>
                  <a:pt x="8428" y="264557"/>
                </a:lnTo>
                <a:lnTo>
                  <a:pt x="16111" y="27312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598"/>
          <p:cNvSpPr/>
          <p:nvPr/>
        </p:nvSpPr>
        <p:spPr>
          <a:xfrm>
            <a:off x="4066856" y="1537813"/>
            <a:ext cx="256373" cy="305227"/>
          </a:xfrm>
          <a:custGeom>
            <a:avLst/>
            <a:gdLst/>
            <a:ahLst/>
            <a:cxnLst/>
            <a:rect l="0" t="0" r="0" b="0"/>
            <a:pathLst>
              <a:path w="256373" h="305227">
                <a:moveTo>
                  <a:pt x="153671" y="22381"/>
                </a:moveTo>
                <a:lnTo>
                  <a:pt x="158222" y="8729"/>
                </a:lnTo>
                <a:lnTo>
                  <a:pt x="158610" y="4707"/>
                </a:lnTo>
                <a:lnTo>
                  <a:pt x="157916" y="2026"/>
                </a:lnTo>
                <a:lnTo>
                  <a:pt x="156501" y="239"/>
                </a:lnTo>
                <a:lnTo>
                  <a:pt x="154605" y="0"/>
                </a:lnTo>
                <a:lnTo>
                  <a:pt x="152389" y="793"/>
                </a:lnTo>
                <a:lnTo>
                  <a:pt x="146434" y="4214"/>
                </a:lnTo>
                <a:lnTo>
                  <a:pt x="137437" y="8910"/>
                </a:lnTo>
                <a:lnTo>
                  <a:pt x="129628" y="14172"/>
                </a:lnTo>
                <a:lnTo>
                  <a:pt x="122983" y="19685"/>
                </a:lnTo>
                <a:lnTo>
                  <a:pt x="116854" y="25311"/>
                </a:lnTo>
                <a:lnTo>
                  <a:pt x="112934" y="28144"/>
                </a:lnTo>
                <a:lnTo>
                  <a:pt x="108416" y="30986"/>
                </a:lnTo>
                <a:lnTo>
                  <a:pt x="103499" y="33833"/>
                </a:lnTo>
                <a:lnTo>
                  <a:pt x="96410" y="40493"/>
                </a:lnTo>
                <a:lnTo>
                  <a:pt x="87874" y="49696"/>
                </a:lnTo>
                <a:lnTo>
                  <a:pt x="78374" y="60594"/>
                </a:lnTo>
                <a:lnTo>
                  <a:pt x="69183" y="71669"/>
                </a:lnTo>
                <a:lnTo>
                  <a:pt x="51351" y="94135"/>
                </a:lnTo>
                <a:lnTo>
                  <a:pt x="44500" y="104507"/>
                </a:lnTo>
                <a:lnTo>
                  <a:pt x="38980" y="114279"/>
                </a:lnTo>
                <a:lnTo>
                  <a:pt x="18727" y="155046"/>
                </a:lnTo>
                <a:lnTo>
                  <a:pt x="14179" y="166069"/>
                </a:lnTo>
                <a:lnTo>
                  <a:pt x="10193" y="177229"/>
                </a:lnTo>
                <a:lnTo>
                  <a:pt x="6584" y="188478"/>
                </a:lnTo>
                <a:lnTo>
                  <a:pt x="4178" y="197882"/>
                </a:lnTo>
                <a:lnTo>
                  <a:pt x="2574" y="206057"/>
                </a:lnTo>
                <a:lnTo>
                  <a:pt x="1505" y="213412"/>
                </a:lnTo>
                <a:lnTo>
                  <a:pt x="792" y="220220"/>
                </a:lnTo>
                <a:lnTo>
                  <a:pt x="317" y="226664"/>
                </a:lnTo>
                <a:lnTo>
                  <a:pt x="0" y="232865"/>
                </a:lnTo>
                <a:lnTo>
                  <a:pt x="741" y="237951"/>
                </a:lnTo>
                <a:lnTo>
                  <a:pt x="4105" y="246143"/>
                </a:lnTo>
                <a:lnTo>
                  <a:pt x="11353" y="260660"/>
                </a:lnTo>
                <a:lnTo>
                  <a:pt x="14978" y="266007"/>
                </a:lnTo>
                <a:lnTo>
                  <a:pt x="19299" y="271476"/>
                </a:lnTo>
                <a:lnTo>
                  <a:pt x="24084" y="277027"/>
                </a:lnTo>
                <a:lnTo>
                  <a:pt x="29180" y="281680"/>
                </a:lnTo>
                <a:lnTo>
                  <a:pt x="34482" y="285735"/>
                </a:lnTo>
                <a:lnTo>
                  <a:pt x="39922" y="289390"/>
                </a:lnTo>
                <a:lnTo>
                  <a:pt x="45453" y="292780"/>
                </a:lnTo>
                <a:lnTo>
                  <a:pt x="51046" y="295992"/>
                </a:lnTo>
                <a:lnTo>
                  <a:pt x="56679" y="299086"/>
                </a:lnTo>
                <a:lnTo>
                  <a:pt x="62340" y="301149"/>
                </a:lnTo>
                <a:lnTo>
                  <a:pt x="68019" y="302524"/>
                </a:lnTo>
                <a:lnTo>
                  <a:pt x="73709" y="303441"/>
                </a:lnTo>
                <a:lnTo>
                  <a:pt x="79408" y="304052"/>
                </a:lnTo>
                <a:lnTo>
                  <a:pt x="85113" y="304459"/>
                </a:lnTo>
                <a:lnTo>
                  <a:pt x="90820" y="304731"/>
                </a:lnTo>
                <a:lnTo>
                  <a:pt x="109863" y="305033"/>
                </a:lnTo>
                <a:lnTo>
                  <a:pt x="147240" y="305226"/>
                </a:lnTo>
                <a:lnTo>
                  <a:pt x="154146" y="304290"/>
                </a:lnTo>
                <a:lnTo>
                  <a:pt x="160656" y="302713"/>
                </a:lnTo>
                <a:lnTo>
                  <a:pt x="189341" y="293338"/>
                </a:lnTo>
                <a:lnTo>
                  <a:pt x="195548" y="290649"/>
                </a:lnTo>
                <a:lnTo>
                  <a:pt x="200639" y="287904"/>
                </a:lnTo>
                <a:lnTo>
                  <a:pt x="217435" y="276950"/>
                </a:lnTo>
                <a:lnTo>
                  <a:pt x="224755" y="272104"/>
                </a:lnTo>
                <a:lnTo>
                  <a:pt x="230588" y="267920"/>
                </a:lnTo>
                <a:lnTo>
                  <a:pt x="235429" y="264179"/>
                </a:lnTo>
                <a:lnTo>
                  <a:pt x="243348" y="257482"/>
                </a:lnTo>
                <a:lnTo>
                  <a:pt x="250042" y="251331"/>
                </a:lnTo>
                <a:lnTo>
                  <a:pt x="254615" y="247063"/>
                </a:lnTo>
                <a:lnTo>
                  <a:pt x="255258" y="245512"/>
                </a:lnTo>
                <a:lnTo>
                  <a:pt x="256161" y="238778"/>
                </a:lnTo>
                <a:lnTo>
                  <a:pt x="256372" y="233493"/>
                </a:lnTo>
                <a:lnTo>
                  <a:pt x="255476" y="230750"/>
                </a:lnTo>
                <a:lnTo>
                  <a:pt x="251940" y="225162"/>
                </a:lnTo>
                <a:lnTo>
                  <a:pt x="249664" y="223291"/>
                </a:lnTo>
                <a:lnTo>
                  <a:pt x="247194" y="222044"/>
                </a:lnTo>
                <a:lnTo>
                  <a:pt x="244594" y="221212"/>
                </a:lnTo>
                <a:lnTo>
                  <a:pt x="239166" y="217748"/>
                </a:lnTo>
                <a:lnTo>
                  <a:pt x="236385" y="215491"/>
                </a:lnTo>
                <a:lnTo>
                  <a:pt x="232626" y="213986"/>
                </a:lnTo>
                <a:lnTo>
                  <a:pt x="228216" y="212983"/>
                </a:lnTo>
                <a:lnTo>
                  <a:pt x="223370" y="212314"/>
                </a:lnTo>
                <a:lnTo>
                  <a:pt x="215377" y="211868"/>
                </a:lnTo>
                <a:lnTo>
                  <a:pt x="193795" y="211373"/>
                </a:lnTo>
                <a:lnTo>
                  <a:pt x="168523" y="211094"/>
                </a:lnTo>
                <a:lnTo>
                  <a:pt x="159762" y="212007"/>
                </a:lnTo>
                <a:lnTo>
                  <a:pt x="150112" y="213569"/>
                </a:lnTo>
                <a:lnTo>
                  <a:pt x="139869" y="215562"/>
                </a:lnTo>
                <a:lnTo>
                  <a:pt x="129229" y="216891"/>
                </a:lnTo>
                <a:lnTo>
                  <a:pt x="118327" y="217777"/>
                </a:lnTo>
                <a:lnTo>
                  <a:pt x="107248" y="218368"/>
                </a:lnTo>
                <a:lnTo>
                  <a:pt x="97958" y="219714"/>
                </a:lnTo>
                <a:lnTo>
                  <a:pt x="89859" y="221564"/>
                </a:lnTo>
                <a:lnTo>
                  <a:pt x="82555" y="223750"/>
                </a:lnTo>
                <a:lnTo>
                  <a:pt x="76732" y="226160"/>
                </a:lnTo>
                <a:lnTo>
                  <a:pt x="71899" y="228719"/>
                </a:lnTo>
                <a:lnTo>
                  <a:pt x="63988" y="234102"/>
                </a:lnTo>
                <a:lnTo>
                  <a:pt x="60545" y="236871"/>
                </a:lnTo>
                <a:lnTo>
                  <a:pt x="50801" y="25383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599"/>
          <p:cNvSpPr/>
          <p:nvPr/>
        </p:nvSpPr>
        <p:spPr>
          <a:xfrm>
            <a:off x="2036923" y="1791652"/>
            <a:ext cx="486250" cy="212256"/>
          </a:xfrm>
          <a:custGeom>
            <a:avLst/>
            <a:gdLst/>
            <a:ahLst/>
            <a:cxnLst/>
            <a:rect l="0" t="0" r="0" b="0"/>
            <a:pathLst>
              <a:path w="486250" h="212256">
                <a:moveTo>
                  <a:pt x="14761" y="0"/>
                </a:moveTo>
                <a:lnTo>
                  <a:pt x="5660" y="0"/>
                </a:lnTo>
                <a:lnTo>
                  <a:pt x="2979" y="953"/>
                </a:lnTo>
                <a:lnTo>
                  <a:pt x="1191" y="2540"/>
                </a:lnTo>
                <a:lnTo>
                  <a:pt x="0" y="4551"/>
                </a:lnTo>
                <a:lnTo>
                  <a:pt x="158" y="5891"/>
                </a:lnTo>
                <a:lnTo>
                  <a:pt x="1216" y="6785"/>
                </a:lnTo>
                <a:lnTo>
                  <a:pt x="2874" y="7381"/>
                </a:lnTo>
                <a:lnTo>
                  <a:pt x="3978" y="8731"/>
                </a:lnTo>
                <a:lnTo>
                  <a:pt x="4715" y="10583"/>
                </a:lnTo>
                <a:lnTo>
                  <a:pt x="5534" y="15181"/>
                </a:lnTo>
                <a:lnTo>
                  <a:pt x="5898" y="20400"/>
                </a:lnTo>
                <a:lnTo>
                  <a:pt x="6060" y="25894"/>
                </a:lnTo>
                <a:lnTo>
                  <a:pt x="6103" y="28693"/>
                </a:lnTo>
                <a:lnTo>
                  <a:pt x="7084" y="31511"/>
                </a:lnTo>
                <a:lnTo>
                  <a:pt x="10714" y="37182"/>
                </a:lnTo>
                <a:lnTo>
                  <a:pt x="22664" y="54832"/>
                </a:lnTo>
                <a:lnTo>
                  <a:pt x="27650" y="61320"/>
                </a:lnTo>
                <a:lnTo>
                  <a:pt x="32879" y="67550"/>
                </a:lnTo>
                <a:lnTo>
                  <a:pt x="38270" y="73608"/>
                </a:lnTo>
                <a:lnTo>
                  <a:pt x="42816" y="79552"/>
                </a:lnTo>
                <a:lnTo>
                  <a:pt x="46800" y="85420"/>
                </a:lnTo>
                <a:lnTo>
                  <a:pt x="50408" y="91236"/>
                </a:lnTo>
                <a:lnTo>
                  <a:pt x="52813" y="96067"/>
                </a:lnTo>
                <a:lnTo>
                  <a:pt x="54417" y="100240"/>
                </a:lnTo>
                <a:lnTo>
                  <a:pt x="55486" y="103974"/>
                </a:lnTo>
                <a:lnTo>
                  <a:pt x="57151" y="107416"/>
                </a:lnTo>
                <a:lnTo>
                  <a:pt x="61541" y="113780"/>
                </a:lnTo>
                <a:lnTo>
                  <a:pt x="68808" y="120621"/>
                </a:lnTo>
                <a:lnTo>
                  <a:pt x="108834" y="155659"/>
                </a:lnTo>
                <a:lnTo>
                  <a:pt x="114624" y="160923"/>
                </a:lnTo>
                <a:lnTo>
                  <a:pt x="118484" y="165385"/>
                </a:lnTo>
                <a:lnTo>
                  <a:pt x="121057" y="169311"/>
                </a:lnTo>
                <a:lnTo>
                  <a:pt x="122773" y="172882"/>
                </a:lnTo>
                <a:lnTo>
                  <a:pt x="127219" y="179389"/>
                </a:lnTo>
                <a:lnTo>
                  <a:pt x="129738" y="182458"/>
                </a:lnTo>
                <a:lnTo>
                  <a:pt x="134275" y="186408"/>
                </a:lnTo>
                <a:lnTo>
                  <a:pt x="140157" y="190947"/>
                </a:lnTo>
                <a:lnTo>
                  <a:pt x="146936" y="195878"/>
                </a:lnTo>
                <a:lnTo>
                  <a:pt x="152408" y="200118"/>
                </a:lnTo>
                <a:lnTo>
                  <a:pt x="157008" y="203897"/>
                </a:lnTo>
                <a:lnTo>
                  <a:pt x="164660" y="209683"/>
                </a:lnTo>
                <a:lnTo>
                  <a:pt x="171236" y="212255"/>
                </a:lnTo>
                <a:lnTo>
                  <a:pt x="174323" y="211989"/>
                </a:lnTo>
                <a:lnTo>
                  <a:pt x="177333" y="210858"/>
                </a:lnTo>
                <a:lnTo>
                  <a:pt x="185123" y="207062"/>
                </a:lnTo>
                <a:lnTo>
                  <a:pt x="198110" y="202200"/>
                </a:lnTo>
                <a:lnTo>
                  <a:pt x="204622" y="198618"/>
                </a:lnTo>
                <a:lnTo>
                  <a:pt x="210867" y="194324"/>
                </a:lnTo>
                <a:lnTo>
                  <a:pt x="216936" y="189557"/>
                </a:lnTo>
                <a:lnTo>
                  <a:pt x="223840" y="184474"/>
                </a:lnTo>
                <a:lnTo>
                  <a:pt x="239130" y="173746"/>
                </a:lnTo>
                <a:lnTo>
                  <a:pt x="248161" y="168218"/>
                </a:lnTo>
                <a:lnTo>
                  <a:pt x="257991" y="162628"/>
                </a:lnTo>
                <a:lnTo>
                  <a:pt x="268354" y="156996"/>
                </a:lnTo>
                <a:lnTo>
                  <a:pt x="278121" y="151337"/>
                </a:lnTo>
                <a:lnTo>
                  <a:pt x="354913" y="104655"/>
                </a:lnTo>
                <a:lnTo>
                  <a:pt x="372974" y="94535"/>
                </a:lnTo>
                <a:lnTo>
                  <a:pt x="387872" y="86836"/>
                </a:lnTo>
                <a:lnTo>
                  <a:pt x="400662" y="80750"/>
                </a:lnTo>
                <a:lnTo>
                  <a:pt x="413951" y="73836"/>
                </a:lnTo>
                <a:lnTo>
                  <a:pt x="486249" y="342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600"/>
          <p:cNvSpPr/>
          <p:nvPr/>
        </p:nvSpPr>
        <p:spPr>
          <a:xfrm>
            <a:off x="1888807" y="2143125"/>
            <a:ext cx="214313" cy="205740"/>
          </a:xfrm>
          <a:custGeom>
            <a:avLst/>
            <a:gdLst/>
            <a:ahLst/>
            <a:cxnLst/>
            <a:rect l="0" t="0" r="0" b="0"/>
            <a:pathLst>
              <a:path w="214313" h="205740">
                <a:moveTo>
                  <a:pt x="214312" y="0"/>
                </a:moveTo>
                <a:lnTo>
                  <a:pt x="155763" y="0"/>
                </a:lnTo>
                <a:lnTo>
                  <a:pt x="138132" y="952"/>
                </a:lnTo>
                <a:lnTo>
                  <a:pt x="120663" y="2539"/>
                </a:lnTo>
                <a:lnTo>
                  <a:pt x="103302" y="4550"/>
                </a:lnTo>
                <a:lnTo>
                  <a:pt x="90776" y="6843"/>
                </a:lnTo>
                <a:lnTo>
                  <a:pt x="81472" y="9325"/>
                </a:lnTo>
                <a:lnTo>
                  <a:pt x="74317" y="11931"/>
                </a:lnTo>
                <a:lnTo>
                  <a:pt x="69547" y="15574"/>
                </a:lnTo>
                <a:lnTo>
                  <a:pt x="66367" y="19908"/>
                </a:lnTo>
                <a:lnTo>
                  <a:pt x="64247" y="24702"/>
                </a:lnTo>
                <a:lnTo>
                  <a:pt x="61882" y="31708"/>
                </a:lnTo>
                <a:lnTo>
                  <a:pt x="59352" y="40188"/>
                </a:lnTo>
                <a:lnTo>
                  <a:pt x="56713" y="49652"/>
                </a:lnTo>
                <a:lnTo>
                  <a:pt x="55906" y="59771"/>
                </a:lnTo>
                <a:lnTo>
                  <a:pt x="56321" y="70327"/>
                </a:lnTo>
                <a:lnTo>
                  <a:pt x="57550" y="81175"/>
                </a:lnTo>
                <a:lnTo>
                  <a:pt x="60274" y="87454"/>
                </a:lnTo>
                <a:lnTo>
                  <a:pt x="63995" y="90687"/>
                </a:lnTo>
                <a:lnTo>
                  <a:pt x="68381" y="91891"/>
                </a:lnTo>
                <a:lnTo>
                  <a:pt x="81782" y="90788"/>
                </a:lnTo>
                <a:lnTo>
                  <a:pt x="101194" y="88148"/>
                </a:lnTo>
                <a:lnTo>
                  <a:pt x="124613" y="84482"/>
                </a:lnTo>
                <a:lnTo>
                  <a:pt x="144988" y="86802"/>
                </a:lnTo>
                <a:lnTo>
                  <a:pt x="163333" y="93110"/>
                </a:lnTo>
                <a:lnTo>
                  <a:pt x="180326" y="102078"/>
                </a:lnTo>
                <a:lnTo>
                  <a:pt x="184988" y="116630"/>
                </a:lnTo>
                <a:lnTo>
                  <a:pt x="181428" y="134903"/>
                </a:lnTo>
                <a:lnTo>
                  <a:pt x="172387" y="155658"/>
                </a:lnTo>
                <a:lnTo>
                  <a:pt x="153977" y="171399"/>
                </a:lnTo>
                <a:lnTo>
                  <a:pt x="129321" y="183798"/>
                </a:lnTo>
                <a:lnTo>
                  <a:pt x="0" y="20573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601"/>
          <p:cNvSpPr/>
          <p:nvPr/>
        </p:nvSpPr>
        <p:spPr>
          <a:xfrm>
            <a:off x="2137929" y="2271712"/>
            <a:ext cx="204256" cy="248603"/>
          </a:xfrm>
          <a:custGeom>
            <a:avLst/>
            <a:gdLst/>
            <a:ahLst/>
            <a:cxnLst/>
            <a:rect l="0" t="0" r="0" b="0"/>
            <a:pathLst>
              <a:path w="204256" h="248603">
                <a:moveTo>
                  <a:pt x="33771" y="0"/>
                </a:moveTo>
                <a:lnTo>
                  <a:pt x="24669" y="4551"/>
                </a:lnTo>
                <a:lnTo>
                  <a:pt x="21035" y="6844"/>
                </a:lnTo>
                <a:lnTo>
                  <a:pt x="17660" y="9325"/>
                </a:lnTo>
                <a:lnTo>
                  <a:pt x="11371" y="14622"/>
                </a:lnTo>
                <a:lnTo>
                  <a:pt x="5400" y="20151"/>
                </a:lnTo>
                <a:lnTo>
                  <a:pt x="3427" y="24864"/>
                </a:lnTo>
                <a:lnTo>
                  <a:pt x="2111" y="30864"/>
                </a:lnTo>
                <a:lnTo>
                  <a:pt x="1235" y="37721"/>
                </a:lnTo>
                <a:lnTo>
                  <a:pt x="650" y="44197"/>
                </a:lnTo>
                <a:lnTo>
                  <a:pt x="260" y="50420"/>
                </a:lnTo>
                <a:lnTo>
                  <a:pt x="0" y="56473"/>
                </a:lnTo>
                <a:lnTo>
                  <a:pt x="779" y="61461"/>
                </a:lnTo>
                <a:lnTo>
                  <a:pt x="2251" y="65739"/>
                </a:lnTo>
                <a:lnTo>
                  <a:pt x="6427" y="73032"/>
                </a:lnTo>
                <a:lnTo>
                  <a:pt x="11458" y="79449"/>
                </a:lnTo>
                <a:lnTo>
                  <a:pt x="14133" y="81541"/>
                </a:lnTo>
                <a:lnTo>
                  <a:pt x="16869" y="82936"/>
                </a:lnTo>
                <a:lnTo>
                  <a:pt x="22449" y="84485"/>
                </a:lnTo>
                <a:lnTo>
                  <a:pt x="28103" y="85174"/>
                </a:lnTo>
                <a:lnTo>
                  <a:pt x="31898" y="85358"/>
                </a:lnTo>
                <a:lnTo>
                  <a:pt x="41193" y="85562"/>
                </a:lnTo>
                <a:lnTo>
                  <a:pt x="61687" y="85677"/>
                </a:lnTo>
                <a:lnTo>
                  <a:pt x="68574" y="84740"/>
                </a:lnTo>
                <a:lnTo>
                  <a:pt x="75070" y="83164"/>
                </a:lnTo>
                <a:lnTo>
                  <a:pt x="81306" y="81160"/>
                </a:lnTo>
                <a:lnTo>
                  <a:pt x="90226" y="77919"/>
                </a:lnTo>
                <a:lnTo>
                  <a:pt x="112837" y="69238"/>
                </a:lnTo>
                <a:lnTo>
                  <a:pt x="122676" y="65209"/>
                </a:lnTo>
                <a:lnTo>
                  <a:pt x="131141" y="61570"/>
                </a:lnTo>
                <a:lnTo>
                  <a:pt x="138689" y="58192"/>
                </a:lnTo>
                <a:lnTo>
                  <a:pt x="144674" y="54034"/>
                </a:lnTo>
                <a:lnTo>
                  <a:pt x="149616" y="49358"/>
                </a:lnTo>
                <a:lnTo>
                  <a:pt x="153863" y="44335"/>
                </a:lnTo>
                <a:lnTo>
                  <a:pt x="157647" y="40035"/>
                </a:lnTo>
                <a:lnTo>
                  <a:pt x="164392" y="32716"/>
                </a:lnTo>
                <a:lnTo>
                  <a:pt x="168476" y="29430"/>
                </a:lnTo>
                <a:lnTo>
                  <a:pt x="173104" y="26288"/>
                </a:lnTo>
                <a:lnTo>
                  <a:pt x="178095" y="23240"/>
                </a:lnTo>
                <a:lnTo>
                  <a:pt x="183327" y="20256"/>
                </a:lnTo>
                <a:lnTo>
                  <a:pt x="194220" y="14400"/>
                </a:lnTo>
                <a:lnTo>
                  <a:pt x="197887" y="11505"/>
                </a:lnTo>
                <a:lnTo>
                  <a:pt x="200331" y="8623"/>
                </a:lnTo>
                <a:lnTo>
                  <a:pt x="201961" y="5748"/>
                </a:lnTo>
                <a:lnTo>
                  <a:pt x="203048" y="4785"/>
                </a:lnTo>
                <a:lnTo>
                  <a:pt x="203772" y="5095"/>
                </a:lnTo>
                <a:lnTo>
                  <a:pt x="204255" y="6254"/>
                </a:lnTo>
                <a:lnTo>
                  <a:pt x="203624" y="7980"/>
                </a:lnTo>
                <a:lnTo>
                  <a:pt x="200384" y="12437"/>
                </a:lnTo>
                <a:lnTo>
                  <a:pt x="195768" y="20132"/>
                </a:lnTo>
                <a:lnTo>
                  <a:pt x="193204" y="24852"/>
                </a:lnTo>
                <a:lnTo>
                  <a:pt x="191494" y="28950"/>
                </a:lnTo>
                <a:lnTo>
                  <a:pt x="189595" y="36045"/>
                </a:lnTo>
                <a:lnTo>
                  <a:pt x="183975" y="63597"/>
                </a:lnTo>
                <a:lnTo>
                  <a:pt x="183437" y="79545"/>
                </a:lnTo>
                <a:lnTo>
                  <a:pt x="184031" y="98750"/>
                </a:lnTo>
                <a:lnTo>
                  <a:pt x="186278" y="136282"/>
                </a:lnTo>
                <a:lnTo>
                  <a:pt x="187276" y="159312"/>
                </a:lnTo>
                <a:lnTo>
                  <a:pt x="187720" y="178438"/>
                </a:lnTo>
                <a:lnTo>
                  <a:pt x="187839" y="187539"/>
                </a:lnTo>
                <a:lnTo>
                  <a:pt x="188870" y="195511"/>
                </a:lnTo>
                <a:lnTo>
                  <a:pt x="190510" y="202730"/>
                </a:lnTo>
                <a:lnTo>
                  <a:pt x="192556" y="209449"/>
                </a:lnTo>
                <a:lnTo>
                  <a:pt x="193920" y="214880"/>
                </a:lnTo>
                <a:lnTo>
                  <a:pt x="194829" y="219453"/>
                </a:lnTo>
                <a:lnTo>
                  <a:pt x="195840" y="227075"/>
                </a:lnTo>
                <a:lnTo>
                  <a:pt x="196109" y="230441"/>
                </a:lnTo>
                <a:lnTo>
                  <a:pt x="196648" y="24860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602"/>
          <p:cNvSpPr/>
          <p:nvPr/>
        </p:nvSpPr>
        <p:spPr>
          <a:xfrm>
            <a:off x="2403157" y="2263313"/>
            <a:ext cx="162878" cy="130932"/>
          </a:xfrm>
          <a:custGeom>
            <a:avLst/>
            <a:gdLst/>
            <a:ahLst/>
            <a:cxnLst/>
            <a:rect l="0" t="0" r="0" b="0"/>
            <a:pathLst>
              <a:path w="162878" h="130932">
                <a:moveTo>
                  <a:pt x="0" y="51262"/>
                </a:moveTo>
                <a:lnTo>
                  <a:pt x="14762" y="73404"/>
                </a:lnTo>
                <a:lnTo>
                  <a:pt x="16509" y="78406"/>
                </a:lnTo>
                <a:lnTo>
                  <a:pt x="18626" y="85550"/>
                </a:lnTo>
                <a:lnTo>
                  <a:pt x="20989" y="94123"/>
                </a:lnTo>
                <a:lnTo>
                  <a:pt x="22566" y="101743"/>
                </a:lnTo>
                <a:lnTo>
                  <a:pt x="23616" y="108729"/>
                </a:lnTo>
                <a:lnTo>
                  <a:pt x="24316" y="115291"/>
                </a:lnTo>
                <a:lnTo>
                  <a:pt x="24783" y="120618"/>
                </a:lnTo>
                <a:lnTo>
                  <a:pt x="25095" y="125121"/>
                </a:lnTo>
                <a:lnTo>
                  <a:pt x="25303" y="129077"/>
                </a:lnTo>
                <a:lnTo>
                  <a:pt x="25441" y="130761"/>
                </a:lnTo>
                <a:lnTo>
                  <a:pt x="25533" y="130931"/>
                </a:lnTo>
                <a:lnTo>
                  <a:pt x="25594" y="130092"/>
                </a:lnTo>
                <a:lnTo>
                  <a:pt x="24683" y="129533"/>
                </a:lnTo>
                <a:lnTo>
                  <a:pt x="21130" y="128911"/>
                </a:lnTo>
                <a:lnTo>
                  <a:pt x="19802" y="126840"/>
                </a:lnTo>
                <a:lnTo>
                  <a:pt x="18916" y="123555"/>
                </a:lnTo>
                <a:lnTo>
                  <a:pt x="18326" y="119460"/>
                </a:lnTo>
                <a:lnTo>
                  <a:pt x="17932" y="115777"/>
                </a:lnTo>
                <a:lnTo>
                  <a:pt x="17670" y="112369"/>
                </a:lnTo>
                <a:lnTo>
                  <a:pt x="17495" y="109145"/>
                </a:lnTo>
                <a:lnTo>
                  <a:pt x="17301" y="103022"/>
                </a:lnTo>
                <a:lnTo>
                  <a:pt x="17191" y="91681"/>
                </a:lnTo>
                <a:lnTo>
                  <a:pt x="17176" y="86780"/>
                </a:lnTo>
                <a:lnTo>
                  <a:pt x="18118" y="80656"/>
                </a:lnTo>
                <a:lnTo>
                  <a:pt x="19698" y="73715"/>
                </a:lnTo>
                <a:lnTo>
                  <a:pt x="21705" y="66231"/>
                </a:lnTo>
                <a:lnTo>
                  <a:pt x="23042" y="60288"/>
                </a:lnTo>
                <a:lnTo>
                  <a:pt x="23934" y="55374"/>
                </a:lnTo>
                <a:lnTo>
                  <a:pt x="24529" y="51146"/>
                </a:lnTo>
                <a:lnTo>
                  <a:pt x="26830" y="46422"/>
                </a:lnTo>
                <a:lnTo>
                  <a:pt x="30269" y="41368"/>
                </a:lnTo>
                <a:lnTo>
                  <a:pt x="34467" y="36093"/>
                </a:lnTo>
                <a:lnTo>
                  <a:pt x="38218" y="32577"/>
                </a:lnTo>
                <a:lnTo>
                  <a:pt x="41671" y="30233"/>
                </a:lnTo>
                <a:lnTo>
                  <a:pt x="44926" y="28670"/>
                </a:lnTo>
                <a:lnTo>
                  <a:pt x="49000" y="25723"/>
                </a:lnTo>
                <a:lnTo>
                  <a:pt x="53622" y="21853"/>
                </a:lnTo>
                <a:lnTo>
                  <a:pt x="62884" y="13426"/>
                </a:lnTo>
                <a:lnTo>
                  <a:pt x="70176" y="6506"/>
                </a:lnTo>
                <a:lnTo>
                  <a:pt x="74407" y="4279"/>
                </a:lnTo>
                <a:lnTo>
                  <a:pt x="79132" y="2795"/>
                </a:lnTo>
                <a:lnTo>
                  <a:pt x="84187" y="1806"/>
                </a:lnTo>
                <a:lnTo>
                  <a:pt x="90415" y="1146"/>
                </a:lnTo>
                <a:lnTo>
                  <a:pt x="97424" y="706"/>
                </a:lnTo>
                <a:lnTo>
                  <a:pt x="112832" y="218"/>
                </a:lnTo>
                <a:lnTo>
                  <a:pt x="129205" y="0"/>
                </a:lnTo>
                <a:lnTo>
                  <a:pt x="135667" y="895"/>
                </a:lnTo>
                <a:lnTo>
                  <a:pt x="140927" y="2444"/>
                </a:lnTo>
                <a:lnTo>
                  <a:pt x="151662" y="7223"/>
                </a:lnTo>
                <a:lnTo>
                  <a:pt x="155671" y="10416"/>
                </a:lnTo>
                <a:lnTo>
                  <a:pt x="158073" y="12601"/>
                </a:lnTo>
                <a:lnTo>
                  <a:pt x="159674" y="15963"/>
                </a:lnTo>
                <a:lnTo>
                  <a:pt x="160742" y="20109"/>
                </a:lnTo>
                <a:lnTo>
                  <a:pt x="162245" y="29966"/>
                </a:lnTo>
                <a:lnTo>
                  <a:pt x="162877" y="4268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603"/>
          <p:cNvSpPr/>
          <p:nvPr/>
        </p:nvSpPr>
        <p:spPr>
          <a:xfrm>
            <a:off x="2557875" y="2288857"/>
            <a:ext cx="211004" cy="197169"/>
          </a:xfrm>
          <a:custGeom>
            <a:avLst/>
            <a:gdLst/>
            <a:ahLst/>
            <a:cxnLst/>
            <a:rect l="0" t="0" r="0" b="0"/>
            <a:pathLst>
              <a:path w="211004" h="197169">
                <a:moveTo>
                  <a:pt x="188182" y="0"/>
                </a:moveTo>
                <a:lnTo>
                  <a:pt x="134612" y="0"/>
                </a:lnTo>
                <a:lnTo>
                  <a:pt x="126752" y="953"/>
                </a:lnTo>
                <a:lnTo>
                  <a:pt x="118653" y="2540"/>
                </a:lnTo>
                <a:lnTo>
                  <a:pt x="110397" y="4551"/>
                </a:lnTo>
                <a:lnTo>
                  <a:pt x="100130" y="7797"/>
                </a:lnTo>
                <a:lnTo>
                  <a:pt x="88523" y="11865"/>
                </a:lnTo>
                <a:lnTo>
                  <a:pt x="64832" y="20514"/>
                </a:lnTo>
                <a:lnTo>
                  <a:pt x="44777" y="27532"/>
                </a:lnTo>
                <a:lnTo>
                  <a:pt x="37334" y="29785"/>
                </a:lnTo>
                <a:lnTo>
                  <a:pt x="31419" y="31287"/>
                </a:lnTo>
                <a:lnTo>
                  <a:pt x="26523" y="32288"/>
                </a:lnTo>
                <a:lnTo>
                  <a:pt x="20402" y="34860"/>
                </a:lnTo>
                <a:lnTo>
                  <a:pt x="13464" y="38480"/>
                </a:lnTo>
                <a:lnTo>
                  <a:pt x="5981" y="42798"/>
                </a:lnTo>
                <a:lnTo>
                  <a:pt x="1944" y="46630"/>
                </a:lnTo>
                <a:lnTo>
                  <a:pt x="206" y="50137"/>
                </a:lnTo>
                <a:lnTo>
                  <a:pt x="0" y="53427"/>
                </a:lnTo>
                <a:lnTo>
                  <a:pt x="815" y="55620"/>
                </a:lnTo>
                <a:lnTo>
                  <a:pt x="2311" y="57083"/>
                </a:lnTo>
                <a:lnTo>
                  <a:pt x="16106" y="63981"/>
                </a:lnTo>
                <a:lnTo>
                  <a:pt x="22030" y="65514"/>
                </a:lnTo>
                <a:lnTo>
                  <a:pt x="28836" y="66536"/>
                </a:lnTo>
                <a:lnTo>
                  <a:pt x="36231" y="67217"/>
                </a:lnTo>
                <a:lnTo>
                  <a:pt x="46877" y="68624"/>
                </a:lnTo>
                <a:lnTo>
                  <a:pt x="73945" y="72727"/>
                </a:lnTo>
                <a:lnTo>
                  <a:pt x="93926" y="77060"/>
                </a:lnTo>
                <a:lnTo>
                  <a:pt x="162583" y="93952"/>
                </a:lnTo>
                <a:lnTo>
                  <a:pt x="175878" y="96925"/>
                </a:lnTo>
                <a:lnTo>
                  <a:pt x="185694" y="98907"/>
                </a:lnTo>
                <a:lnTo>
                  <a:pt x="193191" y="101180"/>
                </a:lnTo>
                <a:lnTo>
                  <a:pt x="199141" y="103649"/>
                </a:lnTo>
                <a:lnTo>
                  <a:pt x="204061" y="106247"/>
                </a:lnTo>
                <a:lnTo>
                  <a:pt x="207340" y="108931"/>
                </a:lnTo>
                <a:lnTo>
                  <a:pt x="209527" y="111673"/>
                </a:lnTo>
                <a:lnTo>
                  <a:pt x="210984" y="114454"/>
                </a:lnTo>
                <a:lnTo>
                  <a:pt x="211003" y="118213"/>
                </a:lnTo>
                <a:lnTo>
                  <a:pt x="210064" y="122623"/>
                </a:lnTo>
                <a:lnTo>
                  <a:pt x="208485" y="127469"/>
                </a:lnTo>
                <a:lnTo>
                  <a:pt x="206480" y="131652"/>
                </a:lnTo>
                <a:lnTo>
                  <a:pt x="204190" y="135393"/>
                </a:lnTo>
                <a:lnTo>
                  <a:pt x="201712" y="138840"/>
                </a:lnTo>
                <a:lnTo>
                  <a:pt x="196249" y="143042"/>
                </a:lnTo>
                <a:lnTo>
                  <a:pt x="188798" y="147749"/>
                </a:lnTo>
                <a:lnTo>
                  <a:pt x="180020" y="152792"/>
                </a:lnTo>
                <a:lnTo>
                  <a:pt x="172263" y="156154"/>
                </a:lnTo>
                <a:lnTo>
                  <a:pt x="165187" y="158395"/>
                </a:lnTo>
                <a:lnTo>
                  <a:pt x="158564" y="159889"/>
                </a:lnTo>
                <a:lnTo>
                  <a:pt x="152244" y="161838"/>
                </a:lnTo>
                <a:lnTo>
                  <a:pt x="146126" y="164089"/>
                </a:lnTo>
                <a:lnTo>
                  <a:pt x="140142" y="166543"/>
                </a:lnTo>
                <a:lnTo>
                  <a:pt x="134248" y="169131"/>
                </a:lnTo>
                <a:lnTo>
                  <a:pt x="122619" y="174547"/>
                </a:lnTo>
                <a:lnTo>
                  <a:pt x="111100" y="180129"/>
                </a:lnTo>
                <a:lnTo>
                  <a:pt x="85312" y="19716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604"/>
          <p:cNvSpPr/>
          <p:nvPr/>
        </p:nvSpPr>
        <p:spPr>
          <a:xfrm>
            <a:off x="808779" y="2859706"/>
            <a:ext cx="212766" cy="457852"/>
          </a:xfrm>
          <a:custGeom>
            <a:avLst/>
            <a:gdLst/>
            <a:ahLst/>
            <a:cxnLst/>
            <a:rect l="0" t="0" r="0" b="0"/>
            <a:pathLst>
              <a:path w="212766" h="457852">
                <a:moveTo>
                  <a:pt x="25610" y="12081"/>
                </a:moveTo>
                <a:lnTo>
                  <a:pt x="14580" y="12081"/>
                </a:lnTo>
                <a:lnTo>
                  <a:pt x="15399" y="12081"/>
                </a:lnTo>
                <a:lnTo>
                  <a:pt x="15946" y="13034"/>
                </a:lnTo>
                <a:lnTo>
                  <a:pt x="16552" y="16632"/>
                </a:lnTo>
                <a:lnTo>
                  <a:pt x="15762" y="18925"/>
                </a:lnTo>
                <a:lnTo>
                  <a:pt x="11051" y="26703"/>
                </a:lnTo>
                <a:lnTo>
                  <a:pt x="9614" y="32232"/>
                </a:lnTo>
                <a:lnTo>
                  <a:pt x="8806" y="45251"/>
                </a:lnTo>
                <a:lnTo>
                  <a:pt x="7740" y="49434"/>
                </a:lnTo>
                <a:lnTo>
                  <a:pt x="1725" y="62992"/>
                </a:lnTo>
                <a:lnTo>
                  <a:pt x="707" y="70903"/>
                </a:lnTo>
                <a:lnTo>
                  <a:pt x="255" y="83944"/>
                </a:lnTo>
                <a:lnTo>
                  <a:pt x="0" y="102800"/>
                </a:lnTo>
                <a:lnTo>
                  <a:pt x="917" y="107803"/>
                </a:lnTo>
                <a:lnTo>
                  <a:pt x="5805" y="119395"/>
                </a:lnTo>
                <a:lnTo>
                  <a:pt x="7283" y="125816"/>
                </a:lnTo>
                <a:lnTo>
                  <a:pt x="9582" y="128862"/>
                </a:lnTo>
                <a:lnTo>
                  <a:pt x="13020" y="131845"/>
                </a:lnTo>
                <a:lnTo>
                  <a:pt x="17217" y="134786"/>
                </a:lnTo>
                <a:lnTo>
                  <a:pt x="20967" y="136747"/>
                </a:lnTo>
                <a:lnTo>
                  <a:pt x="24420" y="138054"/>
                </a:lnTo>
                <a:lnTo>
                  <a:pt x="27674" y="138926"/>
                </a:lnTo>
                <a:lnTo>
                  <a:pt x="32701" y="139507"/>
                </a:lnTo>
                <a:lnTo>
                  <a:pt x="38910" y="139894"/>
                </a:lnTo>
                <a:lnTo>
                  <a:pt x="56221" y="140439"/>
                </a:lnTo>
                <a:lnTo>
                  <a:pt x="70604" y="140623"/>
                </a:lnTo>
                <a:lnTo>
                  <a:pt x="74656" y="139686"/>
                </a:lnTo>
                <a:lnTo>
                  <a:pt x="79262" y="138108"/>
                </a:lnTo>
                <a:lnTo>
                  <a:pt x="84238" y="136104"/>
                </a:lnTo>
                <a:lnTo>
                  <a:pt x="88508" y="133816"/>
                </a:lnTo>
                <a:lnTo>
                  <a:pt x="92307" y="131338"/>
                </a:lnTo>
                <a:lnTo>
                  <a:pt x="95793" y="128733"/>
                </a:lnTo>
                <a:lnTo>
                  <a:pt x="100021" y="126044"/>
                </a:lnTo>
                <a:lnTo>
                  <a:pt x="104745" y="123299"/>
                </a:lnTo>
                <a:lnTo>
                  <a:pt x="109799" y="120516"/>
                </a:lnTo>
                <a:lnTo>
                  <a:pt x="114121" y="117709"/>
                </a:lnTo>
                <a:lnTo>
                  <a:pt x="117955" y="114885"/>
                </a:lnTo>
                <a:lnTo>
                  <a:pt x="121464" y="112049"/>
                </a:lnTo>
                <a:lnTo>
                  <a:pt x="127612" y="105396"/>
                </a:lnTo>
                <a:lnTo>
                  <a:pt x="135522" y="96199"/>
                </a:lnTo>
                <a:lnTo>
                  <a:pt x="144605" y="85305"/>
                </a:lnTo>
                <a:lnTo>
                  <a:pt x="153517" y="75184"/>
                </a:lnTo>
                <a:lnTo>
                  <a:pt x="171040" y="56319"/>
                </a:lnTo>
                <a:lnTo>
                  <a:pt x="176856" y="49193"/>
                </a:lnTo>
                <a:lnTo>
                  <a:pt x="183318" y="38735"/>
                </a:lnTo>
                <a:lnTo>
                  <a:pt x="186946" y="33661"/>
                </a:lnTo>
                <a:lnTo>
                  <a:pt x="191270" y="28372"/>
                </a:lnTo>
                <a:lnTo>
                  <a:pt x="196058" y="22942"/>
                </a:lnTo>
                <a:lnTo>
                  <a:pt x="201377" y="14368"/>
                </a:lnTo>
                <a:lnTo>
                  <a:pt x="204694" y="7382"/>
                </a:lnTo>
                <a:lnTo>
                  <a:pt x="209343" y="1103"/>
                </a:lnTo>
                <a:lnTo>
                  <a:pt x="210964" y="0"/>
                </a:lnTo>
                <a:lnTo>
                  <a:pt x="212045" y="217"/>
                </a:lnTo>
                <a:lnTo>
                  <a:pt x="212765" y="1314"/>
                </a:lnTo>
                <a:lnTo>
                  <a:pt x="212292" y="3951"/>
                </a:lnTo>
                <a:lnTo>
                  <a:pt x="208029" y="15810"/>
                </a:lnTo>
                <a:lnTo>
                  <a:pt x="206698" y="22628"/>
                </a:lnTo>
                <a:lnTo>
                  <a:pt x="206106" y="33914"/>
                </a:lnTo>
                <a:lnTo>
                  <a:pt x="205949" y="40924"/>
                </a:lnTo>
                <a:lnTo>
                  <a:pt x="204891" y="53217"/>
                </a:lnTo>
                <a:lnTo>
                  <a:pt x="199804" y="102163"/>
                </a:lnTo>
                <a:lnTo>
                  <a:pt x="198890" y="114998"/>
                </a:lnTo>
                <a:lnTo>
                  <a:pt x="198280" y="126412"/>
                </a:lnTo>
                <a:lnTo>
                  <a:pt x="197602" y="146715"/>
                </a:lnTo>
                <a:lnTo>
                  <a:pt x="197301" y="171931"/>
                </a:lnTo>
                <a:lnTo>
                  <a:pt x="197092" y="260767"/>
                </a:lnTo>
                <a:lnTo>
                  <a:pt x="196129" y="278837"/>
                </a:lnTo>
                <a:lnTo>
                  <a:pt x="190280" y="355956"/>
                </a:lnTo>
                <a:lnTo>
                  <a:pt x="189682" y="367061"/>
                </a:lnTo>
                <a:lnTo>
                  <a:pt x="189019" y="387020"/>
                </a:lnTo>
                <a:lnTo>
                  <a:pt x="179915" y="45785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605"/>
          <p:cNvSpPr/>
          <p:nvPr/>
        </p:nvSpPr>
        <p:spPr>
          <a:xfrm>
            <a:off x="1100137" y="2948939"/>
            <a:ext cx="197168" cy="17147"/>
          </a:xfrm>
          <a:custGeom>
            <a:avLst/>
            <a:gdLst/>
            <a:ahLst/>
            <a:cxnLst/>
            <a:rect l="0" t="0" r="0" b="0"/>
            <a:pathLst>
              <a:path w="197168" h="17147">
                <a:moveTo>
                  <a:pt x="0" y="0"/>
                </a:moveTo>
                <a:lnTo>
                  <a:pt x="4551" y="4552"/>
                </a:lnTo>
                <a:lnTo>
                  <a:pt x="6844" y="5892"/>
                </a:lnTo>
                <a:lnTo>
                  <a:pt x="9325" y="6786"/>
                </a:lnTo>
                <a:lnTo>
                  <a:pt x="11932" y="7381"/>
                </a:lnTo>
                <a:lnTo>
                  <a:pt x="14622" y="7779"/>
                </a:lnTo>
                <a:lnTo>
                  <a:pt x="20151" y="8220"/>
                </a:lnTo>
                <a:lnTo>
                  <a:pt x="33404" y="8416"/>
                </a:lnTo>
                <a:lnTo>
                  <a:pt x="169107" y="8570"/>
                </a:lnTo>
                <a:lnTo>
                  <a:pt x="175603" y="9524"/>
                </a:lnTo>
                <a:lnTo>
                  <a:pt x="179933" y="11112"/>
                </a:lnTo>
                <a:lnTo>
                  <a:pt x="197167" y="1714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606"/>
          <p:cNvSpPr/>
          <p:nvPr/>
        </p:nvSpPr>
        <p:spPr>
          <a:xfrm>
            <a:off x="1100137" y="3034664"/>
            <a:ext cx="240031" cy="25719"/>
          </a:xfrm>
          <a:custGeom>
            <a:avLst/>
            <a:gdLst/>
            <a:ahLst/>
            <a:cxnLst/>
            <a:rect l="0" t="0" r="0" b="0"/>
            <a:pathLst>
              <a:path w="240031" h="25719">
                <a:moveTo>
                  <a:pt x="0" y="25718"/>
                </a:moveTo>
                <a:lnTo>
                  <a:pt x="18203" y="25718"/>
                </a:lnTo>
                <a:lnTo>
                  <a:pt x="26423" y="24766"/>
                </a:lnTo>
                <a:lnTo>
                  <a:pt x="34760" y="23178"/>
                </a:lnTo>
                <a:lnTo>
                  <a:pt x="43176" y="21167"/>
                </a:lnTo>
                <a:lnTo>
                  <a:pt x="54502" y="18874"/>
                </a:lnTo>
                <a:lnTo>
                  <a:pt x="82325" y="13786"/>
                </a:lnTo>
                <a:lnTo>
                  <a:pt x="101556" y="11096"/>
                </a:lnTo>
                <a:lnTo>
                  <a:pt x="148323" y="5567"/>
                </a:lnTo>
                <a:lnTo>
                  <a:pt x="168415" y="3711"/>
                </a:lnTo>
                <a:lnTo>
                  <a:pt x="185619" y="2475"/>
                </a:lnTo>
                <a:lnTo>
                  <a:pt x="220416" y="734"/>
                </a:lnTo>
                <a:lnTo>
                  <a:pt x="24003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607"/>
          <p:cNvSpPr/>
          <p:nvPr/>
        </p:nvSpPr>
        <p:spPr>
          <a:xfrm>
            <a:off x="1288732" y="2914650"/>
            <a:ext cx="239678" cy="291414"/>
          </a:xfrm>
          <a:custGeom>
            <a:avLst/>
            <a:gdLst/>
            <a:ahLst/>
            <a:cxnLst/>
            <a:rect l="0" t="0" r="0" b="0"/>
            <a:pathLst>
              <a:path w="239678" h="291414">
                <a:moveTo>
                  <a:pt x="231457" y="0"/>
                </a:moveTo>
                <a:lnTo>
                  <a:pt x="231457" y="16482"/>
                </a:lnTo>
                <a:lnTo>
                  <a:pt x="232410" y="22418"/>
                </a:lnTo>
                <a:lnTo>
                  <a:pt x="233997" y="29233"/>
                </a:lnTo>
                <a:lnTo>
                  <a:pt x="236008" y="36633"/>
                </a:lnTo>
                <a:lnTo>
                  <a:pt x="237349" y="42520"/>
                </a:lnTo>
                <a:lnTo>
                  <a:pt x="238838" y="51600"/>
                </a:lnTo>
                <a:lnTo>
                  <a:pt x="239236" y="60117"/>
                </a:lnTo>
                <a:lnTo>
                  <a:pt x="239677" y="84821"/>
                </a:lnTo>
                <a:lnTo>
                  <a:pt x="238842" y="96552"/>
                </a:lnTo>
                <a:lnTo>
                  <a:pt x="237333" y="107231"/>
                </a:lnTo>
                <a:lnTo>
                  <a:pt x="235375" y="117207"/>
                </a:lnTo>
                <a:lnTo>
                  <a:pt x="234069" y="125763"/>
                </a:lnTo>
                <a:lnTo>
                  <a:pt x="233198" y="133372"/>
                </a:lnTo>
                <a:lnTo>
                  <a:pt x="232618" y="140349"/>
                </a:lnTo>
                <a:lnTo>
                  <a:pt x="231279" y="146906"/>
                </a:lnTo>
                <a:lnTo>
                  <a:pt x="229433" y="153182"/>
                </a:lnTo>
                <a:lnTo>
                  <a:pt x="227250" y="159272"/>
                </a:lnTo>
                <a:lnTo>
                  <a:pt x="224843" y="165236"/>
                </a:lnTo>
                <a:lnTo>
                  <a:pt x="222285" y="171117"/>
                </a:lnTo>
                <a:lnTo>
                  <a:pt x="216903" y="182732"/>
                </a:lnTo>
                <a:lnTo>
                  <a:pt x="202847" y="211435"/>
                </a:lnTo>
                <a:lnTo>
                  <a:pt x="198097" y="218109"/>
                </a:lnTo>
                <a:lnTo>
                  <a:pt x="192072" y="225416"/>
                </a:lnTo>
                <a:lnTo>
                  <a:pt x="185198" y="233144"/>
                </a:lnTo>
                <a:lnTo>
                  <a:pt x="176805" y="241155"/>
                </a:lnTo>
                <a:lnTo>
                  <a:pt x="167400" y="249352"/>
                </a:lnTo>
                <a:lnTo>
                  <a:pt x="157320" y="257674"/>
                </a:lnTo>
                <a:lnTo>
                  <a:pt x="147743" y="264175"/>
                </a:lnTo>
                <a:lnTo>
                  <a:pt x="138500" y="269462"/>
                </a:lnTo>
                <a:lnTo>
                  <a:pt x="107685" y="284790"/>
                </a:lnTo>
                <a:lnTo>
                  <a:pt x="100365" y="287015"/>
                </a:lnTo>
                <a:lnTo>
                  <a:pt x="92628" y="288498"/>
                </a:lnTo>
                <a:lnTo>
                  <a:pt x="84612" y="289487"/>
                </a:lnTo>
                <a:lnTo>
                  <a:pt x="78315" y="290146"/>
                </a:lnTo>
                <a:lnTo>
                  <a:pt x="73165" y="290585"/>
                </a:lnTo>
                <a:lnTo>
                  <a:pt x="68779" y="290878"/>
                </a:lnTo>
                <a:lnTo>
                  <a:pt x="63950" y="291074"/>
                </a:lnTo>
                <a:lnTo>
                  <a:pt x="53505" y="291291"/>
                </a:lnTo>
                <a:lnTo>
                  <a:pt x="36914" y="291413"/>
                </a:lnTo>
                <a:lnTo>
                  <a:pt x="33182" y="290478"/>
                </a:lnTo>
                <a:lnTo>
                  <a:pt x="30694" y="288902"/>
                </a:lnTo>
                <a:lnTo>
                  <a:pt x="29035" y="286898"/>
                </a:lnTo>
                <a:lnTo>
                  <a:pt x="22112" y="282133"/>
                </a:lnTo>
                <a:lnTo>
                  <a:pt x="17599" y="279529"/>
                </a:lnTo>
                <a:lnTo>
                  <a:pt x="14590" y="276840"/>
                </a:lnTo>
                <a:lnTo>
                  <a:pt x="12584" y="274095"/>
                </a:lnTo>
                <a:lnTo>
                  <a:pt x="9403" y="268505"/>
                </a:lnTo>
                <a:lnTo>
                  <a:pt x="2140" y="259695"/>
                </a:lnTo>
                <a:lnTo>
                  <a:pt x="0" y="2571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608"/>
          <p:cNvSpPr/>
          <p:nvPr/>
        </p:nvSpPr>
        <p:spPr>
          <a:xfrm>
            <a:off x="1554479" y="2803207"/>
            <a:ext cx="1" cy="17146"/>
          </a:xfrm>
          <a:custGeom>
            <a:avLst/>
            <a:gdLst/>
            <a:ahLst/>
            <a:cxnLst/>
            <a:rect l="0" t="0" r="0" b="0"/>
            <a:pathLst>
              <a:path w="1" h="17146">
                <a:moveTo>
                  <a:pt x="0" y="0"/>
                </a:moveTo>
                <a:lnTo>
                  <a:pt x="0"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609"/>
          <p:cNvSpPr/>
          <p:nvPr/>
        </p:nvSpPr>
        <p:spPr>
          <a:xfrm>
            <a:off x="1537334" y="2837497"/>
            <a:ext cx="2541" cy="1"/>
          </a:xfrm>
          <a:custGeom>
            <a:avLst/>
            <a:gdLst/>
            <a:ahLst/>
            <a:cxnLst/>
            <a:rect l="0" t="0" r="0" b="0"/>
            <a:pathLst>
              <a:path w="2541" h="1">
                <a:moveTo>
                  <a:pt x="0" y="0"/>
                </a:moveTo>
                <a:lnTo>
                  <a:pt x="2540" y="0"/>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SMARTPenAnnotation1610"/>
          <p:cNvSpPr/>
          <p:nvPr/>
        </p:nvSpPr>
        <p:spPr>
          <a:xfrm>
            <a:off x="1581779" y="2949087"/>
            <a:ext cx="152724" cy="128441"/>
          </a:xfrm>
          <a:custGeom>
            <a:avLst/>
            <a:gdLst/>
            <a:ahLst/>
            <a:cxnLst/>
            <a:rect l="0" t="0" r="0" b="0"/>
            <a:pathLst>
              <a:path w="152724" h="128441">
                <a:moveTo>
                  <a:pt x="101288" y="34143"/>
                </a:moveTo>
                <a:lnTo>
                  <a:pt x="110390" y="29592"/>
                </a:lnTo>
                <a:lnTo>
                  <a:pt x="113071" y="27298"/>
                </a:lnTo>
                <a:lnTo>
                  <a:pt x="114858" y="24817"/>
                </a:lnTo>
                <a:lnTo>
                  <a:pt x="116050" y="22211"/>
                </a:lnTo>
                <a:lnTo>
                  <a:pt x="116844" y="19520"/>
                </a:lnTo>
                <a:lnTo>
                  <a:pt x="117374" y="16775"/>
                </a:lnTo>
                <a:lnTo>
                  <a:pt x="117727" y="13991"/>
                </a:lnTo>
                <a:lnTo>
                  <a:pt x="117962" y="11184"/>
                </a:lnTo>
                <a:lnTo>
                  <a:pt x="118119" y="8359"/>
                </a:lnTo>
                <a:lnTo>
                  <a:pt x="118224" y="5523"/>
                </a:lnTo>
                <a:lnTo>
                  <a:pt x="117341" y="3633"/>
                </a:lnTo>
                <a:lnTo>
                  <a:pt x="115800" y="2373"/>
                </a:lnTo>
                <a:lnTo>
                  <a:pt x="113820" y="1533"/>
                </a:lnTo>
                <a:lnTo>
                  <a:pt x="109080" y="600"/>
                </a:lnTo>
                <a:lnTo>
                  <a:pt x="106483" y="350"/>
                </a:lnTo>
                <a:lnTo>
                  <a:pt x="103799" y="185"/>
                </a:lnTo>
                <a:lnTo>
                  <a:pt x="98276" y="0"/>
                </a:lnTo>
                <a:lnTo>
                  <a:pt x="94518" y="903"/>
                </a:lnTo>
                <a:lnTo>
                  <a:pt x="90107" y="2458"/>
                </a:lnTo>
                <a:lnTo>
                  <a:pt x="85262" y="4447"/>
                </a:lnTo>
                <a:lnTo>
                  <a:pt x="79174" y="6726"/>
                </a:lnTo>
                <a:lnTo>
                  <a:pt x="64789" y="11797"/>
                </a:lnTo>
                <a:lnTo>
                  <a:pt x="58858" y="14483"/>
                </a:lnTo>
                <a:lnTo>
                  <a:pt x="53951" y="17226"/>
                </a:lnTo>
                <a:lnTo>
                  <a:pt x="49728" y="20008"/>
                </a:lnTo>
                <a:lnTo>
                  <a:pt x="45959" y="23767"/>
                </a:lnTo>
                <a:lnTo>
                  <a:pt x="42495" y="28178"/>
                </a:lnTo>
                <a:lnTo>
                  <a:pt x="39233" y="33024"/>
                </a:lnTo>
                <a:lnTo>
                  <a:pt x="33248" y="39112"/>
                </a:lnTo>
                <a:lnTo>
                  <a:pt x="25448" y="46028"/>
                </a:lnTo>
                <a:lnTo>
                  <a:pt x="16438" y="53496"/>
                </a:lnTo>
                <a:lnTo>
                  <a:pt x="10431" y="60380"/>
                </a:lnTo>
                <a:lnTo>
                  <a:pt x="6427" y="66874"/>
                </a:lnTo>
                <a:lnTo>
                  <a:pt x="3757" y="73109"/>
                </a:lnTo>
                <a:lnTo>
                  <a:pt x="1977" y="78217"/>
                </a:lnTo>
                <a:lnTo>
                  <a:pt x="791" y="82576"/>
                </a:lnTo>
                <a:lnTo>
                  <a:pt x="0" y="86434"/>
                </a:lnTo>
                <a:lnTo>
                  <a:pt x="425" y="89006"/>
                </a:lnTo>
                <a:lnTo>
                  <a:pt x="1661" y="90721"/>
                </a:lnTo>
                <a:lnTo>
                  <a:pt x="3437" y="91864"/>
                </a:lnTo>
                <a:lnTo>
                  <a:pt x="7951" y="93134"/>
                </a:lnTo>
                <a:lnTo>
                  <a:pt x="10488" y="93473"/>
                </a:lnTo>
                <a:lnTo>
                  <a:pt x="13133" y="93698"/>
                </a:lnTo>
                <a:lnTo>
                  <a:pt x="15848" y="93849"/>
                </a:lnTo>
                <a:lnTo>
                  <a:pt x="21404" y="94016"/>
                </a:lnTo>
                <a:lnTo>
                  <a:pt x="35582" y="94133"/>
                </a:lnTo>
                <a:lnTo>
                  <a:pt x="39387" y="93186"/>
                </a:lnTo>
                <a:lnTo>
                  <a:pt x="43828" y="91602"/>
                </a:lnTo>
                <a:lnTo>
                  <a:pt x="48694" y="89594"/>
                </a:lnTo>
                <a:lnTo>
                  <a:pt x="56700" y="85398"/>
                </a:lnTo>
                <a:lnTo>
                  <a:pt x="78296" y="73115"/>
                </a:lnTo>
                <a:lnTo>
                  <a:pt x="128108" y="43852"/>
                </a:lnTo>
                <a:lnTo>
                  <a:pt x="145276" y="34330"/>
                </a:lnTo>
                <a:lnTo>
                  <a:pt x="149663" y="31410"/>
                </a:lnTo>
                <a:lnTo>
                  <a:pt x="151636" y="29464"/>
                </a:lnTo>
                <a:lnTo>
                  <a:pt x="151998" y="28166"/>
                </a:lnTo>
                <a:lnTo>
                  <a:pt x="152240" y="28253"/>
                </a:lnTo>
                <a:lnTo>
                  <a:pt x="152508" y="30890"/>
                </a:lnTo>
                <a:lnTo>
                  <a:pt x="151627" y="32927"/>
                </a:lnTo>
                <a:lnTo>
                  <a:pt x="150087" y="35237"/>
                </a:lnTo>
                <a:lnTo>
                  <a:pt x="148109" y="37730"/>
                </a:lnTo>
                <a:lnTo>
                  <a:pt x="145837" y="41296"/>
                </a:lnTo>
                <a:lnTo>
                  <a:pt x="143369" y="45580"/>
                </a:lnTo>
                <a:lnTo>
                  <a:pt x="140772" y="50339"/>
                </a:lnTo>
                <a:lnTo>
                  <a:pt x="138088" y="54466"/>
                </a:lnTo>
                <a:lnTo>
                  <a:pt x="135347" y="58169"/>
                </a:lnTo>
                <a:lnTo>
                  <a:pt x="132566" y="61590"/>
                </a:lnTo>
                <a:lnTo>
                  <a:pt x="130713" y="65776"/>
                </a:lnTo>
                <a:lnTo>
                  <a:pt x="129477" y="70472"/>
                </a:lnTo>
                <a:lnTo>
                  <a:pt x="128653" y="75507"/>
                </a:lnTo>
                <a:lnTo>
                  <a:pt x="128104" y="79816"/>
                </a:lnTo>
                <a:lnTo>
                  <a:pt x="127738" y="83642"/>
                </a:lnTo>
                <a:lnTo>
                  <a:pt x="127493" y="87144"/>
                </a:lnTo>
                <a:lnTo>
                  <a:pt x="127331" y="90432"/>
                </a:lnTo>
                <a:lnTo>
                  <a:pt x="127150" y="96625"/>
                </a:lnTo>
                <a:lnTo>
                  <a:pt x="128055" y="100563"/>
                </a:lnTo>
                <a:lnTo>
                  <a:pt x="129610" y="105093"/>
                </a:lnTo>
                <a:lnTo>
                  <a:pt x="152723" y="12844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611"/>
          <p:cNvSpPr/>
          <p:nvPr/>
        </p:nvSpPr>
        <p:spPr>
          <a:xfrm>
            <a:off x="1836048" y="2966085"/>
            <a:ext cx="155630" cy="89737"/>
          </a:xfrm>
          <a:custGeom>
            <a:avLst/>
            <a:gdLst/>
            <a:ahLst/>
            <a:cxnLst/>
            <a:rect l="0" t="0" r="0" b="0"/>
            <a:pathLst>
              <a:path w="155630" h="89737">
                <a:moveTo>
                  <a:pt x="52759" y="0"/>
                </a:moveTo>
                <a:lnTo>
                  <a:pt x="33446" y="0"/>
                </a:lnTo>
                <a:lnTo>
                  <a:pt x="31312" y="952"/>
                </a:lnTo>
                <a:lnTo>
                  <a:pt x="29888" y="2540"/>
                </a:lnTo>
                <a:lnTo>
                  <a:pt x="28939" y="4551"/>
                </a:lnTo>
                <a:lnTo>
                  <a:pt x="26402" y="7796"/>
                </a:lnTo>
                <a:lnTo>
                  <a:pt x="22805" y="11865"/>
                </a:lnTo>
                <a:lnTo>
                  <a:pt x="18502" y="16482"/>
                </a:lnTo>
                <a:lnTo>
                  <a:pt x="13729" y="22418"/>
                </a:lnTo>
                <a:lnTo>
                  <a:pt x="8641" y="29233"/>
                </a:lnTo>
                <a:lnTo>
                  <a:pt x="3345" y="36633"/>
                </a:lnTo>
                <a:lnTo>
                  <a:pt x="766" y="43472"/>
                </a:lnTo>
                <a:lnTo>
                  <a:pt x="0" y="49936"/>
                </a:lnTo>
                <a:lnTo>
                  <a:pt x="735" y="61246"/>
                </a:lnTo>
                <a:lnTo>
                  <a:pt x="1062" y="69448"/>
                </a:lnTo>
                <a:lnTo>
                  <a:pt x="2102" y="72016"/>
                </a:lnTo>
                <a:lnTo>
                  <a:pt x="3748" y="73728"/>
                </a:lnTo>
                <a:lnTo>
                  <a:pt x="5797" y="74869"/>
                </a:lnTo>
                <a:lnTo>
                  <a:pt x="10021" y="76583"/>
                </a:lnTo>
                <a:lnTo>
                  <a:pt x="22335" y="81027"/>
                </a:lnTo>
                <a:lnTo>
                  <a:pt x="31523" y="83545"/>
                </a:lnTo>
                <a:lnTo>
                  <a:pt x="42412" y="86177"/>
                </a:lnTo>
                <a:lnTo>
                  <a:pt x="54434" y="88883"/>
                </a:lnTo>
                <a:lnTo>
                  <a:pt x="65305" y="89736"/>
                </a:lnTo>
                <a:lnTo>
                  <a:pt x="75411" y="89351"/>
                </a:lnTo>
                <a:lnTo>
                  <a:pt x="85005" y="88142"/>
                </a:lnTo>
                <a:lnTo>
                  <a:pt x="93306" y="87336"/>
                </a:lnTo>
                <a:lnTo>
                  <a:pt x="100746" y="86799"/>
                </a:lnTo>
                <a:lnTo>
                  <a:pt x="107610" y="86441"/>
                </a:lnTo>
                <a:lnTo>
                  <a:pt x="120317" y="86043"/>
                </a:lnTo>
                <a:lnTo>
                  <a:pt x="155629" y="7715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612"/>
          <p:cNvSpPr/>
          <p:nvPr/>
        </p:nvSpPr>
        <p:spPr>
          <a:xfrm>
            <a:off x="2035731" y="2880360"/>
            <a:ext cx="170259" cy="180023"/>
          </a:xfrm>
          <a:custGeom>
            <a:avLst/>
            <a:gdLst/>
            <a:ahLst/>
            <a:cxnLst/>
            <a:rect l="0" t="0" r="0" b="0"/>
            <a:pathLst>
              <a:path w="170259" h="180023">
                <a:moveTo>
                  <a:pt x="7381" y="0"/>
                </a:moveTo>
                <a:lnTo>
                  <a:pt x="7381" y="78045"/>
                </a:lnTo>
                <a:lnTo>
                  <a:pt x="6428" y="90130"/>
                </a:lnTo>
                <a:lnTo>
                  <a:pt x="596" y="142192"/>
                </a:lnTo>
                <a:lnTo>
                  <a:pt x="0" y="149088"/>
                </a:lnTo>
                <a:lnTo>
                  <a:pt x="555" y="152731"/>
                </a:lnTo>
                <a:lnTo>
                  <a:pt x="1878" y="154208"/>
                </a:lnTo>
                <a:lnTo>
                  <a:pt x="3712" y="154241"/>
                </a:lnTo>
                <a:lnTo>
                  <a:pt x="4935" y="153309"/>
                </a:lnTo>
                <a:lnTo>
                  <a:pt x="5750" y="151736"/>
                </a:lnTo>
                <a:lnTo>
                  <a:pt x="6294" y="149735"/>
                </a:lnTo>
                <a:lnTo>
                  <a:pt x="9438" y="144971"/>
                </a:lnTo>
                <a:lnTo>
                  <a:pt x="14010" y="139679"/>
                </a:lnTo>
                <a:lnTo>
                  <a:pt x="19217" y="134152"/>
                </a:lnTo>
                <a:lnTo>
                  <a:pt x="23844" y="130392"/>
                </a:lnTo>
                <a:lnTo>
                  <a:pt x="29787" y="125980"/>
                </a:lnTo>
                <a:lnTo>
                  <a:pt x="44009" y="115998"/>
                </a:lnTo>
                <a:lnTo>
                  <a:pt x="59855" y="105212"/>
                </a:lnTo>
                <a:lnTo>
                  <a:pt x="67129" y="100621"/>
                </a:lnTo>
                <a:lnTo>
                  <a:pt x="73883" y="96608"/>
                </a:lnTo>
                <a:lnTo>
                  <a:pt x="80291" y="92980"/>
                </a:lnTo>
                <a:lnTo>
                  <a:pt x="85515" y="89609"/>
                </a:lnTo>
                <a:lnTo>
                  <a:pt x="89950" y="86409"/>
                </a:lnTo>
                <a:lnTo>
                  <a:pt x="93860" y="83324"/>
                </a:lnTo>
                <a:lnTo>
                  <a:pt x="97418" y="80314"/>
                </a:lnTo>
                <a:lnTo>
                  <a:pt x="100744" y="77355"/>
                </a:lnTo>
                <a:lnTo>
                  <a:pt x="103913" y="74430"/>
                </a:lnTo>
                <a:lnTo>
                  <a:pt x="106978" y="72480"/>
                </a:lnTo>
                <a:lnTo>
                  <a:pt x="109974" y="71180"/>
                </a:lnTo>
                <a:lnTo>
                  <a:pt x="112924" y="70313"/>
                </a:lnTo>
                <a:lnTo>
                  <a:pt x="113938" y="69735"/>
                </a:lnTo>
                <a:lnTo>
                  <a:pt x="113661" y="69350"/>
                </a:lnTo>
                <a:lnTo>
                  <a:pt x="112525" y="69093"/>
                </a:lnTo>
                <a:lnTo>
                  <a:pt x="111767" y="69875"/>
                </a:lnTo>
                <a:lnTo>
                  <a:pt x="111261" y="71348"/>
                </a:lnTo>
                <a:lnTo>
                  <a:pt x="110924" y="73282"/>
                </a:lnTo>
                <a:lnTo>
                  <a:pt x="108011" y="77972"/>
                </a:lnTo>
                <a:lnTo>
                  <a:pt x="105900" y="80556"/>
                </a:lnTo>
                <a:lnTo>
                  <a:pt x="101635" y="84184"/>
                </a:lnTo>
                <a:lnTo>
                  <a:pt x="95935" y="88508"/>
                </a:lnTo>
                <a:lnTo>
                  <a:pt x="89277" y="93295"/>
                </a:lnTo>
                <a:lnTo>
                  <a:pt x="82933" y="98392"/>
                </a:lnTo>
                <a:lnTo>
                  <a:pt x="76799" y="103694"/>
                </a:lnTo>
                <a:lnTo>
                  <a:pt x="65856" y="113714"/>
                </a:lnTo>
                <a:lnTo>
                  <a:pt x="54340" y="124709"/>
                </a:lnTo>
                <a:lnTo>
                  <a:pt x="47937" y="130991"/>
                </a:lnTo>
                <a:lnTo>
                  <a:pt x="45848" y="134000"/>
                </a:lnTo>
                <a:lnTo>
                  <a:pt x="44456" y="136958"/>
                </a:lnTo>
                <a:lnTo>
                  <a:pt x="43528" y="139883"/>
                </a:lnTo>
                <a:lnTo>
                  <a:pt x="42909" y="143737"/>
                </a:lnTo>
                <a:lnTo>
                  <a:pt x="42496" y="148212"/>
                </a:lnTo>
                <a:lnTo>
                  <a:pt x="41834" y="159980"/>
                </a:lnTo>
                <a:lnTo>
                  <a:pt x="42732" y="161898"/>
                </a:lnTo>
                <a:lnTo>
                  <a:pt x="46270" y="166569"/>
                </a:lnTo>
                <a:lnTo>
                  <a:pt x="48547" y="168196"/>
                </a:lnTo>
                <a:lnTo>
                  <a:pt x="53617" y="170004"/>
                </a:lnTo>
                <a:lnTo>
                  <a:pt x="57255" y="171438"/>
                </a:lnTo>
                <a:lnTo>
                  <a:pt x="61585" y="173347"/>
                </a:lnTo>
                <a:lnTo>
                  <a:pt x="66377" y="175572"/>
                </a:lnTo>
                <a:lnTo>
                  <a:pt x="70524" y="177055"/>
                </a:lnTo>
                <a:lnTo>
                  <a:pt x="74242" y="178044"/>
                </a:lnTo>
                <a:lnTo>
                  <a:pt x="77672" y="178704"/>
                </a:lnTo>
                <a:lnTo>
                  <a:pt x="82817" y="179143"/>
                </a:lnTo>
                <a:lnTo>
                  <a:pt x="89104" y="179436"/>
                </a:lnTo>
                <a:lnTo>
                  <a:pt x="106525" y="179848"/>
                </a:lnTo>
                <a:lnTo>
                  <a:pt x="170258" y="18002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613"/>
          <p:cNvSpPr/>
          <p:nvPr/>
        </p:nvSpPr>
        <p:spPr>
          <a:xfrm>
            <a:off x="2208336" y="3000375"/>
            <a:ext cx="168526" cy="171451"/>
          </a:xfrm>
          <a:custGeom>
            <a:avLst/>
            <a:gdLst/>
            <a:ahLst/>
            <a:cxnLst/>
            <a:rect l="0" t="0" r="0" b="0"/>
            <a:pathLst>
              <a:path w="168526" h="171451">
                <a:moveTo>
                  <a:pt x="151958" y="0"/>
                </a:moveTo>
                <a:lnTo>
                  <a:pt x="138306" y="4551"/>
                </a:lnTo>
                <a:lnTo>
                  <a:pt x="127617" y="6844"/>
                </a:lnTo>
                <a:lnTo>
                  <a:pt x="113823" y="9325"/>
                </a:lnTo>
                <a:lnTo>
                  <a:pt x="97960" y="11931"/>
                </a:lnTo>
                <a:lnTo>
                  <a:pt x="85479" y="14621"/>
                </a:lnTo>
                <a:lnTo>
                  <a:pt x="75254" y="17368"/>
                </a:lnTo>
                <a:lnTo>
                  <a:pt x="66532" y="20151"/>
                </a:lnTo>
                <a:lnTo>
                  <a:pt x="57860" y="22006"/>
                </a:lnTo>
                <a:lnTo>
                  <a:pt x="49221" y="23243"/>
                </a:lnTo>
                <a:lnTo>
                  <a:pt x="40604" y="24068"/>
                </a:lnTo>
                <a:lnTo>
                  <a:pt x="32955" y="25570"/>
                </a:lnTo>
                <a:lnTo>
                  <a:pt x="25950" y="27524"/>
                </a:lnTo>
                <a:lnTo>
                  <a:pt x="19376" y="29779"/>
                </a:lnTo>
                <a:lnTo>
                  <a:pt x="14040" y="32235"/>
                </a:lnTo>
                <a:lnTo>
                  <a:pt x="9530" y="34825"/>
                </a:lnTo>
                <a:lnTo>
                  <a:pt x="5571" y="37504"/>
                </a:lnTo>
                <a:lnTo>
                  <a:pt x="2932" y="40243"/>
                </a:lnTo>
                <a:lnTo>
                  <a:pt x="1173" y="43021"/>
                </a:lnTo>
                <a:lnTo>
                  <a:pt x="0" y="45825"/>
                </a:lnTo>
                <a:lnTo>
                  <a:pt x="170" y="47695"/>
                </a:lnTo>
                <a:lnTo>
                  <a:pt x="1236" y="48942"/>
                </a:lnTo>
                <a:lnTo>
                  <a:pt x="14342" y="55493"/>
                </a:lnTo>
                <a:lnTo>
                  <a:pt x="22114" y="56998"/>
                </a:lnTo>
                <a:lnTo>
                  <a:pt x="32058" y="58001"/>
                </a:lnTo>
                <a:lnTo>
                  <a:pt x="43450" y="58670"/>
                </a:lnTo>
                <a:lnTo>
                  <a:pt x="53902" y="60068"/>
                </a:lnTo>
                <a:lnTo>
                  <a:pt x="63728" y="61953"/>
                </a:lnTo>
                <a:lnTo>
                  <a:pt x="73135" y="64162"/>
                </a:lnTo>
                <a:lnTo>
                  <a:pt x="109130" y="71821"/>
                </a:lnTo>
                <a:lnTo>
                  <a:pt x="119596" y="74551"/>
                </a:lnTo>
                <a:lnTo>
                  <a:pt x="128479" y="77323"/>
                </a:lnTo>
                <a:lnTo>
                  <a:pt x="136305" y="80123"/>
                </a:lnTo>
                <a:lnTo>
                  <a:pt x="142475" y="82943"/>
                </a:lnTo>
                <a:lnTo>
                  <a:pt x="147542" y="85775"/>
                </a:lnTo>
                <a:lnTo>
                  <a:pt x="151871" y="88616"/>
                </a:lnTo>
                <a:lnTo>
                  <a:pt x="155710" y="91462"/>
                </a:lnTo>
                <a:lnTo>
                  <a:pt x="159222" y="94312"/>
                </a:lnTo>
                <a:lnTo>
                  <a:pt x="162516" y="97164"/>
                </a:lnTo>
                <a:lnTo>
                  <a:pt x="164712" y="100019"/>
                </a:lnTo>
                <a:lnTo>
                  <a:pt x="166176" y="102874"/>
                </a:lnTo>
                <a:lnTo>
                  <a:pt x="167152" y="105730"/>
                </a:lnTo>
                <a:lnTo>
                  <a:pt x="167802" y="108586"/>
                </a:lnTo>
                <a:lnTo>
                  <a:pt x="168236" y="111443"/>
                </a:lnTo>
                <a:lnTo>
                  <a:pt x="168525" y="114300"/>
                </a:lnTo>
                <a:lnTo>
                  <a:pt x="167766" y="117158"/>
                </a:lnTo>
                <a:lnTo>
                  <a:pt x="166307" y="120015"/>
                </a:lnTo>
                <a:lnTo>
                  <a:pt x="164381" y="122872"/>
                </a:lnTo>
                <a:lnTo>
                  <a:pt x="162145" y="125730"/>
                </a:lnTo>
                <a:lnTo>
                  <a:pt x="159702" y="128587"/>
                </a:lnTo>
                <a:lnTo>
                  <a:pt x="157121" y="131445"/>
                </a:lnTo>
                <a:lnTo>
                  <a:pt x="153495" y="134302"/>
                </a:lnTo>
                <a:lnTo>
                  <a:pt x="149173" y="137160"/>
                </a:lnTo>
                <a:lnTo>
                  <a:pt x="144386" y="140017"/>
                </a:lnTo>
                <a:lnTo>
                  <a:pt x="137385" y="143827"/>
                </a:lnTo>
                <a:lnTo>
                  <a:pt x="119447" y="153140"/>
                </a:lnTo>
                <a:lnTo>
                  <a:pt x="112186" y="156386"/>
                </a:lnTo>
                <a:lnTo>
                  <a:pt x="106394" y="158550"/>
                </a:lnTo>
                <a:lnTo>
                  <a:pt x="66233" y="1714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614"/>
          <p:cNvSpPr/>
          <p:nvPr/>
        </p:nvSpPr>
        <p:spPr>
          <a:xfrm>
            <a:off x="2491903" y="2957679"/>
            <a:ext cx="125567" cy="128422"/>
          </a:xfrm>
          <a:custGeom>
            <a:avLst/>
            <a:gdLst/>
            <a:ahLst/>
            <a:cxnLst/>
            <a:rect l="0" t="0" r="0" b="0"/>
            <a:pathLst>
              <a:path w="125567" h="128422">
                <a:moveTo>
                  <a:pt x="125566" y="25551"/>
                </a:moveTo>
                <a:lnTo>
                  <a:pt x="121016" y="16449"/>
                </a:lnTo>
                <a:lnTo>
                  <a:pt x="118723" y="12815"/>
                </a:lnTo>
                <a:lnTo>
                  <a:pt x="116241" y="9441"/>
                </a:lnTo>
                <a:lnTo>
                  <a:pt x="113635" y="6238"/>
                </a:lnTo>
                <a:lnTo>
                  <a:pt x="110944" y="4103"/>
                </a:lnTo>
                <a:lnTo>
                  <a:pt x="108198" y="2680"/>
                </a:lnTo>
                <a:lnTo>
                  <a:pt x="105415" y="1731"/>
                </a:lnTo>
                <a:lnTo>
                  <a:pt x="102607" y="1098"/>
                </a:lnTo>
                <a:lnTo>
                  <a:pt x="99783" y="677"/>
                </a:lnTo>
                <a:lnTo>
                  <a:pt x="96947" y="395"/>
                </a:lnTo>
                <a:lnTo>
                  <a:pt x="94105" y="208"/>
                </a:lnTo>
                <a:lnTo>
                  <a:pt x="91257" y="83"/>
                </a:lnTo>
                <a:lnTo>
                  <a:pt x="88406" y="0"/>
                </a:lnTo>
                <a:lnTo>
                  <a:pt x="85553" y="897"/>
                </a:lnTo>
                <a:lnTo>
                  <a:pt x="82698" y="2447"/>
                </a:lnTo>
                <a:lnTo>
                  <a:pt x="79843" y="4433"/>
                </a:lnTo>
                <a:lnTo>
                  <a:pt x="76034" y="5757"/>
                </a:lnTo>
                <a:lnTo>
                  <a:pt x="71590" y="6640"/>
                </a:lnTo>
                <a:lnTo>
                  <a:pt x="66722" y="7228"/>
                </a:lnTo>
                <a:lnTo>
                  <a:pt x="62524" y="8574"/>
                </a:lnTo>
                <a:lnTo>
                  <a:pt x="58774" y="10423"/>
                </a:lnTo>
                <a:lnTo>
                  <a:pt x="50161" y="15970"/>
                </a:lnTo>
                <a:lnTo>
                  <a:pt x="36808" y="24785"/>
                </a:lnTo>
                <a:lnTo>
                  <a:pt x="31151" y="28850"/>
                </a:lnTo>
                <a:lnTo>
                  <a:pt x="26428" y="32513"/>
                </a:lnTo>
                <a:lnTo>
                  <a:pt x="22327" y="35907"/>
                </a:lnTo>
                <a:lnTo>
                  <a:pt x="17688" y="41027"/>
                </a:lnTo>
                <a:lnTo>
                  <a:pt x="12690" y="47298"/>
                </a:lnTo>
                <a:lnTo>
                  <a:pt x="7453" y="54337"/>
                </a:lnTo>
                <a:lnTo>
                  <a:pt x="3961" y="59981"/>
                </a:lnTo>
                <a:lnTo>
                  <a:pt x="1634" y="64697"/>
                </a:lnTo>
                <a:lnTo>
                  <a:pt x="82" y="68793"/>
                </a:lnTo>
                <a:lnTo>
                  <a:pt x="0" y="72476"/>
                </a:lnTo>
                <a:lnTo>
                  <a:pt x="898" y="75884"/>
                </a:lnTo>
                <a:lnTo>
                  <a:pt x="2449" y="79109"/>
                </a:lnTo>
                <a:lnTo>
                  <a:pt x="5388" y="80306"/>
                </a:lnTo>
                <a:lnTo>
                  <a:pt x="9253" y="80152"/>
                </a:lnTo>
                <a:lnTo>
                  <a:pt x="20041" y="77611"/>
                </a:lnTo>
                <a:lnTo>
                  <a:pt x="21879" y="77402"/>
                </a:lnTo>
                <a:lnTo>
                  <a:pt x="24056" y="77264"/>
                </a:lnTo>
                <a:lnTo>
                  <a:pt x="26460" y="77171"/>
                </a:lnTo>
                <a:lnTo>
                  <a:pt x="29016" y="76156"/>
                </a:lnTo>
                <a:lnTo>
                  <a:pt x="31672" y="74528"/>
                </a:lnTo>
                <a:lnTo>
                  <a:pt x="34395" y="72490"/>
                </a:lnTo>
                <a:lnTo>
                  <a:pt x="38116" y="70178"/>
                </a:lnTo>
                <a:lnTo>
                  <a:pt x="42501" y="67685"/>
                </a:lnTo>
                <a:lnTo>
                  <a:pt x="47329" y="65070"/>
                </a:lnTo>
                <a:lnTo>
                  <a:pt x="51501" y="62375"/>
                </a:lnTo>
                <a:lnTo>
                  <a:pt x="55234" y="59625"/>
                </a:lnTo>
                <a:lnTo>
                  <a:pt x="58676" y="56839"/>
                </a:lnTo>
                <a:lnTo>
                  <a:pt x="63828" y="52125"/>
                </a:lnTo>
                <a:lnTo>
                  <a:pt x="77172" y="39266"/>
                </a:lnTo>
                <a:lnTo>
                  <a:pt x="82826" y="34694"/>
                </a:lnTo>
                <a:lnTo>
                  <a:pt x="87548" y="31646"/>
                </a:lnTo>
                <a:lnTo>
                  <a:pt x="99129" y="25907"/>
                </a:lnTo>
                <a:lnTo>
                  <a:pt x="99369" y="27694"/>
                </a:lnTo>
                <a:lnTo>
                  <a:pt x="99529" y="30789"/>
                </a:lnTo>
                <a:lnTo>
                  <a:pt x="99707" y="39309"/>
                </a:lnTo>
                <a:lnTo>
                  <a:pt x="99786" y="49445"/>
                </a:lnTo>
                <a:lnTo>
                  <a:pt x="98854" y="53863"/>
                </a:lnTo>
                <a:lnTo>
                  <a:pt x="97281" y="57760"/>
                </a:lnTo>
                <a:lnTo>
                  <a:pt x="95279" y="61311"/>
                </a:lnTo>
                <a:lnTo>
                  <a:pt x="93945" y="64631"/>
                </a:lnTo>
                <a:lnTo>
                  <a:pt x="93056" y="67797"/>
                </a:lnTo>
                <a:lnTo>
                  <a:pt x="92463" y="70860"/>
                </a:lnTo>
                <a:lnTo>
                  <a:pt x="92067" y="75759"/>
                </a:lnTo>
                <a:lnTo>
                  <a:pt x="91804" y="81883"/>
                </a:lnTo>
                <a:lnTo>
                  <a:pt x="91628" y="88823"/>
                </a:lnTo>
                <a:lnTo>
                  <a:pt x="93416" y="95355"/>
                </a:lnTo>
                <a:lnTo>
                  <a:pt x="96513" y="101614"/>
                </a:lnTo>
                <a:lnTo>
                  <a:pt x="100482" y="107692"/>
                </a:lnTo>
                <a:lnTo>
                  <a:pt x="103129" y="112697"/>
                </a:lnTo>
                <a:lnTo>
                  <a:pt x="104893" y="116986"/>
                </a:lnTo>
                <a:lnTo>
                  <a:pt x="106069" y="120797"/>
                </a:lnTo>
                <a:lnTo>
                  <a:pt x="107806" y="123338"/>
                </a:lnTo>
                <a:lnTo>
                  <a:pt x="109916" y="125032"/>
                </a:lnTo>
                <a:lnTo>
                  <a:pt x="116994" y="12842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615"/>
          <p:cNvSpPr/>
          <p:nvPr/>
        </p:nvSpPr>
        <p:spPr>
          <a:xfrm>
            <a:off x="2609047" y="2983248"/>
            <a:ext cx="168983" cy="205554"/>
          </a:xfrm>
          <a:custGeom>
            <a:avLst/>
            <a:gdLst/>
            <a:ahLst/>
            <a:cxnLst/>
            <a:rect l="0" t="0" r="0" b="0"/>
            <a:pathLst>
              <a:path w="168983" h="205554">
                <a:moveTo>
                  <a:pt x="119865" y="17127"/>
                </a:moveTo>
                <a:lnTo>
                  <a:pt x="127246" y="2365"/>
                </a:lnTo>
                <a:lnTo>
                  <a:pt x="126691" y="1570"/>
                </a:lnTo>
                <a:lnTo>
                  <a:pt x="125368" y="1041"/>
                </a:lnTo>
                <a:lnTo>
                  <a:pt x="120952" y="191"/>
                </a:lnTo>
                <a:lnTo>
                  <a:pt x="117808" y="75"/>
                </a:lnTo>
                <a:lnTo>
                  <a:pt x="108029" y="0"/>
                </a:lnTo>
                <a:lnTo>
                  <a:pt x="103402" y="1899"/>
                </a:lnTo>
                <a:lnTo>
                  <a:pt x="97459" y="5070"/>
                </a:lnTo>
                <a:lnTo>
                  <a:pt x="90640" y="9089"/>
                </a:lnTo>
                <a:lnTo>
                  <a:pt x="85142" y="11768"/>
                </a:lnTo>
                <a:lnTo>
                  <a:pt x="80524" y="13554"/>
                </a:lnTo>
                <a:lnTo>
                  <a:pt x="76493" y="14745"/>
                </a:lnTo>
                <a:lnTo>
                  <a:pt x="72853" y="17444"/>
                </a:lnTo>
                <a:lnTo>
                  <a:pt x="69473" y="21148"/>
                </a:lnTo>
                <a:lnTo>
                  <a:pt x="66268" y="25523"/>
                </a:lnTo>
                <a:lnTo>
                  <a:pt x="63179" y="30344"/>
                </a:lnTo>
                <a:lnTo>
                  <a:pt x="60167" y="35463"/>
                </a:lnTo>
                <a:lnTo>
                  <a:pt x="57206" y="40781"/>
                </a:lnTo>
                <a:lnTo>
                  <a:pt x="54280" y="47184"/>
                </a:lnTo>
                <a:lnTo>
                  <a:pt x="51377" y="54310"/>
                </a:lnTo>
                <a:lnTo>
                  <a:pt x="48489" y="61918"/>
                </a:lnTo>
                <a:lnTo>
                  <a:pt x="47516" y="66990"/>
                </a:lnTo>
                <a:lnTo>
                  <a:pt x="47820" y="70371"/>
                </a:lnTo>
                <a:lnTo>
                  <a:pt x="50697" y="75081"/>
                </a:lnTo>
                <a:lnTo>
                  <a:pt x="55151" y="80349"/>
                </a:lnTo>
                <a:lnTo>
                  <a:pt x="58463" y="84119"/>
                </a:lnTo>
                <a:lnTo>
                  <a:pt x="60833" y="84648"/>
                </a:lnTo>
                <a:lnTo>
                  <a:pt x="64318" y="85001"/>
                </a:lnTo>
                <a:lnTo>
                  <a:pt x="72317" y="85393"/>
                </a:lnTo>
                <a:lnTo>
                  <a:pt x="79048" y="85567"/>
                </a:lnTo>
                <a:lnTo>
                  <a:pt x="82176" y="84661"/>
                </a:lnTo>
                <a:lnTo>
                  <a:pt x="85214" y="83105"/>
                </a:lnTo>
                <a:lnTo>
                  <a:pt x="88192" y="81114"/>
                </a:lnTo>
                <a:lnTo>
                  <a:pt x="93034" y="78835"/>
                </a:lnTo>
                <a:lnTo>
                  <a:pt x="99121" y="76363"/>
                </a:lnTo>
                <a:lnTo>
                  <a:pt x="106035" y="73763"/>
                </a:lnTo>
                <a:lnTo>
                  <a:pt x="129420" y="65552"/>
                </a:lnTo>
                <a:lnTo>
                  <a:pt x="136712" y="60840"/>
                </a:lnTo>
                <a:lnTo>
                  <a:pt x="143479" y="54841"/>
                </a:lnTo>
                <a:lnTo>
                  <a:pt x="159564" y="37826"/>
                </a:lnTo>
                <a:lnTo>
                  <a:pt x="163476" y="33784"/>
                </a:lnTo>
                <a:lnTo>
                  <a:pt x="166084" y="30137"/>
                </a:lnTo>
                <a:lnTo>
                  <a:pt x="167823" y="26752"/>
                </a:lnTo>
                <a:lnTo>
                  <a:pt x="168982" y="23544"/>
                </a:lnTo>
                <a:lnTo>
                  <a:pt x="168802" y="23310"/>
                </a:lnTo>
                <a:lnTo>
                  <a:pt x="166062" y="28130"/>
                </a:lnTo>
                <a:lnTo>
                  <a:pt x="163998" y="33987"/>
                </a:lnTo>
                <a:lnTo>
                  <a:pt x="161670" y="41702"/>
                </a:lnTo>
                <a:lnTo>
                  <a:pt x="156542" y="60434"/>
                </a:lnTo>
                <a:lnTo>
                  <a:pt x="151089" y="81459"/>
                </a:lnTo>
                <a:lnTo>
                  <a:pt x="149253" y="90495"/>
                </a:lnTo>
                <a:lnTo>
                  <a:pt x="148030" y="98424"/>
                </a:lnTo>
                <a:lnTo>
                  <a:pt x="147214" y="105615"/>
                </a:lnTo>
                <a:lnTo>
                  <a:pt x="145717" y="112314"/>
                </a:lnTo>
                <a:lnTo>
                  <a:pt x="143768" y="118685"/>
                </a:lnTo>
                <a:lnTo>
                  <a:pt x="141515" y="124837"/>
                </a:lnTo>
                <a:lnTo>
                  <a:pt x="139061" y="130844"/>
                </a:lnTo>
                <a:lnTo>
                  <a:pt x="136472" y="136753"/>
                </a:lnTo>
                <a:lnTo>
                  <a:pt x="133794" y="142598"/>
                </a:lnTo>
                <a:lnTo>
                  <a:pt x="131056" y="147446"/>
                </a:lnTo>
                <a:lnTo>
                  <a:pt x="128278" y="151631"/>
                </a:lnTo>
                <a:lnTo>
                  <a:pt x="125474" y="155374"/>
                </a:lnTo>
                <a:lnTo>
                  <a:pt x="120747" y="160726"/>
                </a:lnTo>
                <a:lnTo>
                  <a:pt x="107874" y="174294"/>
                </a:lnTo>
                <a:lnTo>
                  <a:pt x="93664" y="188895"/>
                </a:lnTo>
                <a:lnTo>
                  <a:pt x="89062" y="192599"/>
                </a:lnTo>
                <a:lnTo>
                  <a:pt x="84090" y="196021"/>
                </a:lnTo>
                <a:lnTo>
                  <a:pt x="78870" y="199254"/>
                </a:lnTo>
                <a:lnTo>
                  <a:pt x="73485" y="201410"/>
                </a:lnTo>
                <a:lnTo>
                  <a:pt x="67990" y="202847"/>
                </a:lnTo>
                <a:lnTo>
                  <a:pt x="62422" y="203805"/>
                </a:lnTo>
                <a:lnTo>
                  <a:pt x="56805" y="204444"/>
                </a:lnTo>
                <a:lnTo>
                  <a:pt x="51155" y="204870"/>
                </a:lnTo>
                <a:lnTo>
                  <a:pt x="40749" y="205343"/>
                </a:lnTo>
                <a:lnTo>
                  <a:pt x="32950" y="205553"/>
                </a:lnTo>
                <a:lnTo>
                  <a:pt x="29537" y="204657"/>
                </a:lnTo>
                <a:lnTo>
                  <a:pt x="26309" y="203107"/>
                </a:lnTo>
                <a:lnTo>
                  <a:pt x="23204" y="201121"/>
                </a:lnTo>
                <a:lnTo>
                  <a:pt x="20182" y="198844"/>
                </a:lnTo>
                <a:lnTo>
                  <a:pt x="17215" y="196374"/>
                </a:lnTo>
                <a:lnTo>
                  <a:pt x="14284" y="193775"/>
                </a:lnTo>
                <a:lnTo>
                  <a:pt x="11378" y="192042"/>
                </a:lnTo>
                <a:lnTo>
                  <a:pt x="8487" y="190887"/>
                </a:lnTo>
                <a:lnTo>
                  <a:pt x="5608" y="190117"/>
                </a:lnTo>
                <a:lnTo>
                  <a:pt x="3689" y="188651"/>
                </a:lnTo>
                <a:lnTo>
                  <a:pt x="2409" y="186721"/>
                </a:lnTo>
                <a:lnTo>
                  <a:pt x="987" y="182037"/>
                </a:lnTo>
                <a:lnTo>
                  <a:pt x="356" y="176780"/>
                </a:lnTo>
                <a:lnTo>
                  <a:pt x="75" y="171269"/>
                </a:lnTo>
                <a:lnTo>
                  <a:pt x="0" y="168466"/>
                </a:lnTo>
                <a:lnTo>
                  <a:pt x="1855" y="164692"/>
                </a:lnTo>
                <a:lnTo>
                  <a:pt x="4997" y="160271"/>
                </a:lnTo>
                <a:lnTo>
                  <a:pt x="8996" y="155419"/>
                </a:lnTo>
                <a:lnTo>
                  <a:pt x="13567" y="151231"/>
                </a:lnTo>
                <a:lnTo>
                  <a:pt x="18520" y="147487"/>
                </a:lnTo>
                <a:lnTo>
                  <a:pt x="23727" y="144039"/>
                </a:lnTo>
                <a:lnTo>
                  <a:pt x="28150" y="140787"/>
                </a:lnTo>
                <a:lnTo>
                  <a:pt x="32052" y="137667"/>
                </a:lnTo>
                <a:lnTo>
                  <a:pt x="35605" y="134634"/>
                </a:lnTo>
                <a:lnTo>
                  <a:pt x="39879" y="131660"/>
                </a:lnTo>
                <a:lnTo>
                  <a:pt x="44634" y="128725"/>
                </a:lnTo>
                <a:lnTo>
                  <a:pt x="49708" y="125815"/>
                </a:lnTo>
                <a:lnTo>
                  <a:pt x="57854" y="121971"/>
                </a:lnTo>
                <a:lnTo>
                  <a:pt x="68047" y="117503"/>
                </a:lnTo>
                <a:lnTo>
                  <a:pt x="145582" y="9427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616"/>
          <p:cNvSpPr/>
          <p:nvPr/>
        </p:nvSpPr>
        <p:spPr>
          <a:xfrm>
            <a:off x="2857500" y="3004302"/>
            <a:ext cx="197168" cy="98944"/>
          </a:xfrm>
          <a:custGeom>
            <a:avLst/>
            <a:gdLst/>
            <a:ahLst/>
            <a:cxnLst/>
            <a:rect l="0" t="0" r="0" b="0"/>
            <a:pathLst>
              <a:path w="197168" h="98944">
                <a:moveTo>
                  <a:pt x="0" y="30362"/>
                </a:moveTo>
                <a:lnTo>
                  <a:pt x="27304" y="25812"/>
                </a:lnTo>
                <a:lnTo>
                  <a:pt x="39158" y="21614"/>
                </a:lnTo>
                <a:lnTo>
                  <a:pt x="50870" y="15957"/>
                </a:lnTo>
                <a:lnTo>
                  <a:pt x="62488" y="9329"/>
                </a:lnTo>
                <a:lnTo>
                  <a:pt x="65471" y="4910"/>
                </a:lnTo>
                <a:lnTo>
                  <a:pt x="62697" y="1964"/>
                </a:lnTo>
                <a:lnTo>
                  <a:pt x="56085" y="0"/>
                </a:lnTo>
                <a:lnTo>
                  <a:pt x="49773" y="3454"/>
                </a:lnTo>
                <a:lnTo>
                  <a:pt x="43659" y="10518"/>
                </a:lnTo>
                <a:lnTo>
                  <a:pt x="37678" y="19990"/>
                </a:lnTo>
                <a:lnTo>
                  <a:pt x="40359" y="31068"/>
                </a:lnTo>
                <a:lnTo>
                  <a:pt x="48813" y="43215"/>
                </a:lnTo>
                <a:lnTo>
                  <a:pt x="197167" y="9894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617"/>
          <p:cNvSpPr/>
          <p:nvPr/>
        </p:nvSpPr>
        <p:spPr>
          <a:xfrm>
            <a:off x="2858020" y="2983264"/>
            <a:ext cx="265228" cy="205707"/>
          </a:xfrm>
          <a:custGeom>
            <a:avLst/>
            <a:gdLst/>
            <a:ahLst/>
            <a:cxnLst/>
            <a:rect l="0" t="0" r="0" b="0"/>
            <a:pathLst>
              <a:path w="265228" h="205707">
                <a:moveTo>
                  <a:pt x="59487" y="77118"/>
                </a:moveTo>
                <a:lnTo>
                  <a:pt x="59487" y="72179"/>
                </a:lnTo>
                <a:lnTo>
                  <a:pt x="59487" y="74288"/>
                </a:lnTo>
                <a:lnTo>
                  <a:pt x="60440" y="75231"/>
                </a:lnTo>
                <a:lnTo>
                  <a:pt x="62027" y="75860"/>
                </a:lnTo>
                <a:lnTo>
                  <a:pt x="68812" y="76745"/>
                </a:lnTo>
                <a:lnTo>
                  <a:pt x="71419" y="76869"/>
                </a:lnTo>
                <a:lnTo>
                  <a:pt x="74109" y="77905"/>
                </a:lnTo>
                <a:lnTo>
                  <a:pt x="79638" y="81595"/>
                </a:lnTo>
                <a:lnTo>
                  <a:pt x="87811" y="83871"/>
                </a:lnTo>
                <a:lnTo>
                  <a:pt x="92657" y="84477"/>
                </a:lnTo>
                <a:lnTo>
                  <a:pt x="98745" y="84882"/>
                </a:lnTo>
                <a:lnTo>
                  <a:pt x="105662" y="85151"/>
                </a:lnTo>
                <a:lnTo>
                  <a:pt x="113130" y="85331"/>
                </a:lnTo>
                <a:lnTo>
                  <a:pt x="120966" y="84498"/>
                </a:lnTo>
                <a:lnTo>
                  <a:pt x="129048" y="82991"/>
                </a:lnTo>
                <a:lnTo>
                  <a:pt x="137294" y="81033"/>
                </a:lnTo>
                <a:lnTo>
                  <a:pt x="143743" y="79728"/>
                </a:lnTo>
                <a:lnTo>
                  <a:pt x="148995" y="78858"/>
                </a:lnTo>
                <a:lnTo>
                  <a:pt x="153449" y="78278"/>
                </a:lnTo>
                <a:lnTo>
                  <a:pt x="158323" y="76939"/>
                </a:lnTo>
                <a:lnTo>
                  <a:pt x="163478" y="75094"/>
                </a:lnTo>
                <a:lnTo>
                  <a:pt x="168819" y="72911"/>
                </a:lnTo>
                <a:lnTo>
                  <a:pt x="173333" y="70503"/>
                </a:lnTo>
                <a:lnTo>
                  <a:pt x="180888" y="65288"/>
                </a:lnTo>
                <a:lnTo>
                  <a:pt x="186141" y="62564"/>
                </a:lnTo>
                <a:lnTo>
                  <a:pt x="192500" y="59795"/>
                </a:lnTo>
                <a:lnTo>
                  <a:pt x="199597" y="56997"/>
                </a:lnTo>
                <a:lnTo>
                  <a:pt x="205281" y="53227"/>
                </a:lnTo>
                <a:lnTo>
                  <a:pt x="210023" y="48808"/>
                </a:lnTo>
                <a:lnTo>
                  <a:pt x="214137" y="43957"/>
                </a:lnTo>
                <a:lnTo>
                  <a:pt x="217832" y="40723"/>
                </a:lnTo>
                <a:lnTo>
                  <a:pt x="224477" y="37130"/>
                </a:lnTo>
                <a:lnTo>
                  <a:pt x="226631" y="35219"/>
                </a:lnTo>
                <a:lnTo>
                  <a:pt x="228066" y="32993"/>
                </a:lnTo>
                <a:lnTo>
                  <a:pt x="229023" y="30556"/>
                </a:lnTo>
                <a:lnTo>
                  <a:pt x="228709" y="27979"/>
                </a:lnTo>
                <a:lnTo>
                  <a:pt x="227546" y="25309"/>
                </a:lnTo>
                <a:lnTo>
                  <a:pt x="223715" y="19802"/>
                </a:lnTo>
                <a:lnTo>
                  <a:pt x="218837" y="14179"/>
                </a:lnTo>
                <a:lnTo>
                  <a:pt x="213836" y="8700"/>
                </a:lnTo>
                <a:lnTo>
                  <a:pt x="209684" y="4483"/>
                </a:lnTo>
                <a:lnTo>
                  <a:pt x="206291" y="2977"/>
                </a:lnTo>
                <a:lnTo>
                  <a:pt x="202124" y="1973"/>
                </a:lnTo>
                <a:lnTo>
                  <a:pt x="197441" y="1304"/>
                </a:lnTo>
                <a:lnTo>
                  <a:pt x="192413" y="858"/>
                </a:lnTo>
                <a:lnTo>
                  <a:pt x="187157" y="561"/>
                </a:lnTo>
                <a:lnTo>
                  <a:pt x="181748" y="362"/>
                </a:lnTo>
                <a:lnTo>
                  <a:pt x="146644" y="44"/>
                </a:lnTo>
                <a:lnTo>
                  <a:pt x="128703" y="0"/>
                </a:lnTo>
                <a:lnTo>
                  <a:pt x="119918" y="941"/>
                </a:lnTo>
                <a:lnTo>
                  <a:pt x="111205" y="2521"/>
                </a:lnTo>
                <a:lnTo>
                  <a:pt x="102538" y="4527"/>
                </a:lnTo>
                <a:lnTo>
                  <a:pt x="95808" y="6816"/>
                </a:lnTo>
                <a:lnTo>
                  <a:pt x="90368" y="9295"/>
                </a:lnTo>
                <a:lnTo>
                  <a:pt x="85790" y="11900"/>
                </a:lnTo>
                <a:lnTo>
                  <a:pt x="77022" y="15542"/>
                </a:lnTo>
                <a:lnTo>
                  <a:pt x="65462" y="19875"/>
                </a:lnTo>
                <a:lnTo>
                  <a:pt x="52040" y="24669"/>
                </a:lnTo>
                <a:lnTo>
                  <a:pt x="40235" y="30722"/>
                </a:lnTo>
                <a:lnTo>
                  <a:pt x="29507" y="37615"/>
                </a:lnTo>
                <a:lnTo>
                  <a:pt x="19498" y="45068"/>
                </a:lnTo>
                <a:lnTo>
                  <a:pt x="12825" y="50988"/>
                </a:lnTo>
                <a:lnTo>
                  <a:pt x="8377" y="55889"/>
                </a:lnTo>
                <a:lnTo>
                  <a:pt x="5411" y="60107"/>
                </a:lnTo>
                <a:lnTo>
                  <a:pt x="3434" y="63873"/>
                </a:lnTo>
                <a:lnTo>
                  <a:pt x="2116" y="67335"/>
                </a:lnTo>
                <a:lnTo>
                  <a:pt x="1237" y="70596"/>
                </a:lnTo>
                <a:lnTo>
                  <a:pt x="651" y="74675"/>
                </a:lnTo>
                <a:lnTo>
                  <a:pt x="261" y="79300"/>
                </a:lnTo>
                <a:lnTo>
                  <a:pt x="0" y="84288"/>
                </a:lnTo>
                <a:lnTo>
                  <a:pt x="779" y="88565"/>
                </a:lnTo>
                <a:lnTo>
                  <a:pt x="2251" y="92369"/>
                </a:lnTo>
                <a:lnTo>
                  <a:pt x="4184" y="95858"/>
                </a:lnTo>
                <a:lnTo>
                  <a:pt x="7379" y="100089"/>
                </a:lnTo>
                <a:lnTo>
                  <a:pt x="11413" y="104815"/>
                </a:lnTo>
                <a:lnTo>
                  <a:pt x="20023" y="114193"/>
                </a:lnTo>
                <a:lnTo>
                  <a:pt x="27025" y="121536"/>
                </a:lnTo>
                <a:lnTo>
                  <a:pt x="40873" y="135576"/>
                </a:lnTo>
                <a:lnTo>
                  <a:pt x="47077" y="139902"/>
                </a:lnTo>
                <a:lnTo>
                  <a:pt x="54072" y="143739"/>
                </a:lnTo>
                <a:lnTo>
                  <a:pt x="61592" y="147250"/>
                </a:lnTo>
                <a:lnTo>
                  <a:pt x="82647" y="156230"/>
                </a:lnTo>
                <a:lnTo>
                  <a:pt x="94930" y="161292"/>
                </a:lnTo>
                <a:lnTo>
                  <a:pt x="105975" y="165619"/>
                </a:lnTo>
                <a:lnTo>
                  <a:pt x="125869" y="172967"/>
                </a:lnTo>
                <a:lnTo>
                  <a:pt x="134221" y="176260"/>
                </a:lnTo>
                <a:lnTo>
                  <a:pt x="141695" y="179408"/>
                </a:lnTo>
                <a:lnTo>
                  <a:pt x="148582" y="182459"/>
                </a:lnTo>
                <a:lnTo>
                  <a:pt x="159841" y="185445"/>
                </a:lnTo>
                <a:lnTo>
                  <a:pt x="174015" y="188389"/>
                </a:lnTo>
                <a:lnTo>
                  <a:pt x="190131" y="191304"/>
                </a:lnTo>
                <a:lnTo>
                  <a:pt x="218199" y="197082"/>
                </a:lnTo>
                <a:lnTo>
                  <a:pt x="265227" y="20570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618"/>
          <p:cNvSpPr/>
          <p:nvPr/>
        </p:nvSpPr>
        <p:spPr>
          <a:xfrm>
            <a:off x="997270" y="3514547"/>
            <a:ext cx="188593" cy="308789"/>
          </a:xfrm>
          <a:custGeom>
            <a:avLst/>
            <a:gdLst/>
            <a:ahLst/>
            <a:cxnLst/>
            <a:rect l="0" t="0" r="0" b="0"/>
            <a:pathLst>
              <a:path w="188593" h="308789">
                <a:moveTo>
                  <a:pt x="8569" y="43040"/>
                </a:moveTo>
                <a:lnTo>
                  <a:pt x="1189" y="50421"/>
                </a:lnTo>
                <a:lnTo>
                  <a:pt x="527" y="53623"/>
                </a:lnTo>
                <a:lnTo>
                  <a:pt x="43" y="62149"/>
                </a:lnTo>
                <a:lnTo>
                  <a:pt x="0" y="101336"/>
                </a:lnTo>
                <a:lnTo>
                  <a:pt x="3809" y="108574"/>
                </a:lnTo>
                <a:lnTo>
                  <a:pt x="10158" y="114352"/>
                </a:lnTo>
                <a:lnTo>
                  <a:pt x="18201" y="119156"/>
                </a:lnTo>
                <a:lnTo>
                  <a:pt x="31183" y="115692"/>
                </a:lnTo>
                <a:lnTo>
                  <a:pt x="47458" y="106714"/>
                </a:lnTo>
                <a:lnTo>
                  <a:pt x="65927" y="94062"/>
                </a:lnTo>
                <a:lnTo>
                  <a:pt x="84908" y="77055"/>
                </a:lnTo>
                <a:lnTo>
                  <a:pt x="104229" y="57144"/>
                </a:lnTo>
                <a:lnTo>
                  <a:pt x="155841" y="0"/>
                </a:lnTo>
                <a:lnTo>
                  <a:pt x="161043" y="6727"/>
                </a:lnTo>
                <a:lnTo>
                  <a:pt x="164511" y="23594"/>
                </a:lnTo>
                <a:lnTo>
                  <a:pt x="166823" y="47221"/>
                </a:lnTo>
                <a:lnTo>
                  <a:pt x="188592" y="3087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619"/>
          <p:cNvSpPr/>
          <p:nvPr/>
        </p:nvSpPr>
        <p:spPr>
          <a:xfrm>
            <a:off x="1271587" y="3557618"/>
            <a:ext cx="188596" cy="8543"/>
          </a:xfrm>
          <a:custGeom>
            <a:avLst/>
            <a:gdLst/>
            <a:ahLst/>
            <a:cxnLst/>
            <a:rect l="0" t="0" r="0" b="0"/>
            <a:pathLst>
              <a:path w="188596" h="8543">
                <a:moveTo>
                  <a:pt x="0" y="8542"/>
                </a:moveTo>
                <a:lnTo>
                  <a:pt x="4551" y="8542"/>
                </a:lnTo>
                <a:lnTo>
                  <a:pt x="8749" y="7589"/>
                </a:lnTo>
                <a:lnTo>
                  <a:pt x="14405" y="6002"/>
                </a:lnTo>
                <a:lnTo>
                  <a:pt x="21033" y="3991"/>
                </a:lnTo>
                <a:lnTo>
                  <a:pt x="31167" y="2650"/>
                </a:lnTo>
                <a:lnTo>
                  <a:pt x="43638" y="1756"/>
                </a:lnTo>
                <a:lnTo>
                  <a:pt x="68925" y="764"/>
                </a:lnTo>
                <a:lnTo>
                  <a:pt x="86513" y="322"/>
                </a:lnTo>
                <a:lnTo>
                  <a:pt x="165032" y="0"/>
                </a:lnTo>
                <a:lnTo>
                  <a:pt x="170981" y="942"/>
                </a:lnTo>
                <a:lnTo>
                  <a:pt x="175900" y="2523"/>
                </a:lnTo>
                <a:lnTo>
                  <a:pt x="188595" y="854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620"/>
          <p:cNvSpPr/>
          <p:nvPr/>
        </p:nvSpPr>
        <p:spPr>
          <a:xfrm>
            <a:off x="1271587" y="3643312"/>
            <a:ext cx="231458" cy="22085"/>
          </a:xfrm>
          <a:custGeom>
            <a:avLst/>
            <a:gdLst/>
            <a:ahLst/>
            <a:cxnLst/>
            <a:rect l="0" t="0" r="0" b="0"/>
            <a:pathLst>
              <a:path w="231458" h="22085">
                <a:moveTo>
                  <a:pt x="0" y="17145"/>
                </a:moveTo>
                <a:lnTo>
                  <a:pt x="0" y="22084"/>
                </a:lnTo>
                <a:lnTo>
                  <a:pt x="0" y="19975"/>
                </a:lnTo>
                <a:lnTo>
                  <a:pt x="952" y="19032"/>
                </a:lnTo>
                <a:lnTo>
                  <a:pt x="2540" y="18403"/>
                </a:lnTo>
                <a:lnTo>
                  <a:pt x="4551" y="17983"/>
                </a:lnTo>
                <a:lnTo>
                  <a:pt x="7796" y="16752"/>
                </a:lnTo>
                <a:lnTo>
                  <a:pt x="11865" y="14978"/>
                </a:lnTo>
                <a:lnTo>
                  <a:pt x="16483" y="12843"/>
                </a:lnTo>
                <a:lnTo>
                  <a:pt x="24323" y="11419"/>
                </a:lnTo>
                <a:lnTo>
                  <a:pt x="34313" y="10471"/>
                </a:lnTo>
                <a:lnTo>
                  <a:pt x="45735" y="9838"/>
                </a:lnTo>
                <a:lnTo>
                  <a:pt x="60018" y="8463"/>
                </a:lnTo>
                <a:lnTo>
                  <a:pt x="115607" y="1954"/>
                </a:lnTo>
                <a:lnTo>
                  <a:pt x="122791" y="1303"/>
                </a:lnTo>
                <a:lnTo>
                  <a:pt x="136154" y="869"/>
                </a:lnTo>
                <a:lnTo>
                  <a:pt x="231457"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621"/>
          <p:cNvSpPr/>
          <p:nvPr/>
        </p:nvSpPr>
        <p:spPr>
          <a:xfrm>
            <a:off x="1597342" y="3514725"/>
            <a:ext cx="205741" cy="180023"/>
          </a:xfrm>
          <a:custGeom>
            <a:avLst/>
            <a:gdLst/>
            <a:ahLst/>
            <a:cxnLst/>
            <a:rect l="0" t="0" r="0" b="0"/>
            <a:pathLst>
              <a:path w="205741" h="180023">
                <a:moveTo>
                  <a:pt x="0" y="0"/>
                </a:moveTo>
                <a:lnTo>
                  <a:pt x="9102" y="4550"/>
                </a:lnTo>
                <a:lnTo>
                  <a:pt x="12735" y="6844"/>
                </a:lnTo>
                <a:lnTo>
                  <a:pt x="16110" y="9325"/>
                </a:lnTo>
                <a:lnTo>
                  <a:pt x="19313" y="11931"/>
                </a:lnTo>
                <a:lnTo>
                  <a:pt x="23352" y="15574"/>
                </a:lnTo>
                <a:lnTo>
                  <a:pt x="32921" y="24702"/>
                </a:lnTo>
                <a:lnTo>
                  <a:pt x="38140" y="28850"/>
                </a:lnTo>
                <a:lnTo>
                  <a:pt x="43524" y="32568"/>
                </a:lnTo>
                <a:lnTo>
                  <a:pt x="49019" y="36000"/>
                </a:lnTo>
                <a:lnTo>
                  <a:pt x="53634" y="39239"/>
                </a:lnTo>
                <a:lnTo>
                  <a:pt x="57664" y="42352"/>
                </a:lnTo>
                <a:lnTo>
                  <a:pt x="61302" y="45380"/>
                </a:lnTo>
                <a:lnTo>
                  <a:pt x="65633" y="48350"/>
                </a:lnTo>
                <a:lnTo>
                  <a:pt x="70426" y="51284"/>
                </a:lnTo>
                <a:lnTo>
                  <a:pt x="75525" y="54192"/>
                </a:lnTo>
                <a:lnTo>
                  <a:pt x="81783" y="58987"/>
                </a:lnTo>
                <a:lnTo>
                  <a:pt x="88812" y="65042"/>
                </a:lnTo>
                <a:lnTo>
                  <a:pt x="102337" y="77485"/>
                </a:lnTo>
                <a:lnTo>
                  <a:pt x="111523" y="86190"/>
                </a:lnTo>
                <a:lnTo>
                  <a:pt x="116259" y="89845"/>
                </a:lnTo>
                <a:lnTo>
                  <a:pt x="121321" y="93234"/>
                </a:lnTo>
                <a:lnTo>
                  <a:pt x="126601" y="96446"/>
                </a:lnTo>
                <a:lnTo>
                  <a:pt x="131073" y="99540"/>
                </a:lnTo>
                <a:lnTo>
                  <a:pt x="135007" y="102554"/>
                </a:lnTo>
                <a:lnTo>
                  <a:pt x="138582" y="105517"/>
                </a:lnTo>
                <a:lnTo>
                  <a:pt x="141918" y="109397"/>
                </a:lnTo>
                <a:lnTo>
                  <a:pt x="145095" y="113889"/>
                </a:lnTo>
                <a:lnTo>
                  <a:pt x="148165" y="118788"/>
                </a:lnTo>
                <a:lnTo>
                  <a:pt x="151164" y="122054"/>
                </a:lnTo>
                <a:lnTo>
                  <a:pt x="154116" y="124232"/>
                </a:lnTo>
                <a:lnTo>
                  <a:pt x="159936" y="127604"/>
                </a:lnTo>
                <a:lnTo>
                  <a:pt x="165698" y="132277"/>
                </a:lnTo>
                <a:lnTo>
                  <a:pt x="171433" y="137530"/>
                </a:lnTo>
                <a:lnTo>
                  <a:pt x="180017" y="145842"/>
                </a:lnTo>
                <a:lnTo>
                  <a:pt x="182877" y="148663"/>
                </a:lnTo>
                <a:lnTo>
                  <a:pt x="184783" y="152448"/>
                </a:lnTo>
                <a:lnTo>
                  <a:pt x="186054" y="156877"/>
                </a:lnTo>
                <a:lnTo>
                  <a:pt x="186901" y="161735"/>
                </a:lnTo>
                <a:lnTo>
                  <a:pt x="189370" y="165925"/>
                </a:lnTo>
                <a:lnTo>
                  <a:pt x="192922" y="169672"/>
                </a:lnTo>
                <a:lnTo>
                  <a:pt x="205740" y="18002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622"/>
          <p:cNvSpPr/>
          <p:nvPr/>
        </p:nvSpPr>
        <p:spPr>
          <a:xfrm>
            <a:off x="1657350" y="3514725"/>
            <a:ext cx="145733" cy="205741"/>
          </a:xfrm>
          <a:custGeom>
            <a:avLst/>
            <a:gdLst/>
            <a:ahLst/>
            <a:cxnLst/>
            <a:rect l="0" t="0" r="0" b="0"/>
            <a:pathLst>
              <a:path w="145733" h="205741">
                <a:moveTo>
                  <a:pt x="145732" y="0"/>
                </a:moveTo>
                <a:lnTo>
                  <a:pt x="136631" y="4550"/>
                </a:lnTo>
                <a:lnTo>
                  <a:pt x="133949" y="6844"/>
                </a:lnTo>
                <a:lnTo>
                  <a:pt x="132162" y="9325"/>
                </a:lnTo>
                <a:lnTo>
                  <a:pt x="130970" y="11931"/>
                </a:lnTo>
                <a:lnTo>
                  <a:pt x="128271" y="15574"/>
                </a:lnTo>
                <a:lnTo>
                  <a:pt x="124566" y="19908"/>
                </a:lnTo>
                <a:lnTo>
                  <a:pt x="120192" y="24702"/>
                </a:lnTo>
                <a:lnTo>
                  <a:pt x="116323" y="29803"/>
                </a:lnTo>
                <a:lnTo>
                  <a:pt x="112790" y="35109"/>
                </a:lnTo>
                <a:lnTo>
                  <a:pt x="109484" y="40551"/>
                </a:lnTo>
                <a:lnTo>
                  <a:pt x="106326" y="45131"/>
                </a:lnTo>
                <a:lnTo>
                  <a:pt x="103269" y="49137"/>
                </a:lnTo>
                <a:lnTo>
                  <a:pt x="100278" y="52761"/>
                </a:lnTo>
                <a:lnTo>
                  <a:pt x="96380" y="58034"/>
                </a:lnTo>
                <a:lnTo>
                  <a:pt x="86968" y="71513"/>
                </a:lnTo>
                <a:lnTo>
                  <a:pt x="79886" y="80060"/>
                </a:lnTo>
                <a:lnTo>
                  <a:pt x="71355" y="89568"/>
                </a:lnTo>
                <a:lnTo>
                  <a:pt x="61857" y="99717"/>
                </a:lnTo>
                <a:lnTo>
                  <a:pt x="53620" y="110293"/>
                </a:lnTo>
                <a:lnTo>
                  <a:pt x="46224" y="121153"/>
                </a:lnTo>
                <a:lnTo>
                  <a:pt x="39388" y="132204"/>
                </a:lnTo>
                <a:lnTo>
                  <a:pt x="33879" y="140523"/>
                </a:lnTo>
                <a:lnTo>
                  <a:pt x="29253" y="147022"/>
                </a:lnTo>
                <a:lnTo>
                  <a:pt x="25217" y="152307"/>
                </a:lnTo>
                <a:lnTo>
                  <a:pt x="21574" y="157735"/>
                </a:lnTo>
                <a:lnTo>
                  <a:pt x="18192" y="163259"/>
                </a:lnTo>
                <a:lnTo>
                  <a:pt x="14986" y="168847"/>
                </a:lnTo>
                <a:lnTo>
                  <a:pt x="11895" y="173525"/>
                </a:lnTo>
                <a:lnTo>
                  <a:pt x="8882" y="177595"/>
                </a:lnTo>
                <a:lnTo>
                  <a:pt x="5922" y="181262"/>
                </a:lnTo>
                <a:lnTo>
                  <a:pt x="3947" y="184659"/>
                </a:lnTo>
                <a:lnTo>
                  <a:pt x="1754" y="190973"/>
                </a:lnTo>
                <a:lnTo>
                  <a:pt x="779" y="196954"/>
                </a:lnTo>
                <a:lnTo>
                  <a:pt x="0" y="20574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623"/>
          <p:cNvSpPr/>
          <p:nvPr/>
        </p:nvSpPr>
        <p:spPr>
          <a:xfrm>
            <a:off x="1845944" y="3609022"/>
            <a:ext cx="240032" cy="1"/>
          </a:xfrm>
          <a:custGeom>
            <a:avLst/>
            <a:gdLst/>
            <a:ahLst/>
            <a:cxnLst/>
            <a:rect l="0" t="0" r="0" b="0"/>
            <a:pathLst>
              <a:path w="240032" h="1">
                <a:moveTo>
                  <a:pt x="0" y="0"/>
                </a:moveTo>
                <a:lnTo>
                  <a:pt x="240031"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624"/>
          <p:cNvSpPr/>
          <p:nvPr/>
        </p:nvSpPr>
        <p:spPr>
          <a:xfrm>
            <a:off x="2147173" y="3489756"/>
            <a:ext cx="272966" cy="228999"/>
          </a:xfrm>
          <a:custGeom>
            <a:avLst/>
            <a:gdLst/>
            <a:ahLst/>
            <a:cxnLst/>
            <a:rect l="0" t="0" r="0" b="0"/>
            <a:pathLst>
              <a:path w="272966" h="228999">
                <a:moveTo>
                  <a:pt x="7381" y="59259"/>
                </a:moveTo>
                <a:lnTo>
                  <a:pt x="0" y="37116"/>
                </a:lnTo>
                <a:lnTo>
                  <a:pt x="1508" y="34972"/>
                </a:lnTo>
                <a:lnTo>
                  <a:pt x="8264" y="30050"/>
                </a:lnTo>
                <a:lnTo>
                  <a:pt x="10827" y="27403"/>
                </a:lnTo>
                <a:lnTo>
                  <a:pt x="12536" y="24687"/>
                </a:lnTo>
                <a:lnTo>
                  <a:pt x="13675" y="21923"/>
                </a:lnTo>
                <a:lnTo>
                  <a:pt x="15387" y="20081"/>
                </a:lnTo>
                <a:lnTo>
                  <a:pt x="17481" y="18853"/>
                </a:lnTo>
                <a:lnTo>
                  <a:pt x="19830" y="18034"/>
                </a:lnTo>
                <a:lnTo>
                  <a:pt x="24253" y="15583"/>
                </a:lnTo>
                <a:lnTo>
                  <a:pt x="30059" y="12044"/>
                </a:lnTo>
                <a:lnTo>
                  <a:pt x="36787" y="7780"/>
                </a:lnTo>
                <a:lnTo>
                  <a:pt x="42226" y="4937"/>
                </a:lnTo>
                <a:lnTo>
                  <a:pt x="46803" y="3042"/>
                </a:lnTo>
                <a:lnTo>
                  <a:pt x="50808" y="1778"/>
                </a:lnTo>
                <a:lnTo>
                  <a:pt x="56335" y="936"/>
                </a:lnTo>
                <a:lnTo>
                  <a:pt x="62877" y="374"/>
                </a:lnTo>
                <a:lnTo>
                  <a:pt x="70096" y="0"/>
                </a:lnTo>
                <a:lnTo>
                  <a:pt x="77766" y="703"/>
                </a:lnTo>
                <a:lnTo>
                  <a:pt x="85737" y="2124"/>
                </a:lnTo>
                <a:lnTo>
                  <a:pt x="93909" y="4024"/>
                </a:lnTo>
                <a:lnTo>
                  <a:pt x="102214" y="7196"/>
                </a:lnTo>
                <a:lnTo>
                  <a:pt x="110608" y="11215"/>
                </a:lnTo>
                <a:lnTo>
                  <a:pt x="119062" y="15799"/>
                </a:lnTo>
                <a:lnTo>
                  <a:pt x="125650" y="19808"/>
                </a:lnTo>
                <a:lnTo>
                  <a:pt x="130995" y="23433"/>
                </a:lnTo>
                <a:lnTo>
                  <a:pt x="135510" y="26802"/>
                </a:lnTo>
                <a:lnTo>
                  <a:pt x="138521" y="30954"/>
                </a:lnTo>
                <a:lnTo>
                  <a:pt x="140528" y="35626"/>
                </a:lnTo>
                <a:lnTo>
                  <a:pt x="141865" y="40646"/>
                </a:lnTo>
                <a:lnTo>
                  <a:pt x="145892" y="53844"/>
                </a:lnTo>
                <a:lnTo>
                  <a:pt x="148300" y="61364"/>
                </a:lnTo>
                <a:lnTo>
                  <a:pt x="149904" y="68282"/>
                </a:lnTo>
                <a:lnTo>
                  <a:pt x="150974" y="74799"/>
                </a:lnTo>
                <a:lnTo>
                  <a:pt x="151687" y="81049"/>
                </a:lnTo>
                <a:lnTo>
                  <a:pt x="152163" y="88073"/>
                </a:lnTo>
                <a:lnTo>
                  <a:pt x="152480" y="95613"/>
                </a:lnTo>
                <a:lnTo>
                  <a:pt x="152691" y="103498"/>
                </a:lnTo>
                <a:lnTo>
                  <a:pt x="151880" y="112564"/>
                </a:lnTo>
                <a:lnTo>
                  <a:pt x="150386" y="122418"/>
                </a:lnTo>
                <a:lnTo>
                  <a:pt x="148438" y="132798"/>
                </a:lnTo>
                <a:lnTo>
                  <a:pt x="145234" y="142574"/>
                </a:lnTo>
                <a:lnTo>
                  <a:pt x="141193" y="151950"/>
                </a:lnTo>
                <a:lnTo>
                  <a:pt x="136594" y="161058"/>
                </a:lnTo>
                <a:lnTo>
                  <a:pt x="129719" y="170940"/>
                </a:lnTo>
                <a:lnTo>
                  <a:pt x="121324" y="181338"/>
                </a:lnTo>
                <a:lnTo>
                  <a:pt x="111918" y="192080"/>
                </a:lnTo>
                <a:lnTo>
                  <a:pt x="103743" y="199241"/>
                </a:lnTo>
                <a:lnTo>
                  <a:pt x="96387" y="204015"/>
                </a:lnTo>
                <a:lnTo>
                  <a:pt x="89579" y="207198"/>
                </a:lnTo>
                <a:lnTo>
                  <a:pt x="84087" y="210272"/>
                </a:lnTo>
                <a:lnTo>
                  <a:pt x="79474" y="213274"/>
                </a:lnTo>
                <a:lnTo>
                  <a:pt x="75445" y="216229"/>
                </a:lnTo>
                <a:lnTo>
                  <a:pt x="70855" y="219150"/>
                </a:lnTo>
                <a:lnTo>
                  <a:pt x="65890" y="222051"/>
                </a:lnTo>
                <a:lnTo>
                  <a:pt x="60674" y="224937"/>
                </a:lnTo>
                <a:lnTo>
                  <a:pt x="52340" y="228143"/>
                </a:lnTo>
                <a:lnTo>
                  <a:pt x="48784" y="228998"/>
                </a:lnTo>
                <a:lnTo>
                  <a:pt x="44508" y="228616"/>
                </a:lnTo>
                <a:lnTo>
                  <a:pt x="39753" y="227408"/>
                </a:lnTo>
                <a:lnTo>
                  <a:pt x="27534" y="223178"/>
                </a:lnTo>
                <a:lnTo>
                  <a:pt x="26531" y="221878"/>
                </a:lnTo>
                <a:lnTo>
                  <a:pt x="25863" y="220059"/>
                </a:lnTo>
                <a:lnTo>
                  <a:pt x="25418" y="217894"/>
                </a:lnTo>
                <a:lnTo>
                  <a:pt x="26073" y="215498"/>
                </a:lnTo>
                <a:lnTo>
                  <a:pt x="29341" y="210296"/>
                </a:lnTo>
                <a:lnTo>
                  <a:pt x="33969" y="204809"/>
                </a:lnTo>
                <a:lnTo>
                  <a:pt x="36536" y="202012"/>
                </a:lnTo>
                <a:lnTo>
                  <a:pt x="44469" y="196365"/>
                </a:lnTo>
                <a:lnTo>
                  <a:pt x="49252" y="193525"/>
                </a:lnTo>
                <a:lnTo>
                  <a:pt x="56250" y="189727"/>
                </a:lnTo>
                <a:lnTo>
                  <a:pt x="74186" y="180427"/>
                </a:lnTo>
                <a:lnTo>
                  <a:pt x="83350" y="176233"/>
                </a:lnTo>
                <a:lnTo>
                  <a:pt x="92317" y="172484"/>
                </a:lnTo>
                <a:lnTo>
                  <a:pt x="101153" y="169032"/>
                </a:lnTo>
                <a:lnTo>
                  <a:pt x="111806" y="165778"/>
                </a:lnTo>
                <a:lnTo>
                  <a:pt x="123670" y="162657"/>
                </a:lnTo>
                <a:lnTo>
                  <a:pt x="136342" y="159623"/>
                </a:lnTo>
                <a:lnTo>
                  <a:pt x="147648" y="157601"/>
                </a:lnTo>
                <a:lnTo>
                  <a:pt x="158042" y="156253"/>
                </a:lnTo>
                <a:lnTo>
                  <a:pt x="167830" y="155354"/>
                </a:lnTo>
                <a:lnTo>
                  <a:pt x="178164" y="154754"/>
                </a:lnTo>
                <a:lnTo>
                  <a:pt x="199807" y="154089"/>
                </a:lnTo>
                <a:lnTo>
                  <a:pt x="224311" y="153714"/>
                </a:lnTo>
                <a:lnTo>
                  <a:pt x="231059" y="154614"/>
                </a:lnTo>
                <a:lnTo>
                  <a:pt x="237462" y="156166"/>
                </a:lnTo>
                <a:lnTo>
                  <a:pt x="243636" y="158154"/>
                </a:lnTo>
                <a:lnTo>
                  <a:pt x="248705" y="160431"/>
                </a:lnTo>
                <a:lnTo>
                  <a:pt x="256876" y="165502"/>
                </a:lnTo>
                <a:lnTo>
                  <a:pt x="263683" y="168390"/>
                </a:lnTo>
                <a:lnTo>
                  <a:pt x="266832" y="169161"/>
                </a:lnTo>
                <a:lnTo>
                  <a:pt x="268931" y="170627"/>
                </a:lnTo>
                <a:lnTo>
                  <a:pt x="270330" y="172556"/>
                </a:lnTo>
                <a:lnTo>
                  <a:pt x="271885" y="177241"/>
                </a:lnTo>
                <a:lnTo>
                  <a:pt x="272576" y="182498"/>
                </a:lnTo>
                <a:lnTo>
                  <a:pt x="272883" y="188009"/>
                </a:lnTo>
                <a:lnTo>
                  <a:pt x="272965" y="190812"/>
                </a:lnTo>
                <a:lnTo>
                  <a:pt x="272067" y="192681"/>
                </a:lnTo>
                <a:lnTo>
                  <a:pt x="270516" y="193927"/>
                </a:lnTo>
                <a:lnTo>
                  <a:pt x="268530" y="194757"/>
                </a:lnTo>
                <a:lnTo>
                  <a:pt x="263782" y="198220"/>
                </a:lnTo>
                <a:lnTo>
                  <a:pt x="255984" y="20499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625"/>
          <p:cNvSpPr/>
          <p:nvPr/>
        </p:nvSpPr>
        <p:spPr>
          <a:xfrm>
            <a:off x="2464356" y="3614032"/>
            <a:ext cx="178328" cy="252166"/>
          </a:xfrm>
          <a:custGeom>
            <a:avLst/>
            <a:gdLst/>
            <a:ahLst/>
            <a:cxnLst/>
            <a:rect l="0" t="0" r="0" b="0"/>
            <a:pathLst>
              <a:path w="178328" h="252166">
                <a:moveTo>
                  <a:pt x="7381" y="3563"/>
                </a:moveTo>
                <a:lnTo>
                  <a:pt x="2830" y="17215"/>
                </a:lnTo>
                <a:lnTo>
                  <a:pt x="1489" y="23142"/>
                </a:lnTo>
                <a:lnTo>
                  <a:pt x="596" y="28998"/>
                </a:lnTo>
                <a:lnTo>
                  <a:pt x="0" y="34807"/>
                </a:lnTo>
                <a:lnTo>
                  <a:pt x="555" y="41537"/>
                </a:lnTo>
                <a:lnTo>
                  <a:pt x="1878" y="48882"/>
                </a:lnTo>
                <a:lnTo>
                  <a:pt x="3712" y="56635"/>
                </a:lnTo>
                <a:lnTo>
                  <a:pt x="5888" y="64662"/>
                </a:lnTo>
                <a:lnTo>
                  <a:pt x="10845" y="81200"/>
                </a:lnTo>
                <a:lnTo>
                  <a:pt x="13500" y="86754"/>
                </a:lnTo>
                <a:lnTo>
                  <a:pt x="16223" y="90456"/>
                </a:lnTo>
                <a:lnTo>
                  <a:pt x="21788" y="95522"/>
                </a:lnTo>
                <a:lnTo>
                  <a:pt x="27437" y="100948"/>
                </a:lnTo>
                <a:lnTo>
                  <a:pt x="30277" y="102777"/>
                </a:lnTo>
                <a:lnTo>
                  <a:pt x="33122" y="103995"/>
                </a:lnTo>
                <a:lnTo>
                  <a:pt x="35972" y="104808"/>
                </a:lnTo>
                <a:lnTo>
                  <a:pt x="39777" y="104397"/>
                </a:lnTo>
                <a:lnTo>
                  <a:pt x="44218" y="103170"/>
                </a:lnTo>
                <a:lnTo>
                  <a:pt x="49084" y="101400"/>
                </a:lnTo>
                <a:lnTo>
                  <a:pt x="53281" y="100220"/>
                </a:lnTo>
                <a:lnTo>
                  <a:pt x="57031" y="99433"/>
                </a:lnTo>
                <a:lnTo>
                  <a:pt x="60483" y="98909"/>
                </a:lnTo>
                <a:lnTo>
                  <a:pt x="63738" y="97607"/>
                </a:lnTo>
                <a:lnTo>
                  <a:pt x="66860" y="95786"/>
                </a:lnTo>
                <a:lnTo>
                  <a:pt x="69893" y="93620"/>
                </a:lnTo>
                <a:lnTo>
                  <a:pt x="73821" y="91224"/>
                </a:lnTo>
                <a:lnTo>
                  <a:pt x="78344" y="88673"/>
                </a:lnTo>
                <a:lnTo>
                  <a:pt x="83265" y="86021"/>
                </a:lnTo>
                <a:lnTo>
                  <a:pt x="87498" y="83300"/>
                </a:lnTo>
                <a:lnTo>
                  <a:pt x="91272" y="80533"/>
                </a:lnTo>
                <a:lnTo>
                  <a:pt x="94741" y="77736"/>
                </a:lnTo>
                <a:lnTo>
                  <a:pt x="124826" y="54621"/>
                </a:lnTo>
                <a:lnTo>
                  <a:pt x="130445" y="49984"/>
                </a:lnTo>
                <a:lnTo>
                  <a:pt x="135144" y="45940"/>
                </a:lnTo>
                <a:lnTo>
                  <a:pt x="139229" y="42292"/>
                </a:lnTo>
                <a:lnTo>
                  <a:pt x="146308" y="35698"/>
                </a:lnTo>
                <a:lnTo>
                  <a:pt x="149529" y="31653"/>
                </a:lnTo>
                <a:lnTo>
                  <a:pt x="152629" y="27053"/>
                </a:lnTo>
                <a:lnTo>
                  <a:pt x="155648" y="22080"/>
                </a:lnTo>
                <a:lnTo>
                  <a:pt x="158613" y="17812"/>
                </a:lnTo>
                <a:lnTo>
                  <a:pt x="161542" y="14015"/>
                </a:lnTo>
                <a:lnTo>
                  <a:pt x="164448" y="10531"/>
                </a:lnTo>
                <a:lnTo>
                  <a:pt x="167337" y="7256"/>
                </a:lnTo>
                <a:lnTo>
                  <a:pt x="173088" y="1076"/>
                </a:lnTo>
                <a:lnTo>
                  <a:pt x="175002" y="0"/>
                </a:lnTo>
                <a:lnTo>
                  <a:pt x="176278" y="235"/>
                </a:lnTo>
                <a:lnTo>
                  <a:pt x="177129" y="1344"/>
                </a:lnTo>
                <a:lnTo>
                  <a:pt x="178075" y="5117"/>
                </a:lnTo>
                <a:lnTo>
                  <a:pt x="178327" y="7456"/>
                </a:lnTo>
                <a:lnTo>
                  <a:pt x="177542" y="11873"/>
                </a:lnTo>
                <a:lnTo>
                  <a:pt x="176067" y="17676"/>
                </a:lnTo>
                <a:lnTo>
                  <a:pt x="174131" y="24401"/>
                </a:lnTo>
                <a:lnTo>
                  <a:pt x="171887" y="30790"/>
                </a:lnTo>
                <a:lnTo>
                  <a:pt x="169440" y="36954"/>
                </a:lnTo>
                <a:lnTo>
                  <a:pt x="166855" y="42969"/>
                </a:lnTo>
                <a:lnTo>
                  <a:pt x="165132" y="48883"/>
                </a:lnTo>
                <a:lnTo>
                  <a:pt x="163983" y="54732"/>
                </a:lnTo>
                <a:lnTo>
                  <a:pt x="163217" y="60535"/>
                </a:lnTo>
                <a:lnTo>
                  <a:pt x="161755" y="68214"/>
                </a:lnTo>
                <a:lnTo>
                  <a:pt x="157589" y="86907"/>
                </a:lnTo>
                <a:lnTo>
                  <a:pt x="156097" y="101035"/>
                </a:lnTo>
                <a:lnTo>
                  <a:pt x="155103" y="118074"/>
                </a:lnTo>
                <a:lnTo>
                  <a:pt x="153703" y="163222"/>
                </a:lnTo>
                <a:lnTo>
                  <a:pt x="153506" y="172867"/>
                </a:lnTo>
                <a:lnTo>
                  <a:pt x="152423" y="184060"/>
                </a:lnTo>
                <a:lnTo>
                  <a:pt x="150748" y="196284"/>
                </a:lnTo>
                <a:lnTo>
                  <a:pt x="148679" y="209196"/>
                </a:lnTo>
                <a:lnTo>
                  <a:pt x="147300" y="218757"/>
                </a:lnTo>
                <a:lnTo>
                  <a:pt x="146380" y="226083"/>
                </a:lnTo>
                <a:lnTo>
                  <a:pt x="145086" y="238404"/>
                </a:lnTo>
                <a:lnTo>
                  <a:pt x="144541" y="25216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626"/>
          <p:cNvSpPr/>
          <p:nvPr/>
        </p:nvSpPr>
        <p:spPr>
          <a:xfrm>
            <a:off x="2703194" y="3550730"/>
            <a:ext cx="171451" cy="177659"/>
          </a:xfrm>
          <a:custGeom>
            <a:avLst/>
            <a:gdLst/>
            <a:ahLst/>
            <a:cxnLst/>
            <a:rect l="0" t="0" r="0" b="0"/>
            <a:pathLst>
              <a:path w="171451" h="177659">
                <a:moveTo>
                  <a:pt x="0" y="84010"/>
                </a:moveTo>
                <a:lnTo>
                  <a:pt x="4551" y="88561"/>
                </a:lnTo>
                <a:lnTo>
                  <a:pt x="6845" y="89901"/>
                </a:lnTo>
                <a:lnTo>
                  <a:pt x="11932" y="91391"/>
                </a:lnTo>
                <a:lnTo>
                  <a:pt x="14622" y="93693"/>
                </a:lnTo>
                <a:lnTo>
                  <a:pt x="17369" y="97132"/>
                </a:lnTo>
                <a:lnTo>
                  <a:pt x="20152" y="101331"/>
                </a:lnTo>
                <a:lnTo>
                  <a:pt x="22007" y="105082"/>
                </a:lnTo>
                <a:lnTo>
                  <a:pt x="23244" y="108535"/>
                </a:lnTo>
                <a:lnTo>
                  <a:pt x="24069" y="111790"/>
                </a:lnTo>
                <a:lnTo>
                  <a:pt x="27525" y="130647"/>
                </a:lnTo>
                <a:lnTo>
                  <a:pt x="29780" y="143676"/>
                </a:lnTo>
                <a:lnTo>
                  <a:pt x="31284" y="154267"/>
                </a:lnTo>
                <a:lnTo>
                  <a:pt x="32286" y="163233"/>
                </a:lnTo>
                <a:lnTo>
                  <a:pt x="32954" y="171115"/>
                </a:lnTo>
                <a:lnTo>
                  <a:pt x="33400" y="175418"/>
                </a:lnTo>
                <a:lnTo>
                  <a:pt x="33697" y="177333"/>
                </a:lnTo>
                <a:lnTo>
                  <a:pt x="33895" y="177658"/>
                </a:lnTo>
                <a:lnTo>
                  <a:pt x="34173" y="173564"/>
                </a:lnTo>
                <a:lnTo>
                  <a:pt x="34256" y="166319"/>
                </a:lnTo>
                <a:lnTo>
                  <a:pt x="34280" y="117181"/>
                </a:lnTo>
                <a:lnTo>
                  <a:pt x="35236" y="100409"/>
                </a:lnTo>
                <a:lnTo>
                  <a:pt x="36826" y="86370"/>
                </a:lnTo>
                <a:lnTo>
                  <a:pt x="38838" y="74153"/>
                </a:lnTo>
                <a:lnTo>
                  <a:pt x="41132" y="64104"/>
                </a:lnTo>
                <a:lnTo>
                  <a:pt x="43614" y="55499"/>
                </a:lnTo>
                <a:lnTo>
                  <a:pt x="46221" y="47858"/>
                </a:lnTo>
                <a:lnTo>
                  <a:pt x="48912" y="41811"/>
                </a:lnTo>
                <a:lnTo>
                  <a:pt x="51658" y="36827"/>
                </a:lnTo>
                <a:lnTo>
                  <a:pt x="54441" y="32552"/>
                </a:lnTo>
                <a:lnTo>
                  <a:pt x="57249" y="28749"/>
                </a:lnTo>
                <a:lnTo>
                  <a:pt x="60074" y="25262"/>
                </a:lnTo>
                <a:lnTo>
                  <a:pt x="62910" y="21984"/>
                </a:lnTo>
                <a:lnTo>
                  <a:pt x="66705" y="18847"/>
                </a:lnTo>
                <a:lnTo>
                  <a:pt x="71140" y="15803"/>
                </a:lnTo>
                <a:lnTo>
                  <a:pt x="76002" y="12821"/>
                </a:lnTo>
                <a:lnTo>
                  <a:pt x="80195" y="9880"/>
                </a:lnTo>
                <a:lnTo>
                  <a:pt x="83944" y="6968"/>
                </a:lnTo>
                <a:lnTo>
                  <a:pt x="87395" y="4073"/>
                </a:lnTo>
                <a:lnTo>
                  <a:pt x="91601" y="2144"/>
                </a:lnTo>
                <a:lnTo>
                  <a:pt x="96310" y="857"/>
                </a:lnTo>
                <a:lnTo>
                  <a:pt x="101354" y="0"/>
                </a:lnTo>
                <a:lnTo>
                  <a:pt x="105670" y="381"/>
                </a:lnTo>
                <a:lnTo>
                  <a:pt x="109499" y="1587"/>
                </a:lnTo>
                <a:lnTo>
                  <a:pt x="113005" y="3344"/>
                </a:lnTo>
                <a:lnTo>
                  <a:pt x="117247" y="4515"/>
                </a:lnTo>
                <a:lnTo>
                  <a:pt x="121980" y="5295"/>
                </a:lnTo>
                <a:lnTo>
                  <a:pt x="134162" y="6548"/>
                </a:lnTo>
                <a:lnTo>
                  <a:pt x="138368" y="9260"/>
                </a:lnTo>
                <a:lnTo>
                  <a:pt x="144278" y="14211"/>
                </a:lnTo>
                <a:lnTo>
                  <a:pt x="145716" y="16522"/>
                </a:lnTo>
                <a:lnTo>
                  <a:pt x="147626" y="19968"/>
                </a:lnTo>
                <a:lnTo>
                  <a:pt x="152986" y="30084"/>
                </a:lnTo>
                <a:lnTo>
                  <a:pt x="156259" y="36548"/>
                </a:lnTo>
                <a:lnTo>
                  <a:pt x="171450" y="5829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627"/>
          <p:cNvSpPr/>
          <p:nvPr/>
        </p:nvSpPr>
        <p:spPr>
          <a:xfrm>
            <a:off x="2895178" y="3566160"/>
            <a:ext cx="179173" cy="231458"/>
          </a:xfrm>
          <a:custGeom>
            <a:avLst/>
            <a:gdLst/>
            <a:ahLst/>
            <a:cxnLst/>
            <a:rect l="0" t="0" r="0" b="0"/>
            <a:pathLst>
              <a:path w="179173" h="231458">
                <a:moveTo>
                  <a:pt x="176634" y="0"/>
                </a:moveTo>
                <a:lnTo>
                  <a:pt x="162982" y="4551"/>
                </a:lnTo>
                <a:lnTo>
                  <a:pt x="157055" y="6844"/>
                </a:lnTo>
                <a:lnTo>
                  <a:pt x="151199" y="9325"/>
                </a:lnTo>
                <a:lnTo>
                  <a:pt x="145390" y="11932"/>
                </a:lnTo>
                <a:lnTo>
                  <a:pt x="136754" y="14622"/>
                </a:lnTo>
                <a:lnTo>
                  <a:pt x="126235" y="17368"/>
                </a:lnTo>
                <a:lnTo>
                  <a:pt x="114460" y="20151"/>
                </a:lnTo>
                <a:lnTo>
                  <a:pt x="103752" y="22006"/>
                </a:lnTo>
                <a:lnTo>
                  <a:pt x="93756" y="23243"/>
                </a:lnTo>
                <a:lnTo>
                  <a:pt x="84235" y="24068"/>
                </a:lnTo>
                <a:lnTo>
                  <a:pt x="74077" y="26523"/>
                </a:lnTo>
                <a:lnTo>
                  <a:pt x="63495" y="30064"/>
                </a:lnTo>
                <a:lnTo>
                  <a:pt x="52630" y="34330"/>
                </a:lnTo>
                <a:lnTo>
                  <a:pt x="43483" y="38126"/>
                </a:lnTo>
                <a:lnTo>
                  <a:pt x="35479" y="41610"/>
                </a:lnTo>
                <a:lnTo>
                  <a:pt x="21506" y="48020"/>
                </a:lnTo>
                <a:lnTo>
                  <a:pt x="8946" y="54045"/>
                </a:lnTo>
                <a:lnTo>
                  <a:pt x="4834" y="56985"/>
                </a:lnTo>
                <a:lnTo>
                  <a:pt x="2093" y="59897"/>
                </a:lnTo>
                <a:lnTo>
                  <a:pt x="266" y="62791"/>
                </a:lnTo>
                <a:lnTo>
                  <a:pt x="0" y="64721"/>
                </a:lnTo>
                <a:lnTo>
                  <a:pt x="776" y="66007"/>
                </a:lnTo>
                <a:lnTo>
                  <a:pt x="4177" y="68389"/>
                </a:lnTo>
                <a:lnTo>
                  <a:pt x="8864" y="72622"/>
                </a:lnTo>
                <a:lnTo>
                  <a:pt x="12400" y="75085"/>
                </a:lnTo>
                <a:lnTo>
                  <a:pt x="16662" y="77679"/>
                </a:lnTo>
                <a:lnTo>
                  <a:pt x="21409" y="80361"/>
                </a:lnTo>
                <a:lnTo>
                  <a:pt x="26478" y="82149"/>
                </a:lnTo>
                <a:lnTo>
                  <a:pt x="31762" y="83341"/>
                </a:lnTo>
                <a:lnTo>
                  <a:pt x="37190" y="84135"/>
                </a:lnTo>
                <a:lnTo>
                  <a:pt x="43667" y="85617"/>
                </a:lnTo>
                <a:lnTo>
                  <a:pt x="50841" y="87558"/>
                </a:lnTo>
                <a:lnTo>
                  <a:pt x="58482" y="89804"/>
                </a:lnTo>
                <a:lnTo>
                  <a:pt x="68339" y="93207"/>
                </a:lnTo>
                <a:lnTo>
                  <a:pt x="91990" y="102068"/>
                </a:lnTo>
                <a:lnTo>
                  <a:pt x="102107" y="106145"/>
                </a:lnTo>
                <a:lnTo>
                  <a:pt x="110757" y="109816"/>
                </a:lnTo>
                <a:lnTo>
                  <a:pt x="118428" y="113215"/>
                </a:lnTo>
                <a:lnTo>
                  <a:pt x="126400" y="117387"/>
                </a:lnTo>
                <a:lnTo>
                  <a:pt x="134572" y="122073"/>
                </a:lnTo>
                <a:lnTo>
                  <a:pt x="142878" y="127102"/>
                </a:lnTo>
                <a:lnTo>
                  <a:pt x="150320" y="131407"/>
                </a:lnTo>
                <a:lnTo>
                  <a:pt x="163669" y="138730"/>
                </a:lnTo>
                <a:lnTo>
                  <a:pt x="168943" y="142017"/>
                </a:lnTo>
                <a:lnTo>
                  <a:pt x="173412" y="145160"/>
                </a:lnTo>
                <a:lnTo>
                  <a:pt x="177343" y="148209"/>
                </a:lnTo>
                <a:lnTo>
                  <a:pt x="179012" y="152145"/>
                </a:lnTo>
                <a:lnTo>
                  <a:pt x="179172" y="156675"/>
                </a:lnTo>
                <a:lnTo>
                  <a:pt x="178326" y="161600"/>
                </a:lnTo>
                <a:lnTo>
                  <a:pt x="175857" y="166788"/>
                </a:lnTo>
                <a:lnTo>
                  <a:pt x="172306" y="172152"/>
                </a:lnTo>
                <a:lnTo>
                  <a:pt x="168033" y="177633"/>
                </a:lnTo>
                <a:lnTo>
                  <a:pt x="163281" y="182239"/>
                </a:lnTo>
                <a:lnTo>
                  <a:pt x="158206" y="186263"/>
                </a:lnTo>
                <a:lnTo>
                  <a:pt x="152919" y="189898"/>
                </a:lnTo>
                <a:lnTo>
                  <a:pt x="148442" y="192321"/>
                </a:lnTo>
                <a:lnTo>
                  <a:pt x="144504" y="193936"/>
                </a:lnTo>
                <a:lnTo>
                  <a:pt x="140927" y="195013"/>
                </a:lnTo>
                <a:lnTo>
                  <a:pt x="110843" y="204538"/>
                </a:lnTo>
                <a:lnTo>
                  <a:pt x="22329" y="23145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MARTPenAnnotation1521"/>
          <p:cNvSpPr/>
          <p:nvPr/>
        </p:nvSpPr>
        <p:spPr>
          <a:xfrm>
            <a:off x="722947" y="771525"/>
            <a:ext cx="368554" cy="711328"/>
          </a:xfrm>
          <a:custGeom>
            <a:avLst/>
            <a:gdLst/>
            <a:ahLst/>
            <a:cxnLst/>
            <a:rect l="0" t="0" r="0" b="0"/>
            <a:pathLst>
              <a:path w="368554" h="711328">
                <a:moveTo>
                  <a:pt x="317182" y="0"/>
                </a:moveTo>
                <a:lnTo>
                  <a:pt x="323074" y="18626"/>
                </a:lnTo>
                <a:lnTo>
                  <a:pt x="325913" y="33035"/>
                </a:lnTo>
                <a:lnTo>
                  <a:pt x="329953" y="50242"/>
                </a:lnTo>
                <a:lnTo>
                  <a:pt x="332383" y="68050"/>
                </a:lnTo>
                <a:lnTo>
                  <a:pt x="333463" y="84536"/>
                </a:lnTo>
                <a:lnTo>
                  <a:pt x="333943" y="98214"/>
                </a:lnTo>
                <a:lnTo>
                  <a:pt x="334294" y="194912"/>
                </a:lnTo>
                <a:lnTo>
                  <a:pt x="335257" y="207094"/>
                </a:lnTo>
                <a:lnTo>
                  <a:pt x="340212" y="237891"/>
                </a:lnTo>
                <a:lnTo>
                  <a:pt x="341705" y="256224"/>
                </a:lnTo>
                <a:lnTo>
                  <a:pt x="342369" y="273897"/>
                </a:lnTo>
                <a:lnTo>
                  <a:pt x="343616" y="292229"/>
                </a:lnTo>
                <a:lnTo>
                  <a:pt x="347346" y="313077"/>
                </a:lnTo>
                <a:lnTo>
                  <a:pt x="349638" y="335043"/>
                </a:lnTo>
                <a:lnTo>
                  <a:pt x="350250" y="346234"/>
                </a:lnTo>
                <a:lnTo>
                  <a:pt x="356009" y="366289"/>
                </a:lnTo>
                <a:lnTo>
                  <a:pt x="360212" y="375638"/>
                </a:lnTo>
                <a:lnTo>
                  <a:pt x="364882" y="396185"/>
                </a:lnTo>
                <a:lnTo>
                  <a:pt x="366127" y="406998"/>
                </a:lnTo>
                <a:lnTo>
                  <a:pt x="366957" y="423732"/>
                </a:lnTo>
                <a:lnTo>
                  <a:pt x="368125" y="486124"/>
                </a:lnTo>
                <a:lnTo>
                  <a:pt x="368553" y="550602"/>
                </a:lnTo>
                <a:lnTo>
                  <a:pt x="366049" y="568879"/>
                </a:lnTo>
                <a:lnTo>
                  <a:pt x="361761" y="584305"/>
                </a:lnTo>
                <a:lnTo>
                  <a:pt x="356680" y="600686"/>
                </a:lnTo>
                <a:lnTo>
                  <a:pt x="348465" y="625973"/>
                </a:lnTo>
                <a:lnTo>
                  <a:pt x="337753" y="645558"/>
                </a:lnTo>
                <a:lnTo>
                  <a:pt x="330896" y="656114"/>
                </a:lnTo>
                <a:lnTo>
                  <a:pt x="324420" y="664104"/>
                </a:lnTo>
                <a:lnTo>
                  <a:pt x="318197" y="670383"/>
                </a:lnTo>
                <a:lnTo>
                  <a:pt x="312144" y="675522"/>
                </a:lnTo>
                <a:lnTo>
                  <a:pt x="306204" y="680853"/>
                </a:lnTo>
                <a:lnTo>
                  <a:pt x="294523" y="691856"/>
                </a:lnTo>
                <a:lnTo>
                  <a:pt x="288741" y="696505"/>
                </a:lnTo>
                <a:lnTo>
                  <a:pt x="277237" y="704210"/>
                </a:lnTo>
                <a:lnTo>
                  <a:pt x="270550" y="706646"/>
                </a:lnTo>
                <a:lnTo>
                  <a:pt x="263234" y="708269"/>
                </a:lnTo>
                <a:lnTo>
                  <a:pt x="255499" y="709352"/>
                </a:lnTo>
                <a:lnTo>
                  <a:pt x="248438" y="710074"/>
                </a:lnTo>
                <a:lnTo>
                  <a:pt x="241825" y="710555"/>
                </a:lnTo>
                <a:lnTo>
                  <a:pt x="235512" y="710876"/>
                </a:lnTo>
                <a:lnTo>
                  <a:pt x="220877" y="711232"/>
                </a:lnTo>
                <a:lnTo>
                  <a:pt x="212974" y="711327"/>
                </a:lnTo>
                <a:lnTo>
                  <a:pt x="204847" y="710438"/>
                </a:lnTo>
                <a:lnTo>
                  <a:pt x="196573" y="708893"/>
                </a:lnTo>
                <a:lnTo>
                  <a:pt x="188198" y="706910"/>
                </a:lnTo>
                <a:lnTo>
                  <a:pt x="179758" y="703683"/>
                </a:lnTo>
                <a:lnTo>
                  <a:pt x="171274" y="699627"/>
                </a:lnTo>
                <a:lnTo>
                  <a:pt x="162760" y="695018"/>
                </a:lnTo>
                <a:lnTo>
                  <a:pt x="123473" y="674878"/>
                </a:lnTo>
                <a:lnTo>
                  <a:pt x="110890" y="668041"/>
                </a:lnTo>
                <a:lnTo>
                  <a:pt x="99644" y="661578"/>
                </a:lnTo>
                <a:lnTo>
                  <a:pt x="89289" y="655365"/>
                </a:lnTo>
                <a:lnTo>
                  <a:pt x="80481" y="649317"/>
                </a:lnTo>
                <a:lnTo>
                  <a:pt x="72704" y="643380"/>
                </a:lnTo>
                <a:lnTo>
                  <a:pt x="65614" y="637518"/>
                </a:lnTo>
                <a:lnTo>
                  <a:pt x="57078" y="629799"/>
                </a:lnTo>
                <a:lnTo>
                  <a:pt x="37433" y="611063"/>
                </a:lnTo>
                <a:lnTo>
                  <a:pt x="0" y="57435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SMARTPenAnnotation1522"/>
          <p:cNvSpPr/>
          <p:nvPr/>
        </p:nvSpPr>
        <p:spPr>
          <a:xfrm>
            <a:off x="1203007" y="1082783"/>
            <a:ext cx="582931" cy="340164"/>
          </a:xfrm>
          <a:custGeom>
            <a:avLst/>
            <a:gdLst/>
            <a:ahLst/>
            <a:cxnLst/>
            <a:rect l="0" t="0" r="0" b="0"/>
            <a:pathLst>
              <a:path w="582931" h="340164">
                <a:moveTo>
                  <a:pt x="0" y="194519"/>
                </a:moveTo>
                <a:lnTo>
                  <a:pt x="13652" y="189968"/>
                </a:lnTo>
                <a:lnTo>
                  <a:pt x="31244" y="182587"/>
                </a:lnTo>
                <a:lnTo>
                  <a:pt x="43971" y="174368"/>
                </a:lnTo>
                <a:lnTo>
                  <a:pt x="53198" y="166195"/>
                </a:lnTo>
                <a:lnTo>
                  <a:pt x="58325" y="161349"/>
                </a:lnTo>
                <a:lnTo>
                  <a:pt x="65553" y="153356"/>
                </a:lnTo>
                <a:lnTo>
                  <a:pt x="83745" y="131774"/>
                </a:lnTo>
                <a:lnTo>
                  <a:pt x="91072" y="122209"/>
                </a:lnTo>
                <a:lnTo>
                  <a:pt x="96910" y="113927"/>
                </a:lnTo>
                <a:lnTo>
                  <a:pt x="101754" y="106501"/>
                </a:lnTo>
                <a:lnTo>
                  <a:pt x="122224" y="73296"/>
                </a:lnTo>
                <a:lnTo>
                  <a:pt x="127203" y="63221"/>
                </a:lnTo>
                <a:lnTo>
                  <a:pt x="130522" y="54599"/>
                </a:lnTo>
                <a:lnTo>
                  <a:pt x="132735" y="46947"/>
                </a:lnTo>
                <a:lnTo>
                  <a:pt x="134210" y="38988"/>
                </a:lnTo>
                <a:lnTo>
                  <a:pt x="135193" y="30824"/>
                </a:lnTo>
                <a:lnTo>
                  <a:pt x="135849" y="22524"/>
                </a:lnTo>
                <a:lnTo>
                  <a:pt x="135333" y="16038"/>
                </a:lnTo>
                <a:lnTo>
                  <a:pt x="132220" y="6292"/>
                </a:lnTo>
                <a:lnTo>
                  <a:pt x="130057" y="3312"/>
                </a:lnTo>
                <a:lnTo>
                  <a:pt x="127662" y="1325"/>
                </a:lnTo>
                <a:lnTo>
                  <a:pt x="125113" y="0"/>
                </a:lnTo>
                <a:lnTo>
                  <a:pt x="122461" y="70"/>
                </a:lnTo>
                <a:lnTo>
                  <a:pt x="119741" y="1069"/>
                </a:lnTo>
                <a:lnTo>
                  <a:pt x="114178" y="4719"/>
                </a:lnTo>
                <a:lnTo>
                  <a:pt x="104739" y="13081"/>
                </a:lnTo>
                <a:lnTo>
                  <a:pt x="95446" y="22122"/>
                </a:lnTo>
                <a:lnTo>
                  <a:pt x="91253" y="28153"/>
                </a:lnTo>
                <a:lnTo>
                  <a:pt x="87505" y="35031"/>
                </a:lnTo>
                <a:lnTo>
                  <a:pt x="84054" y="42474"/>
                </a:lnTo>
                <a:lnTo>
                  <a:pt x="79849" y="50293"/>
                </a:lnTo>
                <a:lnTo>
                  <a:pt x="75140" y="58363"/>
                </a:lnTo>
                <a:lnTo>
                  <a:pt x="70096" y="66601"/>
                </a:lnTo>
                <a:lnTo>
                  <a:pt x="65781" y="74950"/>
                </a:lnTo>
                <a:lnTo>
                  <a:pt x="61951" y="83374"/>
                </a:lnTo>
                <a:lnTo>
                  <a:pt x="58446" y="91847"/>
                </a:lnTo>
                <a:lnTo>
                  <a:pt x="56109" y="101306"/>
                </a:lnTo>
                <a:lnTo>
                  <a:pt x="54551" y="111422"/>
                </a:lnTo>
                <a:lnTo>
                  <a:pt x="53512" y="121976"/>
                </a:lnTo>
                <a:lnTo>
                  <a:pt x="51867" y="132822"/>
                </a:lnTo>
                <a:lnTo>
                  <a:pt x="49818" y="143863"/>
                </a:lnTo>
                <a:lnTo>
                  <a:pt x="47500" y="155033"/>
                </a:lnTo>
                <a:lnTo>
                  <a:pt x="45954" y="166290"/>
                </a:lnTo>
                <a:lnTo>
                  <a:pt x="44923" y="177605"/>
                </a:lnTo>
                <a:lnTo>
                  <a:pt x="44236" y="188958"/>
                </a:lnTo>
                <a:lnTo>
                  <a:pt x="44731" y="200337"/>
                </a:lnTo>
                <a:lnTo>
                  <a:pt x="46013" y="211732"/>
                </a:lnTo>
                <a:lnTo>
                  <a:pt x="47821" y="223140"/>
                </a:lnTo>
                <a:lnTo>
                  <a:pt x="49025" y="233602"/>
                </a:lnTo>
                <a:lnTo>
                  <a:pt x="49829" y="243434"/>
                </a:lnTo>
                <a:lnTo>
                  <a:pt x="50364" y="252847"/>
                </a:lnTo>
                <a:lnTo>
                  <a:pt x="52626" y="263884"/>
                </a:lnTo>
                <a:lnTo>
                  <a:pt x="56039" y="276005"/>
                </a:lnTo>
                <a:lnTo>
                  <a:pt x="60219" y="288848"/>
                </a:lnTo>
                <a:lnTo>
                  <a:pt x="64911" y="298363"/>
                </a:lnTo>
                <a:lnTo>
                  <a:pt x="69944" y="305658"/>
                </a:lnTo>
                <a:lnTo>
                  <a:pt x="75204" y="311474"/>
                </a:lnTo>
                <a:lnTo>
                  <a:pt x="79664" y="317257"/>
                </a:lnTo>
                <a:lnTo>
                  <a:pt x="83589" y="323017"/>
                </a:lnTo>
                <a:lnTo>
                  <a:pt x="87159" y="328762"/>
                </a:lnTo>
                <a:lnTo>
                  <a:pt x="91443" y="332592"/>
                </a:lnTo>
                <a:lnTo>
                  <a:pt x="96205" y="335145"/>
                </a:lnTo>
                <a:lnTo>
                  <a:pt x="106575" y="337982"/>
                </a:lnTo>
                <a:lnTo>
                  <a:pt x="123124" y="339579"/>
                </a:lnTo>
                <a:lnTo>
                  <a:pt x="139139" y="340052"/>
                </a:lnTo>
                <a:lnTo>
                  <a:pt x="146930" y="340163"/>
                </a:lnTo>
                <a:lnTo>
                  <a:pt x="158647" y="335132"/>
                </a:lnTo>
                <a:lnTo>
                  <a:pt x="171475" y="327499"/>
                </a:lnTo>
                <a:lnTo>
                  <a:pt x="180351" y="320931"/>
                </a:lnTo>
                <a:lnTo>
                  <a:pt x="186909" y="314989"/>
                </a:lnTo>
                <a:lnTo>
                  <a:pt x="204356" y="298226"/>
                </a:lnTo>
                <a:lnTo>
                  <a:pt x="212437" y="289375"/>
                </a:lnTo>
                <a:lnTo>
                  <a:pt x="219730" y="280616"/>
                </a:lnTo>
                <a:lnTo>
                  <a:pt x="226496" y="271920"/>
                </a:lnTo>
                <a:lnTo>
                  <a:pt x="234818" y="257549"/>
                </a:lnTo>
                <a:lnTo>
                  <a:pt x="244175" y="239397"/>
                </a:lnTo>
                <a:lnTo>
                  <a:pt x="254223" y="218723"/>
                </a:lnTo>
                <a:lnTo>
                  <a:pt x="261875" y="201130"/>
                </a:lnTo>
                <a:lnTo>
                  <a:pt x="267928" y="185591"/>
                </a:lnTo>
                <a:lnTo>
                  <a:pt x="286079" y="135359"/>
                </a:lnTo>
                <a:lnTo>
                  <a:pt x="293589" y="115074"/>
                </a:lnTo>
                <a:lnTo>
                  <a:pt x="299548" y="100598"/>
                </a:lnTo>
                <a:lnTo>
                  <a:pt x="304474" y="89995"/>
                </a:lnTo>
                <a:lnTo>
                  <a:pt x="308710" y="81974"/>
                </a:lnTo>
                <a:lnTo>
                  <a:pt x="312487" y="77579"/>
                </a:lnTo>
                <a:lnTo>
                  <a:pt x="315957" y="75602"/>
                </a:lnTo>
                <a:lnTo>
                  <a:pt x="319223" y="75236"/>
                </a:lnTo>
                <a:lnTo>
                  <a:pt x="321400" y="75944"/>
                </a:lnTo>
                <a:lnTo>
                  <a:pt x="322852" y="77369"/>
                </a:lnTo>
                <a:lnTo>
                  <a:pt x="323820" y="79272"/>
                </a:lnTo>
                <a:lnTo>
                  <a:pt x="325417" y="84350"/>
                </a:lnTo>
                <a:lnTo>
                  <a:pt x="329732" y="100152"/>
                </a:lnTo>
                <a:lnTo>
                  <a:pt x="331264" y="108748"/>
                </a:lnTo>
                <a:lnTo>
                  <a:pt x="332285" y="117336"/>
                </a:lnTo>
                <a:lnTo>
                  <a:pt x="332966" y="125919"/>
                </a:lnTo>
                <a:lnTo>
                  <a:pt x="336262" y="153235"/>
                </a:lnTo>
                <a:lnTo>
                  <a:pt x="338475" y="169854"/>
                </a:lnTo>
                <a:lnTo>
                  <a:pt x="341855" y="190458"/>
                </a:lnTo>
                <a:lnTo>
                  <a:pt x="350690" y="238752"/>
                </a:lnTo>
                <a:lnTo>
                  <a:pt x="354761" y="257345"/>
                </a:lnTo>
                <a:lnTo>
                  <a:pt x="358427" y="271645"/>
                </a:lnTo>
                <a:lnTo>
                  <a:pt x="361824" y="283084"/>
                </a:lnTo>
                <a:lnTo>
                  <a:pt x="364088" y="291662"/>
                </a:lnTo>
                <a:lnTo>
                  <a:pt x="365598" y="298334"/>
                </a:lnTo>
                <a:lnTo>
                  <a:pt x="366605" y="303734"/>
                </a:lnTo>
                <a:lnTo>
                  <a:pt x="370263" y="312274"/>
                </a:lnTo>
                <a:lnTo>
                  <a:pt x="372572" y="315885"/>
                </a:lnTo>
                <a:lnTo>
                  <a:pt x="374111" y="317340"/>
                </a:lnTo>
                <a:lnTo>
                  <a:pt x="375138" y="317357"/>
                </a:lnTo>
                <a:lnTo>
                  <a:pt x="375822" y="316416"/>
                </a:lnTo>
                <a:lnTo>
                  <a:pt x="376278" y="311979"/>
                </a:lnTo>
                <a:lnTo>
                  <a:pt x="376582" y="305210"/>
                </a:lnTo>
                <a:lnTo>
                  <a:pt x="376920" y="287530"/>
                </a:lnTo>
                <a:lnTo>
                  <a:pt x="377154" y="233978"/>
                </a:lnTo>
                <a:lnTo>
                  <a:pt x="378119" y="221778"/>
                </a:lnTo>
                <a:lnTo>
                  <a:pt x="379714" y="208882"/>
                </a:lnTo>
                <a:lnTo>
                  <a:pt x="381730" y="195522"/>
                </a:lnTo>
                <a:lnTo>
                  <a:pt x="384979" y="182805"/>
                </a:lnTo>
                <a:lnTo>
                  <a:pt x="389050" y="170517"/>
                </a:lnTo>
                <a:lnTo>
                  <a:pt x="393669" y="158515"/>
                </a:lnTo>
                <a:lnTo>
                  <a:pt x="398654" y="146704"/>
                </a:lnTo>
                <a:lnTo>
                  <a:pt x="403882" y="135020"/>
                </a:lnTo>
                <a:lnTo>
                  <a:pt x="409272" y="123420"/>
                </a:lnTo>
                <a:lnTo>
                  <a:pt x="415723" y="112830"/>
                </a:lnTo>
                <a:lnTo>
                  <a:pt x="422881" y="102912"/>
                </a:lnTo>
                <a:lnTo>
                  <a:pt x="430511" y="93443"/>
                </a:lnTo>
                <a:lnTo>
                  <a:pt x="436550" y="85225"/>
                </a:lnTo>
                <a:lnTo>
                  <a:pt x="441528" y="77841"/>
                </a:lnTo>
                <a:lnTo>
                  <a:pt x="445799" y="71014"/>
                </a:lnTo>
                <a:lnTo>
                  <a:pt x="451505" y="64557"/>
                </a:lnTo>
                <a:lnTo>
                  <a:pt x="458166" y="58348"/>
                </a:lnTo>
                <a:lnTo>
                  <a:pt x="465464" y="52303"/>
                </a:lnTo>
                <a:lnTo>
                  <a:pt x="476113" y="43047"/>
                </a:lnTo>
                <a:lnTo>
                  <a:pt x="480286" y="39245"/>
                </a:lnTo>
                <a:lnTo>
                  <a:pt x="484973" y="36711"/>
                </a:lnTo>
                <a:lnTo>
                  <a:pt x="495261" y="33895"/>
                </a:lnTo>
                <a:lnTo>
                  <a:pt x="510544" y="32087"/>
                </a:lnTo>
                <a:lnTo>
                  <a:pt x="516786" y="31839"/>
                </a:lnTo>
                <a:lnTo>
                  <a:pt x="519784" y="32726"/>
                </a:lnTo>
                <a:lnTo>
                  <a:pt x="525655" y="36251"/>
                </a:lnTo>
                <a:lnTo>
                  <a:pt x="531440" y="43533"/>
                </a:lnTo>
                <a:lnTo>
                  <a:pt x="534315" y="48142"/>
                </a:lnTo>
                <a:lnTo>
                  <a:pt x="536233" y="54071"/>
                </a:lnTo>
                <a:lnTo>
                  <a:pt x="537511" y="60882"/>
                </a:lnTo>
                <a:lnTo>
                  <a:pt x="538363" y="68280"/>
                </a:lnTo>
                <a:lnTo>
                  <a:pt x="539884" y="76070"/>
                </a:lnTo>
                <a:lnTo>
                  <a:pt x="541850" y="84120"/>
                </a:lnTo>
                <a:lnTo>
                  <a:pt x="544114" y="92345"/>
                </a:lnTo>
                <a:lnTo>
                  <a:pt x="545622" y="104495"/>
                </a:lnTo>
                <a:lnTo>
                  <a:pt x="546628" y="119263"/>
                </a:lnTo>
                <a:lnTo>
                  <a:pt x="547746" y="150595"/>
                </a:lnTo>
                <a:lnTo>
                  <a:pt x="548463" y="199213"/>
                </a:lnTo>
                <a:lnTo>
                  <a:pt x="548522" y="209078"/>
                </a:lnTo>
                <a:lnTo>
                  <a:pt x="549514" y="221370"/>
                </a:lnTo>
                <a:lnTo>
                  <a:pt x="551128" y="235280"/>
                </a:lnTo>
                <a:lnTo>
                  <a:pt x="553156" y="250268"/>
                </a:lnTo>
                <a:lnTo>
                  <a:pt x="555461" y="264070"/>
                </a:lnTo>
                <a:lnTo>
                  <a:pt x="557950" y="277081"/>
                </a:lnTo>
                <a:lnTo>
                  <a:pt x="560561" y="289565"/>
                </a:lnTo>
                <a:lnTo>
                  <a:pt x="563255" y="299793"/>
                </a:lnTo>
                <a:lnTo>
                  <a:pt x="566003" y="308517"/>
                </a:lnTo>
                <a:lnTo>
                  <a:pt x="568788" y="316238"/>
                </a:lnTo>
                <a:lnTo>
                  <a:pt x="571597" y="321385"/>
                </a:lnTo>
                <a:lnTo>
                  <a:pt x="574422" y="324816"/>
                </a:lnTo>
                <a:lnTo>
                  <a:pt x="582930" y="33167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523"/>
          <p:cNvSpPr/>
          <p:nvPr/>
        </p:nvSpPr>
        <p:spPr>
          <a:xfrm>
            <a:off x="3783329" y="874394"/>
            <a:ext cx="332738" cy="513834"/>
          </a:xfrm>
          <a:custGeom>
            <a:avLst/>
            <a:gdLst/>
            <a:ahLst/>
            <a:cxnLst/>
            <a:rect l="0" t="0" r="0" b="0"/>
            <a:pathLst>
              <a:path w="332738" h="513834">
                <a:moveTo>
                  <a:pt x="274321" y="0"/>
                </a:moveTo>
                <a:lnTo>
                  <a:pt x="274321" y="22755"/>
                </a:lnTo>
                <a:lnTo>
                  <a:pt x="275273" y="31363"/>
                </a:lnTo>
                <a:lnTo>
                  <a:pt x="278871" y="46007"/>
                </a:lnTo>
                <a:lnTo>
                  <a:pt x="294834" y="101340"/>
                </a:lnTo>
                <a:lnTo>
                  <a:pt x="305058" y="134167"/>
                </a:lnTo>
                <a:lnTo>
                  <a:pt x="311159" y="152975"/>
                </a:lnTo>
                <a:lnTo>
                  <a:pt x="313167" y="161991"/>
                </a:lnTo>
                <a:lnTo>
                  <a:pt x="314506" y="170859"/>
                </a:lnTo>
                <a:lnTo>
                  <a:pt x="315398" y="179629"/>
                </a:lnTo>
                <a:lnTo>
                  <a:pt x="316945" y="188333"/>
                </a:lnTo>
                <a:lnTo>
                  <a:pt x="318929" y="196993"/>
                </a:lnTo>
                <a:lnTo>
                  <a:pt x="321205" y="205624"/>
                </a:lnTo>
                <a:lnTo>
                  <a:pt x="323674" y="214235"/>
                </a:lnTo>
                <a:lnTo>
                  <a:pt x="328958" y="231423"/>
                </a:lnTo>
                <a:lnTo>
                  <a:pt x="330748" y="240008"/>
                </a:lnTo>
                <a:lnTo>
                  <a:pt x="331941" y="248588"/>
                </a:lnTo>
                <a:lnTo>
                  <a:pt x="332737" y="257165"/>
                </a:lnTo>
                <a:lnTo>
                  <a:pt x="332315" y="269551"/>
                </a:lnTo>
                <a:lnTo>
                  <a:pt x="331081" y="284476"/>
                </a:lnTo>
                <a:lnTo>
                  <a:pt x="329306" y="301093"/>
                </a:lnTo>
                <a:lnTo>
                  <a:pt x="324793" y="334797"/>
                </a:lnTo>
                <a:lnTo>
                  <a:pt x="322257" y="351786"/>
                </a:lnTo>
                <a:lnTo>
                  <a:pt x="319613" y="365969"/>
                </a:lnTo>
                <a:lnTo>
                  <a:pt x="316898" y="378282"/>
                </a:lnTo>
                <a:lnTo>
                  <a:pt x="314135" y="389348"/>
                </a:lnTo>
                <a:lnTo>
                  <a:pt x="309436" y="401488"/>
                </a:lnTo>
                <a:lnTo>
                  <a:pt x="303446" y="414344"/>
                </a:lnTo>
                <a:lnTo>
                  <a:pt x="296595" y="427677"/>
                </a:lnTo>
                <a:lnTo>
                  <a:pt x="290123" y="438471"/>
                </a:lnTo>
                <a:lnTo>
                  <a:pt x="283903" y="447571"/>
                </a:lnTo>
                <a:lnTo>
                  <a:pt x="277851" y="455544"/>
                </a:lnTo>
                <a:lnTo>
                  <a:pt x="271912" y="462763"/>
                </a:lnTo>
                <a:lnTo>
                  <a:pt x="266047" y="469482"/>
                </a:lnTo>
                <a:lnTo>
                  <a:pt x="260232" y="475865"/>
                </a:lnTo>
                <a:lnTo>
                  <a:pt x="254451" y="481074"/>
                </a:lnTo>
                <a:lnTo>
                  <a:pt x="248691" y="485499"/>
                </a:lnTo>
                <a:lnTo>
                  <a:pt x="242948" y="489401"/>
                </a:lnTo>
                <a:lnTo>
                  <a:pt x="237212" y="492955"/>
                </a:lnTo>
                <a:lnTo>
                  <a:pt x="231484" y="496277"/>
                </a:lnTo>
                <a:lnTo>
                  <a:pt x="220040" y="502508"/>
                </a:lnTo>
                <a:lnTo>
                  <a:pt x="208603" y="508452"/>
                </a:lnTo>
                <a:lnTo>
                  <a:pt x="201934" y="510418"/>
                </a:lnTo>
                <a:lnTo>
                  <a:pt x="194630" y="511729"/>
                </a:lnTo>
                <a:lnTo>
                  <a:pt x="186904" y="512603"/>
                </a:lnTo>
                <a:lnTo>
                  <a:pt x="179848" y="513185"/>
                </a:lnTo>
                <a:lnTo>
                  <a:pt x="173239" y="513574"/>
                </a:lnTo>
                <a:lnTo>
                  <a:pt x="166928" y="513833"/>
                </a:lnTo>
                <a:lnTo>
                  <a:pt x="160815" y="513053"/>
                </a:lnTo>
                <a:lnTo>
                  <a:pt x="154836" y="511580"/>
                </a:lnTo>
                <a:lnTo>
                  <a:pt x="126999" y="502373"/>
                </a:lnTo>
                <a:lnTo>
                  <a:pt x="119909" y="499698"/>
                </a:lnTo>
                <a:lnTo>
                  <a:pt x="113277" y="496962"/>
                </a:lnTo>
                <a:lnTo>
                  <a:pt x="106950" y="494186"/>
                </a:lnTo>
                <a:lnTo>
                  <a:pt x="99875" y="490430"/>
                </a:lnTo>
                <a:lnTo>
                  <a:pt x="92301" y="486021"/>
                </a:lnTo>
                <a:lnTo>
                  <a:pt x="84394" y="481177"/>
                </a:lnTo>
                <a:lnTo>
                  <a:pt x="77218" y="476042"/>
                </a:lnTo>
                <a:lnTo>
                  <a:pt x="70529" y="470714"/>
                </a:lnTo>
                <a:lnTo>
                  <a:pt x="64164" y="465257"/>
                </a:lnTo>
                <a:lnTo>
                  <a:pt x="58017" y="459714"/>
                </a:lnTo>
                <a:lnTo>
                  <a:pt x="46105" y="448475"/>
                </a:lnTo>
                <a:lnTo>
                  <a:pt x="37002" y="437130"/>
                </a:lnTo>
                <a:lnTo>
                  <a:pt x="33240" y="431438"/>
                </a:lnTo>
                <a:lnTo>
                  <a:pt x="23982" y="422573"/>
                </a:lnTo>
                <a:lnTo>
                  <a:pt x="18845" y="418875"/>
                </a:lnTo>
                <a:lnTo>
                  <a:pt x="15421" y="415458"/>
                </a:lnTo>
                <a:lnTo>
                  <a:pt x="13139" y="412227"/>
                </a:lnTo>
                <a:lnTo>
                  <a:pt x="9650" y="406097"/>
                </a:lnTo>
                <a:lnTo>
                  <a:pt x="0" y="39433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524"/>
          <p:cNvSpPr/>
          <p:nvPr/>
        </p:nvSpPr>
        <p:spPr>
          <a:xfrm>
            <a:off x="4214581" y="1123703"/>
            <a:ext cx="280267" cy="239194"/>
          </a:xfrm>
          <a:custGeom>
            <a:avLst/>
            <a:gdLst/>
            <a:ahLst/>
            <a:cxnLst/>
            <a:rect l="0" t="0" r="0" b="0"/>
            <a:pathLst>
              <a:path w="280267" h="239194">
                <a:moveTo>
                  <a:pt x="143106" y="16439"/>
                </a:moveTo>
                <a:lnTo>
                  <a:pt x="138556" y="7337"/>
                </a:lnTo>
                <a:lnTo>
                  <a:pt x="135310" y="4656"/>
                </a:lnTo>
                <a:lnTo>
                  <a:pt x="131241" y="2869"/>
                </a:lnTo>
                <a:lnTo>
                  <a:pt x="122593" y="883"/>
                </a:lnTo>
                <a:lnTo>
                  <a:pt x="115574" y="0"/>
                </a:lnTo>
                <a:lnTo>
                  <a:pt x="112369" y="717"/>
                </a:lnTo>
                <a:lnTo>
                  <a:pt x="106268" y="4054"/>
                </a:lnTo>
                <a:lnTo>
                  <a:pt x="100381" y="8712"/>
                </a:lnTo>
                <a:lnTo>
                  <a:pt x="97478" y="11288"/>
                </a:lnTo>
                <a:lnTo>
                  <a:pt x="92684" y="16815"/>
                </a:lnTo>
                <a:lnTo>
                  <a:pt x="86632" y="24310"/>
                </a:lnTo>
                <a:lnTo>
                  <a:pt x="79739" y="33116"/>
                </a:lnTo>
                <a:lnTo>
                  <a:pt x="74191" y="41845"/>
                </a:lnTo>
                <a:lnTo>
                  <a:pt x="69541" y="50521"/>
                </a:lnTo>
                <a:lnTo>
                  <a:pt x="65487" y="59163"/>
                </a:lnTo>
                <a:lnTo>
                  <a:pt x="59927" y="66829"/>
                </a:lnTo>
                <a:lnTo>
                  <a:pt x="53364" y="73845"/>
                </a:lnTo>
                <a:lnTo>
                  <a:pt x="46130" y="80427"/>
                </a:lnTo>
                <a:lnTo>
                  <a:pt x="38451" y="91483"/>
                </a:lnTo>
                <a:lnTo>
                  <a:pt x="30473" y="105521"/>
                </a:lnTo>
                <a:lnTo>
                  <a:pt x="22298" y="121547"/>
                </a:lnTo>
                <a:lnTo>
                  <a:pt x="15894" y="136993"/>
                </a:lnTo>
                <a:lnTo>
                  <a:pt x="10673" y="152054"/>
                </a:lnTo>
                <a:lnTo>
                  <a:pt x="6240" y="166856"/>
                </a:lnTo>
                <a:lnTo>
                  <a:pt x="3285" y="178630"/>
                </a:lnTo>
                <a:lnTo>
                  <a:pt x="1314" y="188384"/>
                </a:lnTo>
                <a:lnTo>
                  <a:pt x="0" y="196791"/>
                </a:lnTo>
                <a:lnTo>
                  <a:pt x="78" y="205254"/>
                </a:lnTo>
                <a:lnTo>
                  <a:pt x="1081" y="213753"/>
                </a:lnTo>
                <a:lnTo>
                  <a:pt x="2703" y="222277"/>
                </a:lnTo>
                <a:lnTo>
                  <a:pt x="4736" y="227959"/>
                </a:lnTo>
                <a:lnTo>
                  <a:pt x="7045" y="231747"/>
                </a:lnTo>
                <a:lnTo>
                  <a:pt x="9536" y="234273"/>
                </a:lnTo>
                <a:lnTo>
                  <a:pt x="12149" y="235957"/>
                </a:lnTo>
                <a:lnTo>
                  <a:pt x="17593" y="237827"/>
                </a:lnTo>
                <a:lnTo>
                  <a:pt x="26013" y="238881"/>
                </a:lnTo>
                <a:lnTo>
                  <a:pt x="34232" y="239127"/>
                </a:lnTo>
                <a:lnTo>
                  <a:pt x="39091" y="239193"/>
                </a:lnTo>
                <a:lnTo>
                  <a:pt x="43283" y="238284"/>
                </a:lnTo>
                <a:lnTo>
                  <a:pt x="50480" y="234734"/>
                </a:lnTo>
                <a:lnTo>
                  <a:pt x="54685" y="231502"/>
                </a:lnTo>
                <a:lnTo>
                  <a:pt x="59394" y="227442"/>
                </a:lnTo>
                <a:lnTo>
                  <a:pt x="64438" y="222830"/>
                </a:lnTo>
                <a:lnTo>
                  <a:pt x="70658" y="215945"/>
                </a:lnTo>
                <a:lnTo>
                  <a:pt x="77663" y="207546"/>
                </a:lnTo>
                <a:lnTo>
                  <a:pt x="85190" y="198136"/>
                </a:lnTo>
                <a:lnTo>
                  <a:pt x="92113" y="189958"/>
                </a:lnTo>
                <a:lnTo>
                  <a:pt x="98633" y="182601"/>
                </a:lnTo>
                <a:lnTo>
                  <a:pt x="104885" y="175791"/>
                </a:lnTo>
                <a:lnTo>
                  <a:pt x="110958" y="165536"/>
                </a:lnTo>
                <a:lnTo>
                  <a:pt x="116911" y="152985"/>
                </a:lnTo>
                <a:lnTo>
                  <a:pt x="140155" y="96328"/>
                </a:lnTo>
                <a:lnTo>
                  <a:pt x="143995" y="84938"/>
                </a:lnTo>
                <a:lnTo>
                  <a:pt x="146557" y="75440"/>
                </a:lnTo>
                <a:lnTo>
                  <a:pt x="148264" y="67203"/>
                </a:lnTo>
                <a:lnTo>
                  <a:pt x="149402" y="58854"/>
                </a:lnTo>
                <a:lnTo>
                  <a:pt x="150161" y="50431"/>
                </a:lnTo>
                <a:lnTo>
                  <a:pt x="151379" y="30033"/>
                </a:lnTo>
                <a:lnTo>
                  <a:pt x="152431" y="35026"/>
                </a:lnTo>
                <a:lnTo>
                  <a:pt x="156140" y="58355"/>
                </a:lnTo>
                <a:lnTo>
                  <a:pt x="157511" y="70101"/>
                </a:lnTo>
                <a:lnTo>
                  <a:pt x="158424" y="80788"/>
                </a:lnTo>
                <a:lnTo>
                  <a:pt x="159439" y="99331"/>
                </a:lnTo>
                <a:lnTo>
                  <a:pt x="159890" y="113923"/>
                </a:lnTo>
                <a:lnTo>
                  <a:pt x="160963" y="120481"/>
                </a:lnTo>
                <a:lnTo>
                  <a:pt x="162631" y="126757"/>
                </a:lnTo>
                <a:lnTo>
                  <a:pt x="176702" y="168723"/>
                </a:lnTo>
                <a:lnTo>
                  <a:pt x="180744" y="178922"/>
                </a:lnTo>
                <a:lnTo>
                  <a:pt x="184390" y="186673"/>
                </a:lnTo>
                <a:lnTo>
                  <a:pt x="187773" y="192793"/>
                </a:lnTo>
                <a:lnTo>
                  <a:pt x="191934" y="197826"/>
                </a:lnTo>
                <a:lnTo>
                  <a:pt x="196614" y="202134"/>
                </a:lnTo>
                <a:lnTo>
                  <a:pt x="201637" y="205958"/>
                </a:lnTo>
                <a:lnTo>
                  <a:pt x="206892" y="209460"/>
                </a:lnTo>
                <a:lnTo>
                  <a:pt x="212300" y="212747"/>
                </a:lnTo>
                <a:lnTo>
                  <a:pt x="217810" y="215891"/>
                </a:lnTo>
                <a:lnTo>
                  <a:pt x="226473" y="219384"/>
                </a:lnTo>
                <a:lnTo>
                  <a:pt x="230117" y="220316"/>
                </a:lnTo>
                <a:lnTo>
                  <a:pt x="234450" y="219984"/>
                </a:lnTo>
                <a:lnTo>
                  <a:pt x="239245" y="218811"/>
                </a:lnTo>
                <a:lnTo>
                  <a:pt x="280266" y="20503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525"/>
          <p:cNvSpPr/>
          <p:nvPr/>
        </p:nvSpPr>
        <p:spPr>
          <a:xfrm>
            <a:off x="4581437" y="1097280"/>
            <a:ext cx="162014" cy="239759"/>
          </a:xfrm>
          <a:custGeom>
            <a:avLst/>
            <a:gdLst/>
            <a:ahLst/>
            <a:cxnLst/>
            <a:rect l="0" t="0" r="0" b="0"/>
            <a:pathLst>
              <a:path w="162014" h="239759">
                <a:moveTo>
                  <a:pt x="84860" y="0"/>
                </a:moveTo>
                <a:lnTo>
                  <a:pt x="75758" y="0"/>
                </a:lnTo>
                <a:lnTo>
                  <a:pt x="72125" y="1905"/>
                </a:lnTo>
                <a:lnTo>
                  <a:pt x="68750" y="5080"/>
                </a:lnTo>
                <a:lnTo>
                  <a:pt x="65547" y="9101"/>
                </a:lnTo>
                <a:lnTo>
                  <a:pt x="62460" y="13687"/>
                </a:lnTo>
                <a:lnTo>
                  <a:pt x="59449" y="18650"/>
                </a:lnTo>
                <a:lnTo>
                  <a:pt x="56489" y="23863"/>
                </a:lnTo>
                <a:lnTo>
                  <a:pt x="52611" y="30196"/>
                </a:lnTo>
                <a:lnTo>
                  <a:pt x="43222" y="44853"/>
                </a:lnTo>
                <a:lnTo>
                  <a:pt x="39004" y="52762"/>
                </a:lnTo>
                <a:lnTo>
                  <a:pt x="35240" y="60892"/>
                </a:lnTo>
                <a:lnTo>
                  <a:pt x="31777" y="69169"/>
                </a:lnTo>
                <a:lnTo>
                  <a:pt x="28517" y="77545"/>
                </a:lnTo>
                <a:lnTo>
                  <a:pt x="22354" y="94472"/>
                </a:lnTo>
                <a:lnTo>
                  <a:pt x="18424" y="107749"/>
                </a:lnTo>
                <a:lnTo>
                  <a:pt x="8978" y="142821"/>
                </a:lnTo>
                <a:lnTo>
                  <a:pt x="5697" y="157126"/>
                </a:lnTo>
                <a:lnTo>
                  <a:pt x="3510" y="168568"/>
                </a:lnTo>
                <a:lnTo>
                  <a:pt x="2051" y="178101"/>
                </a:lnTo>
                <a:lnTo>
                  <a:pt x="1079" y="186361"/>
                </a:lnTo>
                <a:lnTo>
                  <a:pt x="431" y="193773"/>
                </a:lnTo>
                <a:lnTo>
                  <a:pt x="0" y="200620"/>
                </a:lnTo>
                <a:lnTo>
                  <a:pt x="664" y="206136"/>
                </a:lnTo>
                <a:lnTo>
                  <a:pt x="2059" y="210766"/>
                </a:lnTo>
                <a:lnTo>
                  <a:pt x="6149" y="219404"/>
                </a:lnTo>
                <a:lnTo>
                  <a:pt x="11142" y="229592"/>
                </a:lnTo>
                <a:lnTo>
                  <a:pt x="14760" y="233072"/>
                </a:lnTo>
                <a:lnTo>
                  <a:pt x="19077" y="235391"/>
                </a:lnTo>
                <a:lnTo>
                  <a:pt x="23859" y="236937"/>
                </a:lnTo>
                <a:lnTo>
                  <a:pt x="28000" y="237968"/>
                </a:lnTo>
                <a:lnTo>
                  <a:pt x="31713" y="238655"/>
                </a:lnTo>
                <a:lnTo>
                  <a:pt x="35142" y="239113"/>
                </a:lnTo>
                <a:lnTo>
                  <a:pt x="39332" y="239419"/>
                </a:lnTo>
                <a:lnTo>
                  <a:pt x="44030" y="239622"/>
                </a:lnTo>
                <a:lnTo>
                  <a:pt x="49068" y="239758"/>
                </a:lnTo>
                <a:lnTo>
                  <a:pt x="55284" y="238896"/>
                </a:lnTo>
                <a:lnTo>
                  <a:pt x="62285" y="237369"/>
                </a:lnTo>
                <a:lnTo>
                  <a:pt x="69810" y="235398"/>
                </a:lnTo>
                <a:lnTo>
                  <a:pt x="77684" y="232179"/>
                </a:lnTo>
                <a:lnTo>
                  <a:pt x="85791" y="228129"/>
                </a:lnTo>
                <a:lnTo>
                  <a:pt x="94053" y="223523"/>
                </a:lnTo>
                <a:lnTo>
                  <a:pt x="128435" y="203389"/>
                </a:lnTo>
                <a:lnTo>
                  <a:pt x="137723" y="198457"/>
                </a:lnTo>
                <a:lnTo>
                  <a:pt x="144867" y="195170"/>
                </a:lnTo>
                <a:lnTo>
                  <a:pt x="162013" y="18859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526"/>
          <p:cNvSpPr/>
          <p:nvPr/>
        </p:nvSpPr>
        <p:spPr>
          <a:xfrm>
            <a:off x="4863465" y="968692"/>
            <a:ext cx="17145" cy="394336"/>
          </a:xfrm>
          <a:custGeom>
            <a:avLst/>
            <a:gdLst/>
            <a:ahLst/>
            <a:cxnLst/>
            <a:rect l="0" t="0" r="0" b="0"/>
            <a:pathLst>
              <a:path w="17145" h="394336">
                <a:moveTo>
                  <a:pt x="0" y="0"/>
                </a:moveTo>
                <a:lnTo>
                  <a:pt x="0" y="46618"/>
                </a:lnTo>
                <a:lnTo>
                  <a:pt x="952" y="66321"/>
                </a:lnTo>
                <a:lnTo>
                  <a:pt x="6785" y="148602"/>
                </a:lnTo>
                <a:lnTo>
                  <a:pt x="7778" y="173678"/>
                </a:lnTo>
                <a:lnTo>
                  <a:pt x="8219" y="194348"/>
                </a:lnTo>
                <a:lnTo>
                  <a:pt x="8541" y="348857"/>
                </a:lnTo>
                <a:lnTo>
                  <a:pt x="9504" y="362112"/>
                </a:lnTo>
                <a:lnTo>
                  <a:pt x="11098" y="371900"/>
                </a:lnTo>
                <a:lnTo>
                  <a:pt x="17144" y="39433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527"/>
          <p:cNvSpPr/>
          <p:nvPr/>
        </p:nvSpPr>
        <p:spPr>
          <a:xfrm>
            <a:off x="4872248" y="1062990"/>
            <a:ext cx="428415" cy="230894"/>
          </a:xfrm>
          <a:custGeom>
            <a:avLst/>
            <a:gdLst/>
            <a:ahLst/>
            <a:cxnLst/>
            <a:rect l="0" t="0" r="0" b="0"/>
            <a:pathLst>
              <a:path w="428415" h="230894">
                <a:moveTo>
                  <a:pt x="128377" y="0"/>
                </a:moveTo>
                <a:lnTo>
                  <a:pt x="128377" y="11931"/>
                </a:lnTo>
                <a:lnTo>
                  <a:pt x="127424" y="14622"/>
                </a:lnTo>
                <a:lnTo>
                  <a:pt x="123826" y="20151"/>
                </a:lnTo>
                <a:lnTo>
                  <a:pt x="119051" y="25783"/>
                </a:lnTo>
                <a:lnTo>
                  <a:pt x="112802" y="32414"/>
                </a:lnTo>
                <a:lnTo>
                  <a:pt x="71065" y="74444"/>
                </a:lnTo>
                <a:lnTo>
                  <a:pt x="63499" y="80109"/>
                </a:lnTo>
                <a:lnTo>
                  <a:pt x="54645" y="85791"/>
                </a:lnTo>
                <a:lnTo>
                  <a:pt x="44932" y="91484"/>
                </a:lnTo>
                <a:lnTo>
                  <a:pt x="36552" y="97184"/>
                </a:lnTo>
                <a:lnTo>
                  <a:pt x="29060" y="102889"/>
                </a:lnTo>
                <a:lnTo>
                  <a:pt x="22161" y="108598"/>
                </a:lnTo>
                <a:lnTo>
                  <a:pt x="16609" y="113356"/>
                </a:lnTo>
                <a:lnTo>
                  <a:pt x="11955" y="117480"/>
                </a:lnTo>
                <a:lnTo>
                  <a:pt x="7899" y="121183"/>
                </a:lnTo>
                <a:lnTo>
                  <a:pt x="5196" y="124603"/>
                </a:lnTo>
                <a:lnTo>
                  <a:pt x="2192" y="130944"/>
                </a:lnTo>
                <a:lnTo>
                  <a:pt x="501" y="135318"/>
                </a:lnTo>
                <a:lnTo>
                  <a:pt x="0" y="141165"/>
                </a:lnTo>
                <a:lnTo>
                  <a:pt x="882" y="143640"/>
                </a:lnTo>
                <a:lnTo>
                  <a:pt x="4402" y="148930"/>
                </a:lnTo>
                <a:lnTo>
                  <a:pt x="9142" y="154456"/>
                </a:lnTo>
                <a:lnTo>
                  <a:pt x="14423" y="160087"/>
                </a:lnTo>
                <a:lnTo>
                  <a:pt x="19946" y="165764"/>
                </a:lnTo>
                <a:lnTo>
                  <a:pt x="28115" y="171463"/>
                </a:lnTo>
                <a:lnTo>
                  <a:pt x="38096" y="177170"/>
                </a:lnTo>
                <a:lnTo>
                  <a:pt x="48882" y="182882"/>
                </a:lnTo>
                <a:lnTo>
                  <a:pt x="61093" y="187644"/>
                </a:lnTo>
                <a:lnTo>
                  <a:pt x="97520" y="200554"/>
                </a:lnTo>
                <a:lnTo>
                  <a:pt x="117331" y="206093"/>
                </a:lnTo>
                <a:lnTo>
                  <a:pt x="137205" y="210738"/>
                </a:lnTo>
                <a:lnTo>
                  <a:pt x="176115" y="218438"/>
                </a:lnTo>
                <a:lnTo>
                  <a:pt x="212459" y="225036"/>
                </a:lnTo>
                <a:lnTo>
                  <a:pt x="227294" y="227176"/>
                </a:lnTo>
                <a:lnTo>
                  <a:pt x="240041" y="228603"/>
                </a:lnTo>
                <a:lnTo>
                  <a:pt x="251397" y="229554"/>
                </a:lnTo>
                <a:lnTo>
                  <a:pt x="263730" y="230189"/>
                </a:lnTo>
                <a:lnTo>
                  <a:pt x="290134" y="230893"/>
                </a:lnTo>
                <a:lnTo>
                  <a:pt x="301937" y="230129"/>
                </a:lnTo>
                <a:lnTo>
                  <a:pt x="312664" y="228667"/>
                </a:lnTo>
                <a:lnTo>
                  <a:pt x="359512" y="219476"/>
                </a:lnTo>
                <a:lnTo>
                  <a:pt x="370097" y="216802"/>
                </a:lnTo>
                <a:lnTo>
                  <a:pt x="379058" y="214067"/>
                </a:lnTo>
                <a:lnTo>
                  <a:pt x="386938" y="211291"/>
                </a:lnTo>
                <a:lnTo>
                  <a:pt x="394096" y="209441"/>
                </a:lnTo>
                <a:lnTo>
                  <a:pt x="400773" y="208207"/>
                </a:lnTo>
                <a:lnTo>
                  <a:pt x="428414" y="19716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528"/>
          <p:cNvSpPr/>
          <p:nvPr/>
        </p:nvSpPr>
        <p:spPr>
          <a:xfrm>
            <a:off x="3803358" y="1560343"/>
            <a:ext cx="237147" cy="265600"/>
          </a:xfrm>
          <a:custGeom>
            <a:avLst/>
            <a:gdLst/>
            <a:ahLst/>
            <a:cxnLst/>
            <a:rect l="0" t="0" r="0" b="0"/>
            <a:pathLst>
              <a:path w="237147" h="265600">
                <a:moveTo>
                  <a:pt x="22834" y="77004"/>
                </a:moveTo>
                <a:lnTo>
                  <a:pt x="27385" y="63352"/>
                </a:lnTo>
                <a:lnTo>
                  <a:pt x="28725" y="58377"/>
                </a:lnTo>
                <a:lnTo>
                  <a:pt x="30215" y="50311"/>
                </a:lnTo>
                <a:lnTo>
                  <a:pt x="33417" y="43550"/>
                </a:lnTo>
                <a:lnTo>
                  <a:pt x="38015" y="37371"/>
                </a:lnTo>
                <a:lnTo>
                  <a:pt x="43234" y="31449"/>
                </a:lnTo>
                <a:lnTo>
                  <a:pt x="48728" y="25642"/>
                </a:lnTo>
                <a:lnTo>
                  <a:pt x="51527" y="22760"/>
                </a:lnTo>
                <a:lnTo>
                  <a:pt x="56250" y="19887"/>
                </a:lnTo>
                <a:lnTo>
                  <a:pt x="62256" y="17018"/>
                </a:lnTo>
                <a:lnTo>
                  <a:pt x="69118" y="14154"/>
                </a:lnTo>
                <a:lnTo>
                  <a:pt x="74645" y="11291"/>
                </a:lnTo>
                <a:lnTo>
                  <a:pt x="79282" y="8430"/>
                </a:lnTo>
                <a:lnTo>
                  <a:pt x="83326" y="5571"/>
                </a:lnTo>
                <a:lnTo>
                  <a:pt x="87927" y="3664"/>
                </a:lnTo>
                <a:lnTo>
                  <a:pt x="92899" y="2393"/>
                </a:lnTo>
                <a:lnTo>
                  <a:pt x="98119" y="1546"/>
                </a:lnTo>
                <a:lnTo>
                  <a:pt x="102552" y="981"/>
                </a:lnTo>
                <a:lnTo>
                  <a:pt x="106459" y="605"/>
                </a:lnTo>
                <a:lnTo>
                  <a:pt x="113341" y="186"/>
                </a:lnTo>
                <a:lnTo>
                  <a:pt x="119575" y="0"/>
                </a:lnTo>
                <a:lnTo>
                  <a:pt x="123523" y="903"/>
                </a:lnTo>
                <a:lnTo>
                  <a:pt x="128060" y="2458"/>
                </a:lnTo>
                <a:lnTo>
                  <a:pt x="132989" y="4446"/>
                </a:lnTo>
                <a:lnTo>
                  <a:pt x="137228" y="6725"/>
                </a:lnTo>
                <a:lnTo>
                  <a:pt x="144478" y="11796"/>
                </a:lnTo>
                <a:lnTo>
                  <a:pt x="150876" y="17225"/>
                </a:lnTo>
                <a:lnTo>
                  <a:pt x="156894" y="22813"/>
                </a:lnTo>
                <a:lnTo>
                  <a:pt x="162744" y="28472"/>
                </a:lnTo>
                <a:lnTo>
                  <a:pt x="168518" y="36702"/>
                </a:lnTo>
                <a:lnTo>
                  <a:pt x="171392" y="41563"/>
                </a:lnTo>
                <a:lnTo>
                  <a:pt x="174260" y="48614"/>
                </a:lnTo>
                <a:lnTo>
                  <a:pt x="177125" y="57125"/>
                </a:lnTo>
                <a:lnTo>
                  <a:pt x="179988" y="66609"/>
                </a:lnTo>
                <a:lnTo>
                  <a:pt x="181895" y="76741"/>
                </a:lnTo>
                <a:lnTo>
                  <a:pt x="183168" y="87307"/>
                </a:lnTo>
                <a:lnTo>
                  <a:pt x="184016" y="98160"/>
                </a:lnTo>
                <a:lnTo>
                  <a:pt x="184581" y="107300"/>
                </a:lnTo>
                <a:lnTo>
                  <a:pt x="185209" y="122537"/>
                </a:lnTo>
                <a:lnTo>
                  <a:pt x="184424" y="129267"/>
                </a:lnTo>
                <a:lnTo>
                  <a:pt x="182948" y="135658"/>
                </a:lnTo>
                <a:lnTo>
                  <a:pt x="181012" y="141825"/>
                </a:lnTo>
                <a:lnTo>
                  <a:pt x="178768" y="147840"/>
                </a:lnTo>
                <a:lnTo>
                  <a:pt x="176320" y="153756"/>
                </a:lnTo>
                <a:lnTo>
                  <a:pt x="173736" y="159604"/>
                </a:lnTo>
                <a:lnTo>
                  <a:pt x="170107" y="166361"/>
                </a:lnTo>
                <a:lnTo>
                  <a:pt x="165784" y="173723"/>
                </a:lnTo>
                <a:lnTo>
                  <a:pt x="160996" y="181488"/>
                </a:lnTo>
                <a:lnTo>
                  <a:pt x="155900" y="188570"/>
                </a:lnTo>
                <a:lnTo>
                  <a:pt x="150597" y="195196"/>
                </a:lnTo>
                <a:lnTo>
                  <a:pt x="145157" y="201519"/>
                </a:lnTo>
                <a:lnTo>
                  <a:pt x="136572" y="211084"/>
                </a:lnTo>
                <a:lnTo>
                  <a:pt x="129582" y="218510"/>
                </a:lnTo>
                <a:lnTo>
                  <a:pt x="123300" y="224986"/>
                </a:lnTo>
                <a:lnTo>
                  <a:pt x="119339" y="228046"/>
                </a:lnTo>
                <a:lnTo>
                  <a:pt x="114793" y="231039"/>
                </a:lnTo>
                <a:lnTo>
                  <a:pt x="109858" y="233986"/>
                </a:lnTo>
                <a:lnTo>
                  <a:pt x="105615" y="236904"/>
                </a:lnTo>
                <a:lnTo>
                  <a:pt x="98361" y="242686"/>
                </a:lnTo>
                <a:lnTo>
                  <a:pt x="91961" y="245890"/>
                </a:lnTo>
                <a:lnTo>
                  <a:pt x="88921" y="246745"/>
                </a:lnTo>
                <a:lnTo>
                  <a:pt x="83004" y="250234"/>
                </a:lnTo>
                <a:lnTo>
                  <a:pt x="80092" y="252498"/>
                </a:lnTo>
                <a:lnTo>
                  <a:pt x="76246" y="253055"/>
                </a:lnTo>
                <a:lnTo>
                  <a:pt x="71777" y="252474"/>
                </a:lnTo>
                <a:lnTo>
                  <a:pt x="66892" y="251134"/>
                </a:lnTo>
                <a:lnTo>
                  <a:pt x="61732" y="250241"/>
                </a:lnTo>
                <a:lnTo>
                  <a:pt x="56386" y="249645"/>
                </a:lnTo>
                <a:lnTo>
                  <a:pt x="50917" y="249248"/>
                </a:lnTo>
                <a:lnTo>
                  <a:pt x="46318" y="248031"/>
                </a:lnTo>
                <a:lnTo>
                  <a:pt x="42301" y="246267"/>
                </a:lnTo>
                <a:lnTo>
                  <a:pt x="35296" y="241767"/>
                </a:lnTo>
                <a:lnTo>
                  <a:pt x="29008" y="236592"/>
                </a:lnTo>
                <a:lnTo>
                  <a:pt x="25997" y="234831"/>
                </a:lnTo>
                <a:lnTo>
                  <a:pt x="20112" y="232874"/>
                </a:lnTo>
                <a:lnTo>
                  <a:pt x="16257" y="230448"/>
                </a:lnTo>
                <a:lnTo>
                  <a:pt x="11782" y="226925"/>
                </a:lnTo>
                <a:lnTo>
                  <a:pt x="6893" y="222671"/>
                </a:lnTo>
                <a:lnTo>
                  <a:pt x="3635" y="218883"/>
                </a:lnTo>
                <a:lnTo>
                  <a:pt x="14" y="212134"/>
                </a:lnTo>
                <a:lnTo>
                  <a:pt x="0" y="208048"/>
                </a:lnTo>
                <a:lnTo>
                  <a:pt x="944" y="203419"/>
                </a:lnTo>
                <a:lnTo>
                  <a:pt x="2525" y="198428"/>
                </a:lnTo>
                <a:lnTo>
                  <a:pt x="6823" y="190343"/>
                </a:lnTo>
                <a:lnTo>
                  <a:pt x="11908" y="183574"/>
                </a:lnTo>
                <a:lnTo>
                  <a:pt x="17343" y="177391"/>
                </a:lnTo>
                <a:lnTo>
                  <a:pt x="20126" y="175361"/>
                </a:lnTo>
                <a:lnTo>
                  <a:pt x="25758" y="173106"/>
                </a:lnTo>
                <a:lnTo>
                  <a:pt x="31436" y="169564"/>
                </a:lnTo>
                <a:lnTo>
                  <a:pt x="34284" y="167285"/>
                </a:lnTo>
                <a:lnTo>
                  <a:pt x="38087" y="165767"/>
                </a:lnTo>
                <a:lnTo>
                  <a:pt x="42528" y="164754"/>
                </a:lnTo>
                <a:lnTo>
                  <a:pt x="47393" y="164079"/>
                </a:lnTo>
                <a:lnTo>
                  <a:pt x="51589" y="163629"/>
                </a:lnTo>
                <a:lnTo>
                  <a:pt x="58791" y="163129"/>
                </a:lnTo>
                <a:lnTo>
                  <a:pt x="62998" y="163948"/>
                </a:lnTo>
                <a:lnTo>
                  <a:pt x="67708" y="165447"/>
                </a:lnTo>
                <a:lnTo>
                  <a:pt x="72752" y="167398"/>
                </a:lnTo>
                <a:lnTo>
                  <a:pt x="77068" y="168699"/>
                </a:lnTo>
                <a:lnTo>
                  <a:pt x="84403" y="170145"/>
                </a:lnTo>
                <a:lnTo>
                  <a:pt x="90838" y="173328"/>
                </a:lnTo>
                <a:lnTo>
                  <a:pt x="93888" y="175510"/>
                </a:lnTo>
                <a:lnTo>
                  <a:pt x="120266" y="193652"/>
                </a:lnTo>
                <a:lnTo>
                  <a:pt x="139797" y="207905"/>
                </a:lnTo>
                <a:lnTo>
                  <a:pt x="147482" y="213802"/>
                </a:lnTo>
                <a:lnTo>
                  <a:pt x="153558" y="218685"/>
                </a:lnTo>
                <a:lnTo>
                  <a:pt x="158561" y="222893"/>
                </a:lnTo>
                <a:lnTo>
                  <a:pt x="162848" y="226651"/>
                </a:lnTo>
                <a:lnTo>
                  <a:pt x="170153" y="233366"/>
                </a:lnTo>
                <a:lnTo>
                  <a:pt x="179620" y="242502"/>
                </a:lnTo>
                <a:lnTo>
                  <a:pt x="183555" y="244486"/>
                </a:lnTo>
                <a:lnTo>
                  <a:pt x="188084" y="245809"/>
                </a:lnTo>
                <a:lnTo>
                  <a:pt x="193008" y="246690"/>
                </a:lnTo>
                <a:lnTo>
                  <a:pt x="197243" y="248231"/>
                </a:lnTo>
                <a:lnTo>
                  <a:pt x="204490" y="252482"/>
                </a:lnTo>
                <a:lnTo>
                  <a:pt x="210885" y="257547"/>
                </a:lnTo>
                <a:lnTo>
                  <a:pt x="213924" y="260231"/>
                </a:lnTo>
                <a:lnTo>
                  <a:pt x="216902" y="262020"/>
                </a:lnTo>
                <a:lnTo>
                  <a:pt x="219841" y="263213"/>
                </a:lnTo>
                <a:lnTo>
                  <a:pt x="237146" y="26559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529"/>
          <p:cNvSpPr/>
          <p:nvPr/>
        </p:nvSpPr>
        <p:spPr>
          <a:xfrm>
            <a:off x="4160520" y="1611630"/>
            <a:ext cx="137160" cy="162878"/>
          </a:xfrm>
          <a:custGeom>
            <a:avLst/>
            <a:gdLst/>
            <a:ahLst/>
            <a:cxnLst/>
            <a:rect l="0" t="0" r="0" b="0"/>
            <a:pathLst>
              <a:path w="137160" h="162878">
                <a:moveTo>
                  <a:pt x="0" y="0"/>
                </a:moveTo>
                <a:lnTo>
                  <a:pt x="0" y="13652"/>
                </a:lnTo>
                <a:lnTo>
                  <a:pt x="952" y="18626"/>
                </a:lnTo>
                <a:lnTo>
                  <a:pt x="2540" y="22895"/>
                </a:lnTo>
                <a:lnTo>
                  <a:pt x="6843" y="31130"/>
                </a:lnTo>
                <a:lnTo>
                  <a:pt x="11931" y="41141"/>
                </a:lnTo>
                <a:lnTo>
                  <a:pt x="14622" y="45524"/>
                </a:lnTo>
                <a:lnTo>
                  <a:pt x="17368" y="49400"/>
                </a:lnTo>
                <a:lnTo>
                  <a:pt x="20150" y="52935"/>
                </a:lnTo>
                <a:lnTo>
                  <a:pt x="22006" y="56245"/>
                </a:lnTo>
                <a:lnTo>
                  <a:pt x="23243" y="59404"/>
                </a:lnTo>
                <a:lnTo>
                  <a:pt x="24068" y="62462"/>
                </a:lnTo>
                <a:lnTo>
                  <a:pt x="26523" y="66407"/>
                </a:lnTo>
                <a:lnTo>
                  <a:pt x="30064" y="70941"/>
                </a:lnTo>
                <a:lnTo>
                  <a:pt x="34330" y="75869"/>
                </a:lnTo>
                <a:lnTo>
                  <a:pt x="38127" y="80107"/>
                </a:lnTo>
                <a:lnTo>
                  <a:pt x="44885" y="87355"/>
                </a:lnTo>
                <a:lnTo>
                  <a:pt x="54045" y="96791"/>
                </a:lnTo>
                <a:lnTo>
                  <a:pt x="57937" y="99770"/>
                </a:lnTo>
                <a:lnTo>
                  <a:pt x="62437" y="102708"/>
                </a:lnTo>
                <a:lnTo>
                  <a:pt x="67342" y="105619"/>
                </a:lnTo>
                <a:lnTo>
                  <a:pt x="71565" y="108513"/>
                </a:lnTo>
                <a:lnTo>
                  <a:pt x="75332" y="111394"/>
                </a:lnTo>
                <a:lnTo>
                  <a:pt x="78796" y="114268"/>
                </a:lnTo>
                <a:lnTo>
                  <a:pt x="82058" y="117136"/>
                </a:lnTo>
                <a:lnTo>
                  <a:pt x="88223" y="122863"/>
                </a:lnTo>
                <a:lnTo>
                  <a:pt x="97048" y="131442"/>
                </a:lnTo>
                <a:lnTo>
                  <a:pt x="121671" y="155970"/>
                </a:lnTo>
                <a:lnTo>
                  <a:pt x="124929" y="158273"/>
                </a:lnTo>
                <a:lnTo>
                  <a:pt x="128053" y="159807"/>
                </a:lnTo>
                <a:lnTo>
                  <a:pt x="137159" y="16287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530"/>
          <p:cNvSpPr/>
          <p:nvPr/>
        </p:nvSpPr>
        <p:spPr>
          <a:xfrm>
            <a:off x="4134802" y="1620202"/>
            <a:ext cx="120016" cy="145734"/>
          </a:xfrm>
          <a:custGeom>
            <a:avLst/>
            <a:gdLst/>
            <a:ahLst/>
            <a:cxnLst/>
            <a:rect l="0" t="0" r="0" b="0"/>
            <a:pathLst>
              <a:path w="120016" h="145734">
                <a:moveTo>
                  <a:pt x="120015" y="0"/>
                </a:moveTo>
                <a:lnTo>
                  <a:pt x="110914" y="4551"/>
                </a:lnTo>
                <a:lnTo>
                  <a:pt x="108232" y="7796"/>
                </a:lnTo>
                <a:lnTo>
                  <a:pt x="106445" y="11865"/>
                </a:lnTo>
                <a:lnTo>
                  <a:pt x="105253" y="16483"/>
                </a:lnTo>
                <a:lnTo>
                  <a:pt x="102554" y="21466"/>
                </a:lnTo>
                <a:lnTo>
                  <a:pt x="98849" y="26693"/>
                </a:lnTo>
                <a:lnTo>
                  <a:pt x="94474" y="32083"/>
                </a:lnTo>
                <a:lnTo>
                  <a:pt x="90605" y="37581"/>
                </a:lnTo>
                <a:lnTo>
                  <a:pt x="87074" y="43152"/>
                </a:lnTo>
                <a:lnTo>
                  <a:pt x="83766" y="48770"/>
                </a:lnTo>
                <a:lnTo>
                  <a:pt x="80610" y="54421"/>
                </a:lnTo>
                <a:lnTo>
                  <a:pt x="74561" y="65780"/>
                </a:lnTo>
                <a:lnTo>
                  <a:pt x="70663" y="71476"/>
                </a:lnTo>
                <a:lnTo>
                  <a:pt x="66159" y="77178"/>
                </a:lnTo>
                <a:lnTo>
                  <a:pt x="61251" y="82884"/>
                </a:lnTo>
                <a:lnTo>
                  <a:pt x="54169" y="90499"/>
                </a:lnTo>
                <a:lnTo>
                  <a:pt x="18222" y="127370"/>
                </a:lnTo>
                <a:lnTo>
                  <a:pt x="0" y="14573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531"/>
          <p:cNvSpPr/>
          <p:nvPr/>
        </p:nvSpPr>
        <p:spPr>
          <a:xfrm>
            <a:off x="4357687" y="1517332"/>
            <a:ext cx="135781" cy="287727"/>
          </a:xfrm>
          <a:custGeom>
            <a:avLst/>
            <a:gdLst/>
            <a:ahLst/>
            <a:cxnLst/>
            <a:rect l="0" t="0" r="0" b="0"/>
            <a:pathLst>
              <a:path w="135781" h="287727">
                <a:moveTo>
                  <a:pt x="60008" y="0"/>
                </a:moveTo>
                <a:lnTo>
                  <a:pt x="64558" y="13653"/>
                </a:lnTo>
                <a:lnTo>
                  <a:pt x="66851" y="26247"/>
                </a:lnTo>
                <a:lnTo>
                  <a:pt x="69332" y="43215"/>
                </a:lnTo>
                <a:lnTo>
                  <a:pt x="71939" y="63100"/>
                </a:lnTo>
                <a:lnTo>
                  <a:pt x="74630" y="78262"/>
                </a:lnTo>
                <a:lnTo>
                  <a:pt x="77376" y="90275"/>
                </a:lnTo>
                <a:lnTo>
                  <a:pt x="80158" y="100188"/>
                </a:lnTo>
                <a:lnTo>
                  <a:pt x="83919" y="111560"/>
                </a:lnTo>
                <a:lnTo>
                  <a:pt x="93177" y="136894"/>
                </a:lnTo>
                <a:lnTo>
                  <a:pt x="98313" y="148413"/>
                </a:lnTo>
                <a:lnTo>
                  <a:pt x="103642" y="158949"/>
                </a:lnTo>
                <a:lnTo>
                  <a:pt x="109100" y="168831"/>
                </a:lnTo>
                <a:lnTo>
                  <a:pt x="113691" y="176372"/>
                </a:lnTo>
                <a:lnTo>
                  <a:pt x="117704" y="182351"/>
                </a:lnTo>
                <a:lnTo>
                  <a:pt x="121332" y="187290"/>
                </a:lnTo>
                <a:lnTo>
                  <a:pt x="123750" y="192488"/>
                </a:lnTo>
                <a:lnTo>
                  <a:pt x="125363" y="197858"/>
                </a:lnTo>
                <a:lnTo>
                  <a:pt x="126438" y="203343"/>
                </a:lnTo>
                <a:lnTo>
                  <a:pt x="130172" y="211977"/>
                </a:lnTo>
                <a:lnTo>
                  <a:pt x="132501" y="215613"/>
                </a:lnTo>
                <a:lnTo>
                  <a:pt x="134054" y="219942"/>
                </a:lnTo>
                <a:lnTo>
                  <a:pt x="135089" y="224733"/>
                </a:lnTo>
                <a:lnTo>
                  <a:pt x="135780" y="229832"/>
                </a:lnTo>
                <a:lnTo>
                  <a:pt x="135287" y="234184"/>
                </a:lnTo>
                <a:lnTo>
                  <a:pt x="134007" y="238038"/>
                </a:lnTo>
                <a:lnTo>
                  <a:pt x="125107" y="255617"/>
                </a:lnTo>
                <a:lnTo>
                  <a:pt x="122457" y="259947"/>
                </a:lnTo>
                <a:lnTo>
                  <a:pt x="119738" y="263785"/>
                </a:lnTo>
                <a:lnTo>
                  <a:pt x="116973" y="267297"/>
                </a:lnTo>
                <a:lnTo>
                  <a:pt x="113224" y="270590"/>
                </a:lnTo>
                <a:lnTo>
                  <a:pt x="108820" y="273739"/>
                </a:lnTo>
                <a:lnTo>
                  <a:pt x="103979" y="276790"/>
                </a:lnTo>
                <a:lnTo>
                  <a:pt x="98847" y="278824"/>
                </a:lnTo>
                <a:lnTo>
                  <a:pt x="93521" y="280180"/>
                </a:lnTo>
                <a:lnTo>
                  <a:pt x="88065" y="281084"/>
                </a:lnTo>
                <a:lnTo>
                  <a:pt x="82522" y="281687"/>
                </a:lnTo>
                <a:lnTo>
                  <a:pt x="76922" y="282089"/>
                </a:lnTo>
                <a:lnTo>
                  <a:pt x="71284" y="282357"/>
                </a:lnTo>
                <a:lnTo>
                  <a:pt x="64668" y="283488"/>
                </a:lnTo>
                <a:lnTo>
                  <a:pt x="57399" y="285194"/>
                </a:lnTo>
                <a:lnTo>
                  <a:pt x="49696" y="287285"/>
                </a:lnTo>
                <a:lnTo>
                  <a:pt x="43608" y="287726"/>
                </a:lnTo>
                <a:lnTo>
                  <a:pt x="38597" y="287067"/>
                </a:lnTo>
                <a:lnTo>
                  <a:pt x="34304" y="285675"/>
                </a:lnTo>
                <a:lnTo>
                  <a:pt x="29537" y="284748"/>
                </a:lnTo>
                <a:lnTo>
                  <a:pt x="24454" y="284129"/>
                </a:lnTo>
                <a:lnTo>
                  <a:pt x="19160" y="283717"/>
                </a:lnTo>
                <a:lnTo>
                  <a:pt x="14679" y="282490"/>
                </a:lnTo>
                <a:lnTo>
                  <a:pt x="10738" y="280719"/>
                </a:lnTo>
                <a:lnTo>
                  <a:pt x="0" y="2743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532"/>
          <p:cNvSpPr/>
          <p:nvPr/>
        </p:nvSpPr>
        <p:spPr>
          <a:xfrm>
            <a:off x="4563427" y="1586415"/>
            <a:ext cx="162878" cy="186512"/>
          </a:xfrm>
          <a:custGeom>
            <a:avLst/>
            <a:gdLst/>
            <a:ahLst/>
            <a:cxnLst/>
            <a:rect l="0" t="0" r="0" b="0"/>
            <a:pathLst>
              <a:path w="162878" h="186512">
                <a:moveTo>
                  <a:pt x="0" y="110940"/>
                </a:moveTo>
                <a:lnTo>
                  <a:pt x="13652" y="106389"/>
                </a:lnTo>
                <a:lnTo>
                  <a:pt x="19579" y="105048"/>
                </a:lnTo>
                <a:lnTo>
                  <a:pt x="25435" y="104155"/>
                </a:lnTo>
                <a:lnTo>
                  <a:pt x="31244" y="103559"/>
                </a:lnTo>
                <a:lnTo>
                  <a:pt x="36069" y="102209"/>
                </a:lnTo>
                <a:lnTo>
                  <a:pt x="40239" y="100357"/>
                </a:lnTo>
                <a:lnTo>
                  <a:pt x="43971" y="98169"/>
                </a:lnTo>
                <a:lnTo>
                  <a:pt x="58278" y="90659"/>
                </a:lnTo>
                <a:lnTo>
                  <a:pt x="89405" y="74866"/>
                </a:lnTo>
                <a:lnTo>
                  <a:pt x="96751" y="69745"/>
                </a:lnTo>
                <a:lnTo>
                  <a:pt x="104505" y="63474"/>
                </a:lnTo>
                <a:lnTo>
                  <a:pt x="112533" y="56436"/>
                </a:lnTo>
                <a:lnTo>
                  <a:pt x="117884" y="50791"/>
                </a:lnTo>
                <a:lnTo>
                  <a:pt x="121452" y="46076"/>
                </a:lnTo>
                <a:lnTo>
                  <a:pt x="123831" y="41979"/>
                </a:lnTo>
                <a:lnTo>
                  <a:pt x="126368" y="38296"/>
                </a:lnTo>
                <a:lnTo>
                  <a:pt x="129013" y="34888"/>
                </a:lnTo>
                <a:lnTo>
                  <a:pt x="131729" y="31664"/>
                </a:lnTo>
                <a:lnTo>
                  <a:pt x="133539" y="28562"/>
                </a:lnTo>
                <a:lnTo>
                  <a:pt x="134746" y="25541"/>
                </a:lnTo>
                <a:lnTo>
                  <a:pt x="135551" y="22575"/>
                </a:lnTo>
                <a:lnTo>
                  <a:pt x="135135" y="19645"/>
                </a:lnTo>
                <a:lnTo>
                  <a:pt x="133905" y="16739"/>
                </a:lnTo>
                <a:lnTo>
                  <a:pt x="129998" y="10970"/>
                </a:lnTo>
                <a:lnTo>
                  <a:pt x="125087" y="5231"/>
                </a:lnTo>
                <a:lnTo>
                  <a:pt x="122444" y="3320"/>
                </a:lnTo>
                <a:lnTo>
                  <a:pt x="119729" y="2045"/>
                </a:lnTo>
                <a:lnTo>
                  <a:pt x="116967" y="1196"/>
                </a:lnTo>
                <a:lnTo>
                  <a:pt x="114173" y="630"/>
                </a:lnTo>
                <a:lnTo>
                  <a:pt x="111358" y="252"/>
                </a:lnTo>
                <a:lnTo>
                  <a:pt x="108529" y="0"/>
                </a:lnTo>
                <a:lnTo>
                  <a:pt x="103785" y="1738"/>
                </a:lnTo>
                <a:lnTo>
                  <a:pt x="97765" y="4801"/>
                </a:lnTo>
                <a:lnTo>
                  <a:pt x="90894" y="8748"/>
                </a:lnTo>
                <a:lnTo>
                  <a:pt x="85361" y="12332"/>
                </a:lnTo>
                <a:lnTo>
                  <a:pt x="80720" y="15674"/>
                </a:lnTo>
                <a:lnTo>
                  <a:pt x="76673" y="18854"/>
                </a:lnTo>
                <a:lnTo>
                  <a:pt x="72071" y="22879"/>
                </a:lnTo>
                <a:lnTo>
                  <a:pt x="67097" y="27467"/>
                </a:lnTo>
                <a:lnTo>
                  <a:pt x="61877" y="32432"/>
                </a:lnTo>
                <a:lnTo>
                  <a:pt x="57443" y="37646"/>
                </a:lnTo>
                <a:lnTo>
                  <a:pt x="53536" y="43027"/>
                </a:lnTo>
                <a:lnTo>
                  <a:pt x="49978" y="48520"/>
                </a:lnTo>
                <a:lnTo>
                  <a:pt x="46654" y="53134"/>
                </a:lnTo>
                <a:lnTo>
                  <a:pt x="43485" y="57162"/>
                </a:lnTo>
                <a:lnTo>
                  <a:pt x="40420" y="60801"/>
                </a:lnTo>
                <a:lnTo>
                  <a:pt x="37424" y="66084"/>
                </a:lnTo>
                <a:lnTo>
                  <a:pt x="34475" y="72463"/>
                </a:lnTo>
                <a:lnTo>
                  <a:pt x="31556" y="79574"/>
                </a:lnTo>
                <a:lnTo>
                  <a:pt x="29610" y="86219"/>
                </a:lnTo>
                <a:lnTo>
                  <a:pt x="28312" y="92554"/>
                </a:lnTo>
                <a:lnTo>
                  <a:pt x="27447" y="98683"/>
                </a:lnTo>
                <a:lnTo>
                  <a:pt x="25918" y="106578"/>
                </a:lnTo>
                <a:lnTo>
                  <a:pt x="21679" y="125511"/>
                </a:lnTo>
                <a:lnTo>
                  <a:pt x="21121" y="133037"/>
                </a:lnTo>
                <a:lnTo>
                  <a:pt x="21700" y="139006"/>
                </a:lnTo>
                <a:lnTo>
                  <a:pt x="23039" y="143938"/>
                </a:lnTo>
                <a:lnTo>
                  <a:pt x="27067" y="157038"/>
                </a:lnTo>
                <a:lnTo>
                  <a:pt x="29475" y="164532"/>
                </a:lnTo>
                <a:lnTo>
                  <a:pt x="32032" y="169528"/>
                </a:lnTo>
                <a:lnTo>
                  <a:pt x="34690" y="172858"/>
                </a:lnTo>
                <a:lnTo>
                  <a:pt x="37414" y="175079"/>
                </a:lnTo>
                <a:lnTo>
                  <a:pt x="40183" y="177512"/>
                </a:lnTo>
                <a:lnTo>
                  <a:pt x="42981" y="180086"/>
                </a:lnTo>
                <a:lnTo>
                  <a:pt x="45799" y="182755"/>
                </a:lnTo>
                <a:lnTo>
                  <a:pt x="48630" y="184534"/>
                </a:lnTo>
                <a:lnTo>
                  <a:pt x="51470" y="185720"/>
                </a:lnTo>
                <a:lnTo>
                  <a:pt x="54316" y="186511"/>
                </a:lnTo>
                <a:lnTo>
                  <a:pt x="58118" y="186085"/>
                </a:lnTo>
                <a:lnTo>
                  <a:pt x="62558" y="184849"/>
                </a:lnTo>
                <a:lnTo>
                  <a:pt x="67423" y="183073"/>
                </a:lnTo>
                <a:lnTo>
                  <a:pt x="72571" y="181888"/>
                </a:lnTo>
                <a:lnTo>
                  <a:pt x="77909" y="181099"/>
                </a:lnTo>
                <a:lnTo>
                  <a:pt x="83371" y="180572"/>
                </a:lnTo>
                <a:lnTo>
                  <a:pt x="88918" y="179269"/>
                </a:lnTo>
                <a:lnTo>
                  <a:pt x="94522" y="177447"/>
                </a:lnTo>
                <a:lnTo>
                  <a:pt x="100162" y="175281"/>
                </a:lnTo>
                <a:lnTo>
                  <a:pt x="107732" y="170979"/>
                </a:lnTo>
                <a:lnTo>
                  <a:pt x="116589" y="165253"/>
                </a:lnTo>
                <a:lnTo>
                  <a:pt x="162877" y="1452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533"/>
          <p:cNvSpPr/>
          <p:nvPr/>
        </p:nvSpPr>
        <p:spPr>
          <a:xfrm>
            <a:off x="4803562" y="1581415"/>
            <a:ext cx="214209" cy="187170"/>
          </a:xfrm>
          <a:custGeom>
            <a:avLst/>
            <a:gdLst/>
            <a:ahLst/>
            <a:cxnLst/>
            <a:rect l="0" t="0" r="0" b="0"/>
            <a:pathLst>
              <a:path w="214209" h="187170">
                <a:moveTo>
                  <a:pt x="8467" y="4497"/>
                </a:moveTo>
                <a:lnTo>
                  <a:pt x="8467" y="18149"/>
                </a:lnTo>
                <a:lnTo>
                  <a:pt x="7515" y="25981"/>
                </a:lnTo>
                <a:lnTo>
                  <a:pt x="5928" y="35012"/>
                </a:lnTo>
                <a:lnTo>
                  <a:pt x="3917" y="44843"/>
                </a:lnTo>
                <a:lnTo>
                  <a:pt x="2576" y="53302"/>
                </a:lnTo>
                <a:lnTo>
                  <a:pt x="1682" y="60846"/>
                </a:lnTo>
                <a:lnTo>
                  <a:pt x="1086" y="67781"/>
                </a:lnTo>
                <a:lnTo>
                  <a:pt x="689" y="77166"/>
                </a:lnTo>
                <a:lnTo>
                  <a:pt x="130" y="111224"/>
                </a:lnTo>
                <a:lnTo>
                  <a:pt x="0" y="130989"/>
                </a:lnTo>
                <a:lnTo>
                  <a:pt x="917" y="139308"/>
                </a:lnTo>
                <a:lnTo>
                  <a:pt x="2482" y="146758"/>
                </a:lnTo>
                <a:lnTo>
                  <a:pt x="4477" y="153630"/>
                </a:lnTo>
                <a:lnTo>
                  <a:pt x="5808" y="160117"/>
                </a:lnTo>
                <a:lnTo>
                  <a:pt x="6694" y="166346"/>
                </a:lnTo>
                <a:lnTo>
                  <a:pt x="7285" y="172404"/>
                </a:lnTo>
                <a:lnTo>
                  <a:pt x="8632" y="177395"/>
                </a:lnTo>
                <a:lnTo>
                  <a:pt x="10482" y="181675"/>
                </a:lnTo>
                <a:lnTo>
                  <a:pt x="12668" y="185481"/>
                </a:lnTo>
                <a:lnTo>
                  <a:pt x="14126" y="187065"/>
                </a:lnTo>
                <a:lnTo>
                  <a:pt x="15097" y="187169"/>
                </a:lnTo>
                <a:lnTo>
                  <a:pt x="15744" y="186286"/>
                </a:lnTo>
                <a:lnTo>
                  <a:pt x="16465" y="182765"/>
                </a:lnTo>
                <a:lnTo>
                  <a:pt x="16784" y="178025"/>
                </a:lnTo>
                <a:lnTo>
                  <a:pt x="16927" y="172743"/>
                </a:lnTo>
                <a:lnTo>
                  <a:pt x="17006" y="141660"/>
                </a:lnTo>
                <a:lnTo>
                  <a:pt x="17970" y="131182"/>
                </a:lnTo>
                <a:lnTo>
                  <a:pt x="19565" y="122291"/>
                </a:lnTo>
                <a:lnTo>
                  <a:pt x="21581" y="114459"/>
                </a:lnTo>
                <a:lnTo>
                  <a:pt x="23877" y="106380"/>
                </a:lnTo>
                <a:lnTo>
                  <a:pt x="28969" y="89783"/>
                </a:lnTo>
                <a:lnTo>
                  <a:pt x="32613" y="81357"/>
                </a:lnTo>
                <a:lnTo>
                  <a:pt x="36947" y="72882"/>
                </a:lnTo>
                <a:lnTo>
                  <a:pt x="41741" y="64375"/>
                </a:lnTo>
                <a:lnTo>
                  <a:pt x="46842" y="56798"/>
                </a:lnTo>
                <a:lnTo>
                  <a:pt x="52148" y="49842"/>
                </a:lnTo>
                <a:lnTo>
                  <a:pt x="57590" y="43299"/>
                </a:lnTo>
                <a:lnTo>
                  <a:pt x="62171" y="37033"/>
                </a:lnTo>
                <a:lnTo>
                  <a:pt x="66177" y="30950"/>
                </a:lnTo>
                <a:lnTo>
                  <a:pt x="69801" y="24990"/>
                </a:lnTo>
                <a:lnTo>
                  <a:pt x="73169" y="20064"/>
                </a:lnTo>
                <a:lnTo>
                  <a:pt x="76367" y="15827"/>
                </a:lnTo>
                <a:lnTo>
                  <a:pt x="79451" y="12051"/>
                </a:lnTo>
                <a:lnTo>
                  <a:pt x="83412" y="9533"/>
                </a:lnTo>
                <a:lnTo>
                  <a:pt x="87958" y="7854"/>
                </a:lnTo>
                <a:lnTo>
                  <a:pt x="92894" y="6735"/>
                </a:lnTo>
                <a:lnTo>
                  <a:pt x="97137" y="5037"/>
                </a:lnTo>
                <a:lnTo>
                  <a:pt x="100918" y="2952"/>
                </a:lnTo>
                <a:lnTo>
                  <a:pt x="104391" y="609"/>
                </a:lnTo>
                <a:lnTo>
                  <a:pt x="107659" y="0"/>
                </a:lnTo>
                <a:lnTo>
                  <a:pt x="110790" y="547"/>
                </a:lnTo>
                <a:lnTo>
                  <a:pt x="113831" y="1864"/>
                </a:lnTo>
                <a:lnTo>
                  <a:pt x="115857" y="3694"/>
                </a:lnTo>
                <a:lnTo>
                  <a:pt x="117208" y="5867"/>
                </a:lnTo>
                <a:lnTo>
                  <a:pt x="118108" y="8268"/>
                </a:lnTo>
                <a:lnTo>
                  <a:pt x="121649" y="13475"/>
                </a:lnTo>
                <a:lnTo>
                  <a:pt x="123927" y="16198"/>
                </a:lnTo>
                <a:lnTo>
                  <a:pt x="125446" y="19917"/>
                </a:lnTo>
                <a:lnTo>
                  <a:pt x="126458" y="24302"/>
                </a:lnTo>
                <a:lnTo>
                  <a:pt x="127133" y="29131"/>
                </a:lnTo>
                <a:lnTo>
                  <a:pt x="127583" y="34254"/>
                </a:lnTo>
                <a:lnTo>
                  <a:pt x="127883" y="39575"/>
                </a:lnTo>
                <a:lnTo>
                  <a:pt x="128216" y="50567"/>
                </a:lnTo>
                <a:lnTo>
                  <a:pt x="128430" y="80766"/>
                </a:lnTo>
                <a:lnTo>
                  <a:pt x="128473" y="118093"/>
                </a:lnTo>
                <a:lnTo>
                  <a:pt x="129428" y="124995"/>
                </a:lnTo>
                <a:lnTo>
                  <a:pt x="131018" y="131502"/>
                </a:lnTo>
                <a:lnTo>
                  <a:pt x="133030" y="137744"/>
                </a:lnTo>
                <a:lnTo>
                  <a:pt x="135325" y="142859"/>
                </a:lnTo>
                <a:lnTo>
                  <a:pt x="137806" y="147221"/>
                </a:lnTo>
                <a:lnTo>
                  <a:pt x="140414" y="151081"/>
                </a:lnTo>
                <a:lnTo>
                  <a:pt x="143104" y="154607"/>
                </a:lnTo>
                <a:lnTo>
                  <a:pt x="145851" y="157911"/>
                </a:lnTo>
                <a:lnTo>
                  <a:pt x="148633" y="161065"/>
                </a:lnTo>
                <a:lnTo>
                  <a:pt x="150489" y="164121"/>
                </a:lnTo>
                <a:lnTo>
                  <a:pt x="151726" y="167111"/>
                </a:lnTo>
                <a:lnTo>
                  <a:pt x="152551" y="170056"/>
                </a:lnTo>
                <a:lnTo>
                  <a:pt x="155958" y="172972"/>
                </a:lnTo>
                <a:lnTo>
                  <a:pt x="161087" y="175869"/>
                </a:lnTo>
                <a:lnTo>
                  <a:pt x="167364" y="178752"/>
                </a:lnTo>
                <a:lnTo>
                  <a:pt x="172501" y="180675"/>
                </a:lnTo>
                <a:lnTo>
                  <a:pt x="176878" y="181956"/>
                </a:lnTo>
                <a:lnTo>
                  <a:pt x="180749" y="182811"/>
                </a:lnTo>
                <a:lnTo>
                  <a:pt x="184281" y="182428"/>
                </a:lnTo>
                <a:lnTo>
                  <a:pt x="187589" y="181220"/>
                </a:lnTo>
                <a:lnTo>
                  <a:pt x="195191" y="176989"/>
                </a:lnTo>
                <a:lnTo>
                  <a:pt x="201311" y="171330"/>
                </a:lnTo>
                <a:lnTo>
                  <a:pt x="214208" y="15880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534"/>
          <p:cNvSpPr/>
          <p:nvPr/>
        </p:nvSpPr>
        <p:spPr>
          <a:xfrm>
            <a:off x="5120640" y="1637347"/>
            <a:ext cx="171451" cy="25366"/>
          </a:xfrm>
          <a:custGeom>
            <a:avLst/>
            <a:gdLst/>
            <a:ahLst/>
            <a:cxnLst/>
            <a:rect l="0" t="0" r="0" b="0"/>
            <a:pathLst>
              <a:path w="171451" h="25366">
                <a:moveTo>
                  <a:pt x="0" y="17145"/>
                </a:moveTo>
                <a:lnTo>
                  <a:pt x="0" y="21696"/>
                </a:lnTo>
                <a:lnTo>
                  <a:pt x="1905" y="23036"/>
                </a:lnTo>
                <a:lnTo>
                  <a:pt x="5080" y="23930"/>
                </a:lnTo>
                <a:lnTo>
                  <a:pt x="9101" y="24526"/>
                </a:lnTo>
                <a:lnTo>
                  <a:pt x="16545" y="24923"/>
                </a:lnTo>
                <a:lnTo>
                  <a:pt x="37516" y="25365"/>
                </a:lnTo>
                <a:lnTo>
                  <a:pt x="50728" y="24530"/>
                </a:lnTo>
                <a:lnTo>
                  <a:pt x="65251" y="23021"/>
                </a:lnTo>
                <a:lnTo>
                  <a:pt x="80648" y="21062"/>
                </a:lnTo>
                <a:lnTo>
                  <a:pt x="91865" y="18804"/>
                </a:lnTo>
                <a:lnTo>
                  <a:pt x="100296" y="16346"/>
                </a:lnTo>
                <a:lnTo>
                  <a:pt x="106868" y="13755"/>
                </a:lnTo>
                <a:lnTo>
                  <a:pt x="114108" y="12027"/>
                </a:lnTo>
                <a:lnTo>
                  <a:pt x="121792" y="10876"/>
                </a:lnTo>
                <a:lnTo>
                  <a:pt x="129772" y="10108"/>
                </a:lnTo>
                <a:lnTo>
                  <a:pt x="136044" y="9596"/>
                </a:lnTo>
                <a:lnTo>
                  <a:pt x="141179" y="9255"/>
                </a:lnTo>
                <a:lnTo>
                  <a:pt x="17145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535"/>
          <p:cNvSpPr/>
          <p:nvPr/>
        </p:nvSpPr>
        <p:spPr>
          <a:xfrm>
            <a:off x="5343525" y="1518690"/>
            <a:ext cx="325755" cy="255295"/>
          </a:xfrm>
          <a:custGeom>
            <a:avLst/>
            <a:gdLst/>
            <a:ahLst/>
            <a:cxnLst/>
            <a:rect l="0" t="0" r="0" b="0"/>
            <a:pathLst>
              <a:path w="325755" h="255295">
                <a:moveTo>
                  <a:pt x="0" y="32932"/>
                </a:moveTo>
                <a:lnTo>
                  <a:pt x="13652" y="23830"/>
                </a:lnTo>
                <a:lnTo>
                  <a:pt x="22895" y="16822"/>
                </a:lnTo>
                <a:lnTo>
                  <a:pt x="26693" y="13619"/>
                </a:lnTo>
                <a:lnTo>
                  <a:pt x="33453" y="10061"/>
                </a:lnTo>
                <a:lnTo>
                  <a:pt x="41538" y="7527"/>
                </a:lnTo>
                <a:lnTo>
                  <a:pt x="54656" y="3226"/>
                </a:lnTo>
                <a:lnTo>
                  <a:pt x="61202" y="1698"/>
                </a:lnTo>
                <a:lnTo>
                  <a:pt x="67471" y="679"/>
                </a:lnTo>
                <a:lnTo>
                  <a:pt x="73556" y="0"/>
                </a:lnTo>
                <a:lnTo>
                  <a:pt x="80469" y="500"/>
                </a:lnTo>
                <a:lnTo>
                  <a:pt x="87936" y="1786"/>
                </a:lnTo>
                <a:lnTo>
                  <a:pt x="95772" y="3595"/>
                </a:lnTo>
                <a:lnTo>
                  <a:pt x="102900" y="4802"/>
                </a:lnTo>
                <a:lnTo>
                  <a:pt x="109557" y="5606"/>
                </a:lnTo>
                <a:lnTo>
                  <a:pt x="115901" y="6142"/>
                </a:lnTo>
                <a:lnTo>
                  <a:pt x="125488" y="9278"/>
                </a:lnTo>
                <a:lnTo>
                  <a:pt x="132925" y="13847"/>
                </a:lnTo>
                <a:lnTo>
                  <a:pt x="139405" y="19052"/>
                </a:lnTo>
                <a:lnTo>
                  <a:pt x="143419" y="22726"/>
                </a:lnTo>
                <a:lnTo>
                  <a:pt x="157218" y="36046"/>
                </a:lnTo>
                <a:lnTo>
                  <a:pt x="164489" y="43206"/>
                </a:lnTo>
                <a:lnTo>
                  <a:pt x="166809" y="46449"/>
                </a:lnTo>
                <a:lnTo>
                  <a:pt x="169388" y="52592"/>
                </a:lnTo>
                <a:lnTo>
                  <a:pt x="171027" y="60326"/>
                </a:lnTo>
                <a:lnTo>
                  <a:pt x="175389" y="84160"/>
                </a:lnTo>
                <a:lnTo>
                  <a:pt x="175981" y="94706"/>
                </a:lnTo>
                <a:lnTo>
                  <a:pt x="175423" y="103642"/>
                </a:lnTo>
                <a:lnTo>
                  <a:pt x="174099" y="111505"/>
                </a:lnTo>
                <a:lnTo>
                  <a:pt x="173215" y="120556"/>
                </a:lnTo>
                <a:lnTo>
                  <a:pt x="172627" y="130401"/>
                </a:lnTo>
                <a:lnTo>
                  <a:pt x="172235" y="140774"/>
                </a:lnTo>
                <a:lnTo>
                  <a:pt x="170068" y="149594"/>
                </a:lnTo>
                <a:lnTo>
                  <a:pt x="166718" y="157379"/>
                </a:lnTo>
                <a:lnTo>
                  <a:pt x="162581" y="164474"/>
                </a:lnTo>
                <a:lnTo>
                  <a:pt x="159822" y="170157"/>
                </a:lnTo>
                <a:lnTo>
                  <a:pt x="157983" y="174898"/>
                </a:lnTo>
                <a:lnTo>
                  <a:pt x="156757" y="179011"/>
                </a:lnTo>
                <a:lnTo>
                  <a:pt x="154987" y="183658"/>
                </a:lnTo>
                <a:lnTo>
                  <a:pt x="152855" y="188661"/>
                </a:lnTo>
                <a:lnTo>
                  <a:pt x="150480" y="193901"/>
                </a:lnTo>
                <a:lnTo>
                  <a:pt x="146992" y="200252"/>
                </a:lnTo>
                <a:lnTo>
                  <a:pt x="142762" y="207344"/>
                </a:lnTo>
                <a:lnTo>
                  <a:pt x="138038" y="214929"/>
                </a:lnTo>
                <a:lnTo>
                  <a:pt x="132982" y="220938"/>
                </a:lnTo>
                <a:lnTo>
                  <a:pt x="127708" y="225897"/>
                </a:lnTo>
                <a:lnTo>
                  <a:pt x="122285" y="230155"/>
                </a:lnTo>
                <a:lnTo>
                  <a:pt x="113721" y="237427"/>
                </a:lnTo>
                <a:lnTo>
                  <a:pt x="110104" y="240699"/>
                </a:lnTo>
                <a:lnTo>
                  <a:pt x="103882" y="243834"/>
                </a:lnTo>
                <a:lnTo>
                  <a:pt x="95925" y="246876"/>
                </a:lnTo>
                <a:lnTo>
                  <a:pt x="86810" y="249856"/>
                </a:lnTo>
                <a:lnTo>
                  <a:pt x="79781" y="251843"/>
                </a:lnTo>
                <a:lnTo>
                  <a:pt x="74142" y="253168"/>
                </a:lnTo>
                <a:lnTo>
                  <a:pt x="65337" y="254640"/>
                </a:lnTo>
                <a:lnTo>
                  <a:pt x="58248" y="255294"/>
                </a:lnTo>
                <a:lnTo>
                  <a:pt x="55025" y="254516"/>
                </a:lnTo>
                <a:lnTo>
                  <a:pt x="48903" y="251111"/>
                </a:lnTo>
                <a:lnTo>
                  <a:pt x="40101" y="243839"/>
                </a:lnTo>
                <a:lnTo>
                  <a:pt x="34332" y="235889"/>
                </a:lnTo>
                <a:lnTo>
                  <a:pt x="31460" y="231101"/>
                </a:lnTo>
                <a:lnTo>
                  <a:pt x="28270" y="223242"/>
                </a:lnTo>
                <a:lnTo>
                  <a:pt x="27419" y="219813"/>
                </a:lnTo>
                <a:lnTo>
                  <a:pt x="27804" y="216574"/>
                </a:lnTo>
                <a:lnTo>
                  <a:pt x="29013" y="213463"/>
                </a:lnTo>
                <a:lnTo>
                  <a:pt x="32897" y="206513"/>
                </a:lnTo>
                <a:lnTo>
                  <a:pt x="40439" y="191890"/>
                </a:lnTo>
                <a:lnTo>
                  <a:pt x="45912" y="181050"/>
                </a:lnTo>
                <a:lnTo>
                  <a:pt x="49658" y="177397"/>
                </a:lnTo>
                <a:lnTo>
                  <a:pt x="54061" y="174962"/>
                </a:lnTo>
                <a:lnTo>
                  <a:pt x="64032" y="172257"/>
                </a:lnTo>
                <a:lnTo>
                  <a:pt x="69358" y="171535"/>
                </a:lnTo>
                <a:lnTo>
                  <a:pt x="79403" y="170733"/>
                </a:lnTo>
                <a:lnTo>
                  <a:pt x="87043" y="170377"/>
                </a:lnTo>
                <a:lnTo>
                  <a:pt x="96153" y="172759"/>
                </a:lnTo>
                <a:lnTo>
                  <a:pt x="101249" y="174727"/>
                </a:lnTo>
                <a:lnTo>
                  <a:pt x="106552" y="176040"/>
                </a:lnTo>
                <a:lnTo>
                  <a:pt x="111992" y="176915"/>
                </a:lnTo>
                <a:lnTo>
                  <a:pt x="117523" y="177498"/>
                </a:lnTo>
                <a:lnTo>
                  <a:pt x="123116" y="178839"/>
                </a:lnTo>
                <a:lnTo>
                  <a:pt x="128750" y="180686"/>
                </a:lnTo>
                <a:lnTo>
                  <a:pt x="134410" y="182870"/>
                </a:lnTo>
                <a:lnTo>
                  <a:pt x="140089" y="185278"/>
                </a:lnTo>
                <a:lnTo>
                  <a:pt x="151479" y="190494"/>
                </a:lnTo>
                <a:lnTo>
                  <a:pt x="177704" y="203336"/>
                </a:lnTo>
                <a:lnTo>
                  <a:pt x="186096" y="206542"/>
                </a:lnTo>
                <a:lnTo>
                  <a:pt x="193597" y="208680"/>
                </a:lnTo>
                <a:lnTo>
                  <a:pt x="200502" y="210105"/>
                </a:lnTo>
                <a:lnTo>
                  <a:pt x="237525" y="216661"/>
                </a:lnTo>
                <a:lnTo>
                  <a:pt x="248837" y="218283"/>
                </a:lnTo>
                <a:lnTo>
                  <a:pt x="258284" y="219364"/>
                </a:lnTo>
                <a:lnTo>
                  <a:pt x="325754" y="22152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536"/>
          <p:cNvSpPr/>
          <p:nvPr/>
        </p:nvSpPr>
        <p:spPr>
          <a:xfrm>
            <a:off x="6843712" y="1483042"/>
            <a:ext cx="281273" cy="350898"/>
          </a:xfrm>
          <a:custGeom>
            <a:avLst/>
            <a:gdLst/>
            <a:ahLst/>
            <a:cxnLst/>
            <a:rect l="0" t="0" r="0" b="0"/>
            <a:pathLst>
              <a:path w="281273" h="350898">
                <a:moveTo>
                  <a:pt x="180022" y="0"/>
                </a:moveTo>
                <a:lnTo>
                  <a:pt x="193675" y="9102"/>
                </a:lnTo>
                <a:lnTo>
                  <a:pt x="198649" y="12735"/>
                </a:lnTo>
                <a:lnTo>
                  <a:pt x="206716" y="19313"/>
                </a:lnTo>
                <a:lnTo>
                  <a:pt x="209248" y="23353"/>
                </a:lnTo>
                <a:lnTo>
                  <a:pt x="212061" y="32921"/>
                </a:lnTo>
                <a:lnTo>
                  <a:pt x="214717" y="37188"/>
                </a:lnTo>
                <a:lnTo>
                  <a:pt x="222748" y="44468"/>
                </a:lnTo>
                <a:lnTo>
                  <a:pt x="230126" y="53419"/>
                </a:lnTo>
                <a:lnTo>
                  <a:pt x="236581" y="63747"/>
                </a:lnTo>
                <a:lnTo>
                  <a:pt x="242625" y="74687"/>
                </a:lnTo>
                <a:lnTo>
                  <a:pt x="255933" y="100658"/>
                </a:lnTo>
                <a:lnTo>
                  <a:pt x="259204" y="109015"/>
                </a:lnTo>
                <a:lnTo>
                  <a:pt x="261386" y="116492"/>
                </a:lnTo>
                <a:lnTo>
                  <a:pt x="262840" y="123381"/>
                </a:lnTo>
                <a:lnTo>
                  <a:pt x="264762" y="130832"/>
                </a:lnTo>
                <a:lnTo>
                  <a:pt x="266995" y="138656"/>
                </a:lnTo>
                <a:lnTo>
                  <a:pt x="269437" y="146730"/>
                </a:lnTo>
                <a:lnTo>
                  <a:pt x="272017" y="154017"/>
                </a:lnTo>
                <a:lnTo>
                  <a:pt x="274690" y="160781"/>
                </a:lnTo>
                <a:lnTo>
                  <a:pt x="277424" y="167195"/>
                </a:lnTo>
                <a:lnTo>
                  <a:pt x="279247" y="174328"/>
                </a:lnTo>
                <a:lnTo>
                  <a:pt x="280462" y="181941"/>
                </a:lnTo>
                <a:lnTo>
                  <a:pt x="281272" y="189874"/>
                </a:lnTo>
                <a:lnTo>
                  <a:pt x="280860" y="197068"/>
                </a:lnTo>
                <a:lnTo>
                  <a:pt x="279633" y="203768"/>
                </a:lnTo>
                <a:lnTo>
                  <a:pt x="277861" y="210141"/>
                </a:lnTo>
                <a:lnTo>
                  <a:pt x="275729" y="219151"/>
                </a:lnTo>
                <a:lnTo>
                  <a:pt x="265461" y="265292"/>
                </a:lnTo>
                <a:lnTo>
                  <a:pt x="262699" y="276874"/>
                </a:lnTo>
                <a:lnTo>
                  <a:pt x="258953" y="285548"/>
                </a:lnTo>
                <a:lnTo>
                  <a:pt x="254550" y="292283"/>
                </a:lnTo>
                <a:lnTo>
                  <a:pt x="249710" y="297725"/>
                </a:lnTo>
                <a:lnTo>
                  <a:pt x="236712" y="311392"/>
                </a:lnTo>
                <a:lnTo>
                  <a:pt x="229246" y="319037"/>
                </a:lnTo>
                <a:lnTo>
                  <a:pt x="222363" y="325087"/>
                </a:lnTo>
                <a:lnTo>
                  <a:pt x="215870" y="330072"/>
                </a:lnTo>
                <a:lnTo>
                  <a:pt x="209635" y="334348"/>
                </a:lnTo>
                <a:lnTo>
                  <a:pt x="202622" y="338151"/>
                </a:lnTo>
                <a:lnTo>
                  <a:pt x="195089" y="341639"/>
                </a:lnTo>
                <a:lnTo>
                  <a:pt x="187209" y="344917"/>
                </a:lnTo>
                <a:lnTo>
                  <a:pt x="180051" y="347102"/>
                </a:lnTo>
                <a:lnTo>
                  <a:pt x="173374" y="348559"/>
                </a:lnTo>
                <a:lnTo>
                  <a:pt x="167018" y="349530"/>
                </a:lnTo>
                <a:lnTo>
                  <a:pt x="159923" y="350178"/>
                </a:lnTo>
                <a:lnTo>
                  <a:pt x="152336" y="350609"/>
                </a:lnTo>
                <a:lnTo>
                  <a:pt x="144419" y="350897"/>
                </a:lnTo>
                <a:lnTo>
                  <a:pt x="137237" y="350136"/>
                </a:lnTo>
                <a:lnTo>
                  <a:pt x="130544" y="348677"/>
                </a:lnTo>
                <a:lnTo>
                  <a:pt x="124177" y="346751"/>
                </a:lnTo>
                <a:lnTo>
                  <a:pt x="118027" y="345467"/>
                </a:lnTo>
                <a:lnTo>
                  <a:pt x="112023" y="344612"/>
                </a:lnTo>
                <a:lnTo>
                  <a:pt x="106114" y="344041"/>
                </a:lnTo>
                <a:lnTo>
                  <a:pt x="100270" y="341756"/>
                </a:lnTo>
                <a:lnTo>
                  <a:pt x="94469" y="338327"/>
                </a:lnTo>
                <a:lnTo>
                  <a:pt x="88698" y="334137"/>
                </a:lnTo>
                <a:lnTo>
                  <a:pt x="82944" y="330390"/>
                </a:lnTo>
                <a:lnTo>
                  <a:pt x="77204" y="326940"/>
                </a:lnTo>
                <a:lnTo>
                  <a:pt x="71472" y="323688"/>
                </a:lnTo>
                <a:lnTo>
                  <a:pt x="60023" y="317534"/>
                </a:lnTo>
                <a:lnTo>
                  <a:pt x="54302" y="314559"/>
                </a:lnTo>
                <a:lnTo>
                  <a:pt x="49537" y="311624"/>
                </a:lnTo>
                <a:lnTo>
                  <a:pt x="41701" y="305822"/>
                </a:lnTo>
                <a:lnTo>
                  <a:pt x="36374" y="301036"/>
                </a:lnTo>
                <a:lnTo>
                  <a:pt x="22833" y="288099"/>
                </a:lnTo>
                <a:lnTo>
                  <a:pt x="8247" y="273852"/>
                </a:lnTo>
                <a:lnTo>
                  <a:pt x="5498" y="270198"/>
                </a:lnTo>
                <a:lnTo>
                  <a:pt x="3666" y="266809"/>
                </a:lnTo>
                <a:lnTo>
                  <a:pt x="0" y="2571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537"/>
          <p:cNvSpPr/>
          <p:nvPr/>
        </p:nvSpPr>
        <p:spPr>
          <a:xfrm>
            <a:off x="7298055" y="1620202"/>
            <a:ext cx="274321" cy="42863"/>
          </a:xfrm>
          <a:custGeom>
            <a:avLst/>
            <a:gdLst/>
            <a:ahLst/>
            <a:cxnLst/>
            <a:rect l="0" t="0" r="0" b="0"/>
            <a:pathLst>
              <a:path w="274321" h="42863">
                <a:moveTo>
                  <a:pt x="0" y="42862"/>
                </a:moveTo>
                <a:lnTo>
                  <a:pt x="4551" y="38312"/>
                </a:lnTo>
                <a:lnTo>
                  <a:pt x="6844" y="36971"/>
                </a:lnTo>
                <a:lnTo>
                  <a:pt x="9325" y="36077"/>
                </a:lnTo>
                <a:lnTo>
                  <a:pt x="11931" y="35482"/>
                </a:lnTo>
                <a:lnTo>
                  <a:pt x="38354" y="30092"/>
                </a:lnTo>
                <a:lnTo>
                  <a:pt x="68164" y="25122"/>
                </a:lnTo>
                <a:lnTo>
                  <a:pt x="85447" y="22463"/>
                </a:lnTo>
                <a:lnTo>
                  <a:pt x="99828" y="19738"/>
                </a:lnTo>
                <a:lnTo>
                  <a:pt x="112271" y="16968"/>
                </a:lnTo>
                <a:lnTo>
                  <a:pt x="123426" y="14170"/>
                </a:lnTo>
                <a:lnTo>
                  <a:pt x="135623" y="12304"/>
                </a:lnTo>
                <a:lnTo>
                  <a:pt x="148518" y="11060"/>
                </a:lnTo>
                <a:lnTo>
                  <a:pt x="161877" y="10231"/>
                </a:lnTo>
                <a:lnTo>
                  <a:pt x="173640" y="8726"/>
                </a:lnTo>
                <a:lnTo>
                  <a:pt x="184340" y="6770"/>
                </a:lnTo>
                <a:lnTo>
                  <a:pt x="194331" y="4513"/>
                </a:lnTo>
                <a:lnTo>
                  <a:pt x="202896" y="3009"/>
                </a:lnTo>
                <a:lnTo>
                  <a:pt x="210511" y="2006"/>
                </a:lnTo>
                <a:lnTo>
                  <a:pt x="217494" y="1337"/>
                </a:lnTo>
                <a:lnTo>
                  <a:pt x="223101" y="891"/>
                </a:lnTo>
                <a:lnTo>
                  <a:pt x="227791" y="594"/>
                </a:lnTo>
                <a:lnTo>
                  <a:pt x="231871" y="396"/>
                </a:lnTo>
                <a:lnTo>
                  <a:pt x="241484" y="176"/>
                </a:lnTo>
                <a:lnTo>
                  <a:pt x="27432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538"/>
          <p:cNvSpPr/>
          <p:nvPr/>
        </p:nvSpPr>
        <p:spPr>
          <a:xfrm>
            <a:off x="7349490" y="1534477"/>
            <a:ext cx="120016" cy="291466"/>
          </a:xfrm>
          <a:custGeom>
            <a:avLst/>
            <a:gdLst/>
            <a:ahLst/>
            <a:cxnLst/>
            <a:rect l="0" t="0" r="0" b="0"/>
            <a:pathLst>
              <a:path w="120016" h="291466">
                <a:moveTo>
                  <a:pt x="0" y="0"/>
                </a:moveTo>
                <a:lnTo>
                  <a:pt x="4551" y="13653"/>
                </a:lnTo>
                <a:lnTo>
                  <a:pt x="5891" y="19579"/>
                </a:lnTo>
                <a:lnTo>
                  <a:pt x="6785" y="25435"/>
                </a:lnTo>
                <a:lnTo>
                  <a:pt x="7381" y="31244"/>
                </a:lnTo>
                <a:lnTo>
                  <a:pt x="10635" y="41785"/>
                </a:lnTo>
                <a:lnTo>
                  <a:pt x="15663" y="55479"/>
                </a:lnTo>
                <a:lnTo>
                  <a:pt x="39712" y="116263"/>
                </a:lnTo>
                <a:lnTo>
                  <a:pt x="45525" y="129896"/>
                </a:lnTo>
                <a:lnTo>
                  <a:pt x="57063" y="155204"/>
                </a:lnTo>
                <a:lnTo>
                  <a:pt x="73149" y="188808"/>
                </a:lnTo>
                <a:lnTo>
                  <a:pt x="88431" y="219679"/>
                </a:lnTo>
                <a:lnTo>
                  <a:pt x="92292" y="228368"/>
                </a:lnTo>
                <a:lnTo>
                  <a:pt x="101661" y="250722"/>
                </a:lnTo>
                <a:lnTo>
                  <a:pt x="105874" y="259540"/>
                </a:lnTo>
                <a:lnTo>
                  <a:pt x="109635" y="266372"/>
                </a:lnTo>
                <a:lnTo>
                  <a:pt x="120015" y="2914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539"/>
          <p:cNvSpPr/>
          <p:nvPr/>
        </p:nvSpPr>
        <p:spPr>
          <a:xfrm>
            <a:off x="7720524" y="1459078"/>
            <a:ext cx="261244" cy="332071"/>
          </a:xfrm>
          <a:custGeom>
            <a:avLst/>
            <a:gdLst/>
            <a:ahLst/>
            <a:cxnLst/>
            <a:rect l="0" t="0" r="0" b="0"/>
            <a:pathLst>
              <a:path w="261244" h="332071">
                <a:moveTo>
                  <a:pt x="57591" y="32537"/>
                </a:moveTo>
                <a:lnTo>
                  <a:pt x="66692" y="23435"/>
                </a:lnTo>
                <a:lnTo>
                  <a:pt x="71278" y="19801"/>
                </a:lnTo>
                <a:lnTo>
                  <a:pt x="76241" y="16426"/>
                </a:lnTo>
                <a:lnTo>
                  <a:pt x="81454" y="13224"/>
                </a:lnTo>
                <a:lnTo>
                  <a:pt x="88740" y="10136"/>
                </a:lnTo>
                <a:lnTo>
                  <a:pt x="97407" y="7126"/>
                </a:lnTo>
                <a:lnTo>
                  <a:pt x="106995" y="4166"/>
                </a:lnTo>
                <a:lnTo>
                  <a:pt x="115292" y="2193"/>
                </a:lnTo>
                <a:lnTo>
                  <a:pt x="122729" y="877"/>
                </a:lnTo>
                <a:lnTo>
                  <a:pt x="129590" y="0"/>
                </a:lnTo>
                <a:lnTo>
                  <a:pt x="137976" y="368"/>
                </a:lnTo>
                <a:lnTo>
                  <a:pt x="147376" y="1566"/>
                </a:lnTo>
                <a:lnTo>
                  <a:pt x="157452" y="3317"/>
                </a:lnTo>
                <a:lnTo>
                  <a:pt x="166075" y="4484"/>
                </a:lnTo>
                <a:lnTo>
                  <a:pt x="173729" y="5263"/>
                </a:lnTo>
                <a:lnTo>
                  <a:pt x="180735" y="5782"/>
                </a:lnTo>
                <a:lnTo>
                  <a:pt x="186360" y="7080"/>
                </a:lnTo>
                <a:lnTo>
                  <a:pt x="191062" y="8898"/>
                </a:lnTo>
                <a:lnTo>
                  <a:pt x="198826" y="13458"/>
                </a:lnTo>
                <a:lnTo>
                  <a:pt x="205451" y="18660"/>
                </a:lnTo>
                <a:lnTo>
                  <a:pt x="207600" y="22333"/>
                </a:lnTo>
                <a:lnTo>
                  <a:pt x="209986" y="31494"/>
                </a:lnTo>
                <a:lnTo>
                  <a:pt x="211047" y="39376"/>
                </a:lnTo>
                <a:lnTo>
                  <a:pt x="211518" y="47006"/>
                </a:lnTo>
                <a:lnTo>
                  <a:pt x="211728" y="56748"/>
                </a:lnTo>
                <a:lnTo>
                  <a:pt x="210831" y="62012"/>
                </a:lnTo>
                <a:lnTo>
                  <a:pt x="209281" y="67427"/>
                </a:lnTo>
                <a:lnTo>
                  <a:pt x="207295" y="72942"/>
                </a:lnTo>
                <a:lnTo>
                  <a:pt x="204066" y="79476"/>
                </a:lnTo>
                <a:lnTo>
                  <a:pt x="200009" y="86689"/>
                </a:lnTo>
                <a:lnTo>
                  <a:pt x="195399" y="94356"/>
                </a:lnTo>
                <a:lnTo>
                  <a:pt x="188514" y="103277"/>
                </a:lnTo>
                <a:lnTo>
                  <a:pt x="180116" y="113034"/>
                </a:lnTo>
                <a:lnTo>
                  <a:pt x="170706" y="123349"/>
                </a:lnTo>
                <a:lnTo>
                  <a:pt x="157766" y="134988"/>
                </a:lnTo>
                <a:lnTo>
                  <a:pt x="142472" y="147510"/>
                </a:lnTo>
                <a:lnTo>
                  <a:pt x="125608" y="160621"/>
                </a:lnTo>
                <a:lnTo>
                  <a:pt x="112460" y="170313"/>
                </a:lnTo>
                <a:lnTo>
                  <a:pt x="101791" y="177728"/>
                </a:lnTo>
                <a:lnTo>
                  <a:pt x="92772" y="183623"/>
                </a:lnTo>
                <a:lnTo>
                  <a:pt x="85808" y="187554"/>
                </a:lnTo>
                <a:lnTo>
                  <a:pt x="80212" y="190174"/>
                </a:lnTo>
                <a:lnTo>
                  <a:pt x="75529" y="191921"/>
                </a:lnTo>
                <a:lnTo>
                  <a:pt x="67785" y="193861"/>
                </a:lnTo>
                <a:lnTo>
                  <a:pt x="59604" y="195107"/>
                </a:lnTo>
                <a:lnTo>
                  <a:pt x="59885" y="194257"/>
                </a:lnTo>
                <a:lnTo>
                  <a:pt x="65785" y="187557"/>
                </a:lnTo>
                <a:lnTo>
                  <a:pt x="74250" y="178905"/>
                </a:lnTo>
                <a:lnTo>
                  <a:pt x="79175" y="174883"/>
                </a:lnTo>
                <a:lnTo>
                  <a:pt x="84363" y="171249"/>
                </a:lnTo>
                <a:lnTo>
                  <a:pt x="89726" y="167874"/>
                </a:lnTo>
                <a:lnTo>
                  <a:pt x="95207" y="165624"/>
                </a:lnTo>
                <a:lnTo>
                  <a:pt x="100766" y="164124"/>
                </a:lnTo>
                <a:lnTo>
                  <a:pt x="106377" y="163124"/>
                </a:lnTo>
                <a:lnTo>
                  <a:pt x="112022" y="161505"/>
                </a:lnTo>
                <a:lnTo>
                  <a:pt x="117691" y="159473"/>
                </a:lnTo>
                <a:lnTo>
                  <a:pt x="123375" y="157166"/>
                </a:lnTo>
                <a:lnTo>
                  <a:pt x="129069" y="155628"/>
                </a:lnTo>
                <a:lnTo>
                  <a:pt x="134770" y="154602"/>
                </a:lnTo>
                <a:lnTo>
                  <a:pt x="140476" y="153919"/>
                </a:lnTo>
                <a:lnTo>
                  <a:pt x="146186" y="153463"/>
                </a:lnTo>
                <a:lnTo>
                  <a:pt x="151897" y="153159"/>
                </a:lnTo>
                <a:lnTo>
                  <a:pt x="163321" y="152822"/>
                </a:lnTo>
                <a:lnTo>
                  <a:pt x="174749" y="152672"/>
                </a:lnTo>
                <a:lnTo>
                  <a:pt x="179512" y="153584"/>
                </a:lnTo>
                <a:lnTo>
                  <a:pt x="187342" y="157138"/>
                </a:lnTo>
                <a:lnTo>
                  <a:pt x="206975" y="167181"/>
                </a:lnTo>
                <a:lnTo>
                  <a:pt x="217964" y="172706"/>
                </a:lnTo>
                <a:lnTo>
                  <a:pt x="222609" y="175513"/>
                </a:lnTo>
                <a:lnTo>
                  <a:pt x="230310" y="181172"/>
                </a:lnTo>
                <a:lnTo>
                  <a:pt x="234648" y="185919"/>
                </a:lnTo>
                <a:lnTo>
                  <a:pt x="239448" y="191941"/>
                </a:lnTo>
                <a:lnTo>
                  <a:pt x="244551" y="198814"/>
                </a:lnTo>
                <a:lnTo>
                  <a:pt x="248906" y="205301"/>
                </a:lnTo>
                <a:lnTo>
                  <a:pt x="252762" y="211530"/>
                </a:lnTo>
                <a:lnTo>
                  <a:pt x="256285" y="217588"/>
                </a:lnTo>
                <a:lnTo>
                  <a:pt x="258633" y="223532"/>
                </a:lnTo>
                <a:lnTo>
                  <a:pt x="260199" y="229399"/>
                </a:lnTo>
                <a:lnTo>
                  <a:pt x="261243" y="235216"/>
                </a:lnTo>
                <a:lnTo>
                  <a:pt x="260987" y="240999"/>
                </a:lnTo>
                <a:lnTo>
                  <a:pt x="259863" y="246759"/>
                </a:lnTo>
                <a:lnTo>
                  <a:pt x="258161" y="252504"/>
                </a:lnTo>
                <a:lnTo>
                  <a:pt x="255122" y="259191"/>
                </a:lnTo>
                <a:lnTo>
                  <a:pt x="251190" y="266507"/>
                </a:lnTo>
                <a:lnTo>
                  <a:pt x="246665" y="274242"/>
                </a:lnTo>
                <a:lnTo>
                  <a:pt x="240790" y="280351"/>
                </a:lnTo>
                <a:lnTo>
                  <a:pt x="234016" y="285376"/>
                </a:lnTo>
                <a:lnTo>
                  <a:pt x="226643" y="289679"/>
                </a:lnTo>
                <a:lnTo>
                  <a:pt x="213370" y="297000"/>
                </a:lnTo>
                <a:lnTo>
                  <a:pt x="207164" y="300285"/>
                </a:lnTo>
                <a:lnTo>
                  <a:pt x="200168" y="303428"/>
                </a:lnTo>
                <a:lnTo>
                  <a:pt x="192648" y="306476"/>
                </a:lnTo>
                <a:lnTo>
                  <a:pt x="184776" y="309460"/>
                </a:lnTo>
                <a:lnTo>
                  <a:pt x="173813" y="312403"/>
                </a:lnTo>
                <a:lnTo>
                  <a:pt x="160790" y="315316"/>
                </a:lnTo>
                <a:lnTo>
                  <a:pt x="146393" y="318211"/>
                </a:lnTo>
                <a:lnTo>
                  <a:pt x="134890" y="321094"/>
                </a:lnTo>
                <a:lnTo>
                  <a:pt x="125315" y="323968"/>
                </a:lnTo>
                <a:lnTo>
                  <a:pt x="117028" y="326837"/>
                </a:lnTo>
                <a:lnTo>
                  <a:pt x="108646" y="328749"/>
                </a:lnTo>
                <a:lnTo>
                  <a:pt x="100200" y="330024"/>
                </a:lnTo>
                <a:lnTo>
                  <a:pt x="91712" y="330874"/>
                </a:lnTo>
                <a:lnTo>
                  <a:pt x="84148" y="331441"/>
                </a:lnTo>
                <a:lnTo>
                  <a:pt x="77200" y="331819"/>
                </a:lnTo>
                <a:lnTo>
                  <a:pt x="70664" y="332070"/>
                </a:lnTo>
                <a:lnTo>
                  <a:pt x="62497" y="331286"/>
                </a:lnTo>
                <a:lnTo>
                  <a:pt x="53241" y="329810"/>
                </a:lnTo>
                <a:lnTo>
                  <a:pt x="43261" y="327874"/>
                </a:lnTo>
                <a:lnTo>
                  <a:pt x="34703" y="325631"/>
                </a:lnTo>
                <a:lnTo>
                  <a:pt x="27092" y="323183"/>
                </a:lnTo>
                <a:lnTo>
                  <a:pt x="20113" y="320598"/>
                </a:lnTo>
                <a:lnTo>
                  <a:pt x="14508" y="317923"/>
                </a:lnTo>
                <a:lnTo>
                  <a:pt x="9819" y="315186"/>
                </a:lnTo>
                <a:lnTo>
                  <a:pt x="5740" y="312410"/>
                </a:lnTo>
                <a:lnTo>
                  <a:pt x="3021" y="309606"/>
                </a:lnTo>
                <a:lnTo>
                  <a:pt x="1209" y="306785"/>
                </a:lnTo>
                <a:lnTo>
                  <a:pt x="0" y="303951"/>
                </a:lnTo>
                <a:lnTo>
                  <a:pt x="147" y="301110"/>
                </a:lnTo>
                <a:lnTo>
                  <a:pt x="1197" y="298263"/>
                </a:lnTo>
                <a:lnTo>
                  <a:pt x="6156" y="28971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540"/>
          <p:cNvSpPr/>
          <p:nvPr/>
        </p:nvSpPr>
        <p:spPr>
          <a:xfrm>
            <a:off x="7975282" y="1560194"/>
            <a:ext cx="265348" cy="333913"/>
          </a:xfrm>
          <a:custGeom>
            <a:avLst/>
            <a:gdLst/>
            <a:ahLst/>
            <a:cxnLst/>
            <a:rect l="0" t="0" r="0" b="0"/>
            <a:pathLst>
              <a:path w="265348" h="333913">
                <a:moveTo>
                  <a:pt x="171450" y="0"/>
                </a:moveTo>
                <a:lnTo>
                  <a:pt x="166899" y="4551"/>
                </a:lnTo>
                <a:lnTo>
                  <a:pt x="165559" y="6844"/>
                </a:lnTo>
                <a:lnTo>
                  <a:pt x="164070" y="11932"/>
                </a:lnTo>
                <a:lnTo>
                  <a:pt x="164625" y="14623"/>
                </a:lnTo>
                <a:lnTo>
                  <a:pt x="169957" y="23912"/>
                </a:lnTo>
                <a:lnTo>
                  <a:pt x="174914" y="33170"/>
                </a:lnTo>
                <a:lnTo>
                  <a:pt x="177569" y="40211"/>
                </a:lnTo>
                <a:lnTo>
                  <a:pt x="180293" y="48715"/>
                </a:lnTo>
                <a:lnTo>
                  <a:pt x="183061" y="58195"/>
                </a:lnTo>
                <a:lnTo>
                  <a:pt x="186810" y="67371"/>
                </a:lnTo>
                <a:lnTo>
                  <a:pt x="191215" y="76347"/>
                </a:lnTo>
                <a:lnTo>
                  <a:pt x="196057" y="85188"/>
                </a:lnTo>
                <a:lnTo>
                  <a:pt x="199284" y="92987"/>
                </a:lnTo>
                <a:lnTo>
                  <a:pt x="201437" y="100092"/>
                </a:lnTo>
                <a:lnTo>
                  <a:pt x="202871" y="106733"/>
                </a:lnTo>
                <a:lnTo>
                  <a:pt x="205733" y="112113"/>
                </a:lnTo>
                <a:lnTo>
                  <a:pt x="213991" y="120631"/>
                </a:lnTo>
                <a:lnTo>
                  <a:pt x="218862" y="127093"/>
                </a:lnTo>
                <a:lnTo>
                  <a:pt x="224012" y="135212"/>
                </a:lnTo>
                <a:lnTo>
                  <a:pt x="229352" y="144434"/>
                </a:lnTo>
                <a:lnTo>
                  <a:pt x="237824" y="159761"/>
                </a:lnTo>
                <a:lnTo>
                  <a:pt x="241418" y="166515"/>
                </a:lnTo>
                <a:lnTo>
                  <a:pt x="247950" y="176559"/>
                </a:lnTo>
                <a:lnTo>
                  <a:pt x="251025" y="180571"/>
                </a:lnTo>
                <a:lnTo>
                  <a:pt x="253075" y="185151"/>
                </a:lnTo>
                <a:lnTo>
                  <a:pt x="256913" y="200698"/>
                </a:lnTo>
                <a:lnTo>
                  <a:pt x="258905" y="206189"/>
                </a:lnTo>
                <a:lnTo>
                  <a:pt x="261186" y="211755"/>
                </a:lnTo>
                <a:lnTo>
                  <a:pt x="262707" y="219275"/>
                </a:lnTo>
                <a:lnTo>
                  <a:pt x="263721" y="228098"/>
                </a:lnTo>
                <a:lnTo>
                  <a:pt x="264846" y="245205"/>
                </a:lnTo>
                <a:lnTo>
                  <a:pt x="265347" y="255983"/>
                </a:lnTo>
                <a:lnTo>
                  <a:pt x="264529" y="261143"/>
                </a:lnTo>
                <a:lnTo>
                  <a:pt x="263030" y="266488"/>
                </a:lnTo>
                <a:lnTo>
                  <a:pt x="258824" y="276554"/>
                </a:lnTo>
                <a:lnTo>
                  <a:pt x="253780" y="284203"/>
                </a:lnTo>
                <a:lnTo>
                  <a:pt x="241035" y="302966"/>
                </a:lnTo>
                <a:lnTo>
                  <a:pt x="235937" y="308658"/>
                </a:lnTo>
                <a:lnTo>
                  <a:pt x="230634" y="313405"/>
                </a:lnTo>
                <a:lnTo>
                  <a:pt x="225194" y="317522"/>
                </a:lnTo>
                <a:lnTo>
                  <a:pt x="219662" y="320266"/>
                </a:lnTo>
                <a:lnTo>
                  <a:pt x="214069" y="322096"/>
                </a:lnTo>
                <a:lnTo>
                  <a:pt x="208434" y="323316"/>
                </a:lnTo>
                <a:lnTo>
                  <a:pt x="202774" y="325082"/>
                </a:lnTo>
                <a:lnTo>
                  <a:pt x="197095" y="327211"/>
                </a:lnTo>
                <a:lnTo>
                  <a:pt x="191405" y="329584"/>
                </a:lnTo>
                <a:lnTo>
                  <a:pt x="185705" y="331165"/>
                </a:lnTo>
                <a:lnTo>
                  <a:pt x="180002" y="332219"/>
                </a:lnTo>
                <a:lnTo>
                  <a:pt x="174293" y="332922"/>
                </a:lnTo>
                <a:lnTo>
                  <a:pt x="168582" y="333391"/>
                </a:lnTo>
                <a:lnTo>
                  <a:pt x="162871" y="333703"/>
                </a:lnTo>
                <a:lnTo>
                  <a:pt x="157158" y="333912"/>
                </a:lnTo>
                <a:lnTo>
                  <a:pt x="150492" y="333098"/>
                </a:lnTo>
                <a:lnTo>
                  <a:pt x="143191" y="331603"/>
                </a:lnTo>
                <a:lnTo>
                  <a:pt x="135466" y="329654"/>
                </a:lnTo>
                <a:lnTo>
                  <a:pt x="129363" y="328354"/>
                </a:lnTo>
                <a:lnTo>
                  <a:pt x="124342" y="327488"/>
                </a:lnTo>
                <a:lnTo>
                  <a:pt x="120042" y="326910"/>
                </a:lnTo>
                <a:lnTo>
                  <a:pt x="114318" y="325573"/>
                </a:lnTo>
                <a:lnTo>
                  <a:pt x="107645" y="323729"/>
                </a:lnTo>
                <a:lnTo>
                  <a:pt x="100339" y="321547"/>
                </a:lnTo>
                <a:lnTo>
                  <a:pt x="94514" y="318187"/>
                </a:lnTo>
                <a:lnTo>
                  <a:pt x="89679" y="314043"/>
                </a:lnTo>
                <a:lnTo>
                  <a:pt x="85505" y="309375"/>
                </a:lnTo>
                <a:lnTo>
                  <a:pt x="78910" y="304357"/>
                </a:lnTo>
                <a:lnTo>
                  <a:pt x="70705" y="299108"/>
                </a:lnTo>
                <a:lnTo>
                  <a:pt x="61425" y="293703"/>
                </a:lnTo>
                <a:lnTo>
                  <a:pt x="54285" y="288194"/>
                </a:lnTo>
                <a:lnTo>
                  <a:pt x="48572" y="282617"/>
                </a:lnTo>
                <a:lnTo>
                  <a:pt x="43812" y="276994"/>
                </a:lnTo>
                <a:lnTo>
                  <a:pt x="38732" y="268483"/>
                </a:lnTo>
                <a:lnTo>
                  <a:pt x="33441" y="258046"/>
                </a:lnTo>
                <a:lnTo>
                  <a:pt x="19433" y="228224"/>
                </a:lnTo>
                <a:lnTo>
                  <a:pt x="15814" y="220729"/>
                </a:lnTo>
                <a:lnTo>
                  <a:pt x="13400" y="213828"/>
                </a:lnTo>
                <a:lnTo>
                  <a:pt x="11791" y="207322"/>
                </a:lnTo>
                <a:lnTo>
                  <a:pt x="10718" y="201080"/>
                </a:lnTo>
                <a:lnTo>
                  <a:pt x="10003" y="193109"/>
                </a:lnTo>
                <a:lnTo>
                  <a:pt x="9525" y="183984"/>
                </a:lnTo>
                <a:lnTo>
                  <a:pt x="9208" y="174091"/>
                </a:lnTo>
                <a:lnTo>
                  <a:pt x="8044" y="164639"/>
                </a:lnTo>
                <a:lnTo>
                  <a:pt x="6316" y="155479"/>
                </a:lnTo>
                <a:lnTo>
                  <a:pt x="4210" y="146515"/>
                </a:lnTo>
                <a:lnTo>
                  <a:pt x="2806" y="138635"/>
                </a:lnTo>
                <a:lnTo>
                  <a:pt x="1871" y="131476"/>
                </a:lnTo>
                <a:lnTo>
                  <a:pt x="0" y="11144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541"/>
          <p:cNvSpPr/>
          <p:nvPr/>
        </p:nvSpPr>
        <p:spPr>
          <a:xfrm>
            <a:off x="8249602" y="1510770"/>
            <a:ext cx="514351" cy="194991"/>
          </a:xfrm>
          <a:custGeom>
            <a:avLst/>
            <a:gdLst/>
            <a:ahLst/>
            <a:cxnLst/>
            <a:rect l="0" t="0" r="0" b="0"/>
            <a:pathLst>
              <a:path w="514351" h="194991">
                <a:moveTo>
                  <a:pt x="0" y="118005"/>
                </a:moveTo>
                <a:lnTo>
                  <a:pt x="9102" y="108903"/>
                </a:lnTo>
                <a:lnTo>
                  <a:pt x="13688" y="105269"/>
                </a:lnTo>
                <a:lnTo>
                  <a:pt x="18650" y="101894"/>
                </a:lnTo>
                <a:lnTo>
                  <a:pt x="23863" y="98692"/>
                </a:lnTo>
                <a:lnTo>
                  <a:pt x="29244" y="95604"/>
                </a:lnTo>
                <a:lnTo>
                  <a:pt x="40302" y="89634"/>
                </a:lnTo>
                <a:lnTo>
                  <a:pt x="49027" y="83805"/>
                </a:lnTo>
                <a:lnTo>
                  <a:pt x="56080" y="78040"/>
                </a:lnTo>
                <a:lnTo>
                  <a:pt x="62389" y="72302"/>
                </a:lnTo>
                <a:lnTo>
                  <a:pt x="68369" y="66578"/>
                </a:lnTo>
                <a:lnTo>
                  <a:pt x="79968" y="55141"/>
                </a:lnTo>
                <a:lnTo>
                  <a:pt x="81887" y="52283"/>
                </a:lnTo>
                <a:lnTo>
                  <a:pt x="84019" y="46567"/>
                </a:lnTo>
                <a:lnTo>
                  <a:pt x="84589" y="42757"/>
                </a:lnTo>
                <a:lnTo>
                  <a:pt x="84967" y="38312"/>
                </a:lnTo>
                <a:lnTo>
                  <a:pt x="85576" y="26592"/>
                </a:lnTo>
                <a:lnTo>
                  <a:pt x="84673" y="24678"/>
                </a:lnTo>
                <a:lnTo>
                  <a:pt x="81130" y="20011"/>
                </a:lnTo>
                <a:lnTo>
                  <a:pt x="78852" y="18386"/>
                </a:lnTo>
                <a:lnTo>
                  <a:pt x="73781" y="16579"/>
                </a:lnTo>
                <a:lnTo>
                  <a:pt x="65571" y="15563"/>
                </a:lnTo>
                <a:lnTo>
                  <a:pt x="62764" y="16372"/>
                </a:lnTo>
                <a:lnTo>
                  <a:pt x="53310" y="22063"/>
                </a:lnTo>
                <a:lnTo>
                  <a:pt x="44014" y="27104"/>
                </a:lnTo>
                <a:lnTo>
                  <a:pt x="38868" y="32639"/>
                </a:lnTo>
                <a:lnTo>
                  <a:pt x="33531" y="40139"/>
                </a:lnTo>
                <a:lnTo>
                  <a:pt x="28070" y="48949"/>
                </a:lnTo>
                <a:lnTo>
                  <a:pt x="23476" y="56728"/>
                </a:lnTo>
                <a:lnTo>
                  <a:pt x="19461" y="63818"/>
                </a:lnTo>
                <a:lnTo>
                  <a:pt x="15831" y="70450"/>
                </a:lnTo>
                <a:lnTo>
                  <a:pt x="13411" y="77729"/>
                </a:lnTo>
                <a:lnTo>
                  <a:pt x="11799" y="85439"/>
                </a:lnTo>
                <a:lnTo>
                  <a:pt x="10723" y="93437"/>
                </a:lnTo>
                <a:lnTo>
                  <a:pt x="9054" y="100674"/>
                </a:lnTo>
                <a:lnTo>
                  <a:pt x="6988" y="107403"/>
                </a:lnTo>
                <a:lnTo>
                  <a:pt x="4659" y="113794"/>
                </a:lnTo>
                <a:lnTo>
                  <a:pt x="4058" y="121865"/>
                </a:lnTo>
                <a:lnTo>
                  <a:pt x="4611" y="131056"/>
                </a:lnTo>
                <a:lnTo>
                  <a:pt x="5932" y="140993"/>
                </a:lnTo>
                <a:lnTo>
                  <a:pt x="6811" y="149523"/>
                </a:lnTo>
                <a:lnTo>
                  <a:pt x="7398" y="157114"/>
                </a:lnTo>
                <a:lnTo>
                  <a:pt x="7790" y="164080"/>
                </a:lnTo>
                <a:lnTo>
                  <a:pt x="9003" y="169677"/>
                </a:lnTo>
                <a:lnTo>
                  <a:pt x="10765" y="174360"/>
                </a:lnTo>
                <a:lnTo>
                  <a:pt x="12891" y="178435"/>
                </a:lnTo>
                <a:lnTo>
                  <a:pt x="15263" y="182104"/>
                </a:lnTo>
                <a:lnTo>
                  <a:pt x="17795" y="185503"/>
                </a:lnTo>
                <a:lnTo>
                  <a:pt x="20435" y="188721"/>
                </a:lnTo>
                <a:lnTo>
                  <a:pt x="23148" y="190866"/>
                </a:lnTo>
                <a:lnTo>
                  <a:pt x="25910" y="192296"/>
                </a:lnTo>
                <a:lnTo>
                  <a:pt x="28703" y="193250"/>
                </a:lnTo>
                <a:lnTo>
                  <a:pt x="41736" y="194592"/>
                </a:lnTo>
                <a:lnTo>
                  <a:pt x="57663" y="194990"/>
                </a:lnTo>
                <a:lnTo>
                  <a:pt x="71348" y="192543"/>
                </a:lnTo>
                <a:lnTo>
                  <a:pt x="86003" y="189233"/>
                </a:lnTo>
                <a:lnTo>
                  <a:pt x="98866" y="187761"/>
                </a:lnTo>
                <a:lnTo>
                  <a:pt x="107821" y="184512"/>
                </a:lnTo>
                <a:lnTo>
                  <a:pt x="118553" y="179488"/>
                </a:lnTo>
                <a:lnTo>
                  <a:pt x="130470" y="173281"/>
                </a:lnTo>
                <a:lnTo>
                  <a:pt x="141273" y="168190"/>
                </a:lnTo>
                <a:lnTo>
                  <a:pt x="151332" y="163844"/>
                </a:lnTo>
                <a:lnTo>
                  <a:pt x="160896" y="159994"/>
                </a:lnTo>
                <a:lnTo>
                  <a:pt x="169176" y="156475"/>
                </a:lnTo>
                <a:lnTo>
                  <a:pt x="183457" y="150025"/>
                </a:lnTo>
                <a:lnTo>
                  <a:pt x="189933" y="146019"/>
                </a:lnTo>
                <a:lnTo>
                  <a:pt x="196153" y="141443"/>
                </a:lnTo>
                <a:lnTo>
                  <a:pt x="202206" y="136488"/>
                </a:lnTo>
                <a:lnTo>
                  <a:pt x="207194" y="132232"/>
                </a:lnTo>
                <a:lnTo>
                  <a:pt x="211473" y="128442"/>
                </a:lnTo>
                <a:lnTo>
                  <a:pt x="215276" y="124963"/>
                </a:lnTo>
                <a:lnTo>
                  <a:pt x="218765" y="120738"/>
                </a:lnTo>
                <a:lnTo>
                  <a:pt x="222044" y="116017"/>
                </a:lnTo>
                <a:lnTo>
                  <a:pt x="225181" y="110965"/>
                </a:lnTo>
                <a:lnTo>
                  <a:pt x="229178" y="103786"/>
                </a:lnTo>
                <a:lnTo>
                  <a:pt x="238700" y="85650"/>
                </a:lnTo>
                <a:lnTo>
                  <a:pt x="242001" y="77385"/>
                </a:lnTo>
                <a:lnTo>
                  <a:pt x="244202" y="69970"/>
                </a:lnTo>
                <a:lnTo>
                  <a:pt x="245670" y="63122"/>
                </a:lnTo>
                <a:lnTo>
                  <a:pt x="246647" y="55698"/>
                </a:lnTo>
                <a:lnTo>
                  <a:pt x="247299" y="47892"/>
                </a:lnTo>
                <a:lnTo>
                  <a:pt x="247733" y="39830"/>
                </a:lnTo>
                <a:lnTo>
                  <a:pt x="247070" y="33503"/>
                </a:lnTo>
                <a:lnTo>
                  <a:pt x="245677" y="28333"/>
                </a:lnTo>
                <a:lnTo>
                  <a:pt x="243794" y="23934"/>
                </a:lnTo>
                <a:lnTo>
                  <a:pt x="242540" y="21953"/>
                </a:lnTo>
                <a:lnTo>
                  <a:pt x="241703" y="21585"/>
                </a:lnTo>
                <a:lnTo>
                  <a:pt x="241146" y="22293"/>
                </a:lnTo>
                <a:lnTo>
                  <a:pt x="240526" y="28158"/>
                </a:lnTo>
                <a:lnTo>
                  <a:pt x="240361" y="32390"/>
                </a:lnTo>
                <a:lnTo>
                  <a:pt x="242155" y="40925"/>
                </a:lnTo>
                <a:lnTo>
                  <a:pt x="245257" y="52331"/>
                </a:lnTo>
                <a:lnTo>
                  <a:pt x="249229" y="65650"/>
                </a:lnTo>
                <a:lnTo>
                  <a:pt x="252830" y="76434"/>
                </a:lnTo>
                <a:lnTo>
                  <a:pt x="256184" y="85528"/>
                </a:lnTo>
                <a:lnTo>
                  <a:pt x="259372" y="93496"/>
                </a:lnTo>
                <a:lnTo>
                  <a:pt x="261497" y="100713"/>
                </a:lnTo>
                <a:lnTo>
                  <a:pt x="262914" y="107429"/>
                </a:lnTo>
                <a:lnTo>
                  <a:pt x="263858" y="113812"/>
                </a:lnTo>
                <a:lnTo>
                  <a:pt x="271266" y="176126"/>
                </a:lnTo>
                <a:lnTo>
                  <a:pt x="272284" y="183422"/>
                </a:lnTo>
                <a:lnTo>
                  <a:pt x="272963" y="187334"/>
                </a:lnTo>
                <a:lnTo>
                  <a:pt x="274367" y="183274"/>
                </a:lnTo>
                <a:lnTo>
                  <a:pt x="276257" y="173900"/>
                </a:lnTo>
                <a:lnTo>
                  <a:pt x="278469" y="160983"/>
                </a:lnTo>
                <a:lnTo>
                  <a:pt x="279944" y="149515"/>
                </a:lnTo>
                <a:lnTo>
                  <a:pt x="280926" y="139011"/>
                </a:lnTo>
                <a:lnTo>
                  <a:pt x="281581" y="129151"/>
                </a:lnTo>
                <a:lnTo>
                  <a:pt x="283923" y="117816"/>
                </a:lnTo>
                <a:lnTo>
                  <a:pt x="287390" y="105496"/>
                </a:lnTo>
                <a:lnTo>
                  <a:pt x="302091" y="60606"/>
                </a:lnTo>
                <a:lnTo>
                  <a:pt x="307121" y="51164"/>
                </a:lnTo>
                <a:lnTo>
                  <a:pt x="313333" y="42012"/>
                </a:lnTo>
                <a:lnTo>
                  <a:pt x="320331" y="33053"/>
                </a:lnTo>
                <a:lnTo>
                  <a:pt x="325948" y="26127"/>
                </a:lnTo>
                <a:lnTo>
                  <a:pt x="330647" y="20558"/>
                </a:lnTo>
                <a:lnTo>
                  <a:pt x="334732" y="15893"/>
                </a:lnTo>
                <a:lnTo>
                  <a:pt x="339359" y="11830"/>
                </a:lnTo>
                <a:lnTo>
                  <a:pt x="344350" y="8169"/>
                </a:lnTo>
                <a:lnTo>
                  <a:pt x="354022" y="2514"/>
                </a:lnTo>
                <a:lnTo>
                  <a:pt x="361495" y="0"/>
                </a:lnTo>
                <a:lnTo>
                  <a:pt x="364822" y="283"/>
                </a:lnTo>
                <a:lnTo>
                  <a:pt x="367993" y="1423"/>
                </a:lnTo>
                <a:lnTo>
                  <a:pt x="374055" y="5231"/>
                </a:lnTo>
                <a:lnTo>
                  <a:pt x="379924" y="10098"/>
                </a:lnTo>
                <a:lnTo>
                  <a:pt x="382823" y="14634"/>
                </a:lnTo>
                <a:lnTo>
                  <a:pt x="385708" y="20516"/>
                </a:lnTo>
                <a:lnTo>
                  <a:pt x="388583" y="27295"/>
                </a:lnTo>
                <a:lnTo>
                  <a:pt x="390501" y="33719"/>
                </a:lnTo>
                <a:lnTo>
                  <a:pt x="391779" y="39907"/>
                </a:lnTo>
                <a:lnTo>
                  <a:pt x="392631" y="45937"/>
                </a:lnTo>
                <a:lnTo>
                  <a:pt x="394152" y="51862"/>
                </a:lnTo>
                <a:lnTo>
                  <a:pt x="396118" y="57717"/>
                </a:lnTo>
                <a:lnTo>
                  <a:pt x="398382" y="63525"/>
                </a:lnTo>
                <a:lnTo>
                  <a:pt x="399890" y="69303"/>
                </a:lnTo>
                <a:lnTo>
                  <a:pt x="400897" y="75059"/>
                </a:lnTo>
                <a:lnTo>
                  <a:pt x="401566" y="80802"/>
                </a:lnTo>
                <a:lnTo>
                  <a:pt x="402966" y="86535"/>
                </a:lnTo>
                <a:lnTo>
                  <a:pt x="404852" y="92262"/>
                </a:lnTo>
                <a:lnTo>
                  <a:pt x="407061" y="97986"/>
                </a:lnTo>
                <a:lnTo>
                  <a:pt x="410439" y="104659"/>
                </a:lnTo>
                <a:lnTo>
                  <a:pt x="414597" y="111965"/>
                </a:lnTo>
                <a:lnTo>
                  <a:pt x="419273" y="119693"/>
                </a:lnTo>
                <a:lnTo>
                  <a:pt x="423343" y="125798"/>
                </a:lnTo>
                <a:lnTo>
                  <a:pt x="427008" y="130820"/>
                </a:lnTo>
                <a:lnTo>
                  <a:pt x="430405" y="135121"/>
                </a:lnTo>
                <a:lnTo>
                  <a:pt x="434574" y="138940"/>
                </a:lnTo>
                <a:lnTo>
                  <a:pt x="439259" y="142439"/>
                </a:lnTo>
                <a:lnTo>
                  <a:pt x="448591" y="147914"/>
                </a:lnTo>
                <a:lnTo>
                  <a:pt x="455914" y="150348"/>
                </a:lnTo>
                <a:lnTo>
                  <a:pt x="469329" y="151910"/>
                </a:lnTo>
                <a:lnTo>
                  <a:pt x="478783" y="152124"/>
                </a:lnTo>
                <a:lnTo>
                  <a:pt x="483020" y="151228"/>
                </a:lnTo>
                <a:lnTo>
                  <a:pt x="490265" y="147693"/>
                </a:lnTo>
                <a:lnTo>
                  <a:pt x="496661" y="142947"/>
                </a:lnTo>
                <a:lnTo>
                  <a:pt x="499700" y="140348"/>
                </a:lnTo>
                <a:lnTo>
                  <a:pt x="501725" y="137663"/>
                </a:lnTo>
                <a:lnTo>
                  <a:pt x="503976" y="132139"/>
                </a:lnTo>
                <a:lnTo>
                  <a:pt x="505530" y="130285"/>
                </a:lnTo>
                <a:lnTo>
                  <a:pt x="507518" y="129049"/>
                </a:lnTo>
                <a:lnTo>
                  <a:pt x="514350" y="12657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542"/>
          <p:cNvSpPr/>
          <p:nvPr/>
        </p:nvSpPr>
        <p:spPr>
          <a:xfrm>
            <a:off x="8103869" y="1371600"/>
            <a:ext cx="17147" cy="8573"/>
          </a:xfrm>
          <a:custGeom>
            <a:avLst/>
            <a:gdLst/>
            <a:ahLst/>
            <a:cxnLst/>
            <a:rect l="0" t="0" r="0" b="0"/>
            <a:pathLst>
              <a:path w="17147" h="8573">
                <a:moveTo>
                  <a:pt x="17146" y="8572"/>
                </a:move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543"/>
          <p:cNvSpPr/>
          <p:nvPr/>
        </p:nvSpPr>
        <p:spPr>
          <a:xfrm>
            <a:off x="8103869" y="1393195"/>
            <a:ext cx="25698" cy="29841"/>
          </a:xfrm>
          <a:custGeom>
            <a:avLst/>
            <a:gdLst/>
            <a:ahLst/>
            <a:cxnLst/>
            <a:rect l="0" t="0" r="0" b="0"/>
            <a:pathLst>
              <a:path w="25698" h="29841">
                <a:moveTo>
                  <a:pt x="0" y="29840"/>
                </a:moveTo>
                <a:lnTo>
                  <a:pt x="4552" y="29840"/>
                </a:lnTo>
                <a:lnTo>
                  <a:pt x="7797" y="28887"/>
                </a:lnTo>
                <a:lnTo>
                  <a:pt x="11866" y="27300"/>
                </a:lnTo>
                <a:lnTo>
                  <a:pt x="22983" y="22459"/>
                </a:lnTo>
                <a:lnTo>
                  <a:pt x="23894" y="21109"/>
                </a:lnTo>
                <a:lnTo>
                  <a:pt x="24502" y="19257"/>
                </a:lnTo>
                <a:lnTo>
                  <a:pt x="25647" y="13079"/>
                </a:lnTo>
                <a:lnTo>
                  <a:pt x="25687" y="10325"/>
                </a:lnTo>
                <a:lnTo>
                  <a:pt x="25697" y="8257"/>
                </a:lnTo>
                <a:lnTo>
                  <a:pt x="24751" y="5926"/>
                </a:lnTo>
                <a:lnTo>
                  <a:pt x="23169" y="3420"/>
                </a:lnTo>
                <a:lnTo>
                  <a:pt x="21161" y="797"/>
                </a:lnTo>
                <a:lnTo>
                  <a:pt x="18870" y="0"/>
                </a:lnTo>
                <a:lnTo>
                  <a:pt x="16390" y="422"/>
                </a:lnTo>
                <a:lnTo>
                  <a:pt x="10890" y="3026"/>
                </a:lnTo>
                <a:lnTo>
                  <a:pt x="0" y="1269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544"/>
          <p:cNvSpPr/>
          <p:nvPr/>
        </p:nvSpPr>
        <p:spPr>
          <a:xfrm>
            <a:off x="1271607" y="2031879"/>
            <a:ext cx="427380" cy="500767"/>
          </a:xfrm>
          <a:custGeom>
            <a:avLst/>
            <a:gdLst/>
            <a:ahLst/>
            <a:cxnLst/>
            <a:rect l="0" t="0" r="0" b="0"/>
            <a:pathLst>
              <a:path w="427380" h="500767">
                <a:moveTo>
                  <a:pt x="317162" y="111246"/>
                </a:moveTo>
                <a:lnTo>
                  <a:pt x="309782" y="89103"/>
                </a:lnTo>
                <a:lnTo>
                  <a:pt x="306579" y="84577"/>
                </a:lnTo>
                <a:lnTo>
                  <a:pt x="304392" y="82036"/>
                </a:lnTo>
                <a:lnTo>
                  <a:pt x="299422" y="69054"/>
                </a:lnTo>
                <a:lnTo>
                  <a:pt x="296763" y="60258"/>
                </a:lnTo>
                <a:lnTo>
                  <a:pt x="292133" y="52489"/>
                </a:lnTo>
                <a:lnTo>
                  <a:pt x="279368" y="38776"/>
                </a:lnTo>
                <a:lnTo>
                  <a:pt x="260667" y="20347"/>
                </a:lnTo>
                <a:lnTo>
                  <a:pt x="252829" y="15404"/>
                </a:lnTo>
                <a:lnTo>
                  <a:pt x="243794" y="11156"/>
                </a:lnTo>
                <a:lnTo>
                  <a:pt x="233960" y="7372"/>
                </a:lnTo>
                <a:lnTo>
                  <a:pt x="225499" y="4849"/>
                </a:lnTo>
                <a:lnTo>
                  <a:pt x="217954" y="3167"/>
                </a:lnTo>
                <a:lnTo>
                  <a:pt x="211018" y="2046"/>
                </a:lnTo>
                <a:lnTo>
                  <a:pt x="198232" y="800"/>
                </a:lnTo>
                <a:lnTo>
                  <a:pt x="192156" y="468"/>
                </a:lnTo>
                <a:lnTo>
                  <a:pt x="170164" y="98"/>
                </a:lnTo>
                <a:lnTo>
                  <a:pt x="156299" y="0"/>
                </a:lnTo>
                <a:lnTo>
                  <a:pt x="143245" y="887"/>
                </a:lnTo>
                <a:lnTo>
                  <a:pt x="130732" y="2431"/>
                </a:lnTo>
                <a:lnTo>
                  <a:pt x="118581" y="4412"/>
                </a:lnTo>
                <a:lnTo>
                  <a:pt x="108575" y="5733"/>
                </a:lnTo>
                <a:lnTo>
                  <a:pt x="99999" y="6614"/>
                </a:lnTo>
                <a:lnTo>
                  <a:pt x="92377" y="7201"/>
                </a:lnTo>
                <a:lnTo>
                  <a:pt x="81368" y="10394"/>
                </a:lnTo>
                <a:lnTo>
                  <a:pt x="61988" y="20204"/>
                </a:lnTo>
                <a:lnTo>
                  <a:pt x="51034" y="28238"/>
                </a:lnTo>
                <a:lnTo>
                  <a:pt x="40768" y="37206"/>
                </a:lnTo>
                <a:lnTo>
                  <a:pt x="29634" y="47609"/>
                </a:lnTo>
                <a:lnTo>
                  <a:pt x="23319" y="53753"/>
                </a:lnTo>
                <a:lnTo>
                  <a:pt x="21255" y="57677"/>
                </a:lnTo>
                <a:lnTo>
                  <a:pt x="16443" y="75159"/>
                </a:lnTo>
                <a:lnTo>
                  <a:pt x="12861" y="85283"/>
                </a:lnTo>
                <a:lnTo>
                  <a:pt x="8567" y="96795"/>
                </a:lnTo>
                <a:lnTo>
                  <a:pt x="3796" y="112125"/>
                </a:lnTo>
                <a:lnTo>
                  <a:pt x="1676" y="123067"/>
                </a:lnTo>
                <a:lnTo>
                  <a:pt x="734" y="134279"/>
                </a:lnTo>
                <a:lnTo>
                  <a:pt x="315" y="145613"/>
                </a:lnTo>
                <a:lnTo>
                  <a:pt x="24" y="167277"/>
                </a:lnTo>
                <a:lnTo>
                  <a:pt x="0" y="173613"/>
                </a:lnTo>
                <a:lnTo>
                  <a:pt x="1898" y="177589"/>
                </a:lnTo>
                <a:lnTo>
                  <a:pt x="9087" y="187087"/>
                </a:lnTo>
                <a:lnTo>
                  <a:pt x="12719" y="190381"/>
                </a:lnTo>
                <a:lnTo>
                  <a:pt x="16093" y="192578"/>
                </a:lnTo>
                <a:lnTo>
                  <a:pt x="24286" y="196923"/>
                </a:lnTo>
                <a:lnTo>
                  <a:pt x="37453" y="205204"/>
                </a:lnTo>
                <a:lnTo>
                  <a:pt x="50289" y="210155"/>
                </a:lnTo>
                <a:lnTo>
                  <a:pt x="63297" y="212355"/>
                </a:lnTo>
                <a:lnTo>
                  <a:pt x="70766" y="212942"/>
                </a:lnTo>
                <a:lnTo>
                  <a:pt x="78603" y="213333"/>
                </a:lnTo>
                <a:lnTo>
                  <a:pt x="87638" y="212642"/>
                </a:lnTo>
                <a:lnTo>
                  <a:pt x="97471" y="211228"/>
                </a:lnTo>
                <a:lnTo>
                  <a:pt x="107836" y="209333"/>
                </a:lnTo>
                <a:lnTo>
                  <a:pt x="116652" y="207117"/>
                </a:lnTo>
                <a:lnTo>
                  <a:pt x="124434" y="204688"/>
                </a:lnTo>
                <a:lnTo>
                  <a:pt x="131527" y="202115"/>
                </a:lnTo>
                <a:lnTo>
                  <a:pt x="140065" y="199448"/>
                </a:lnTo>
                <a:lnTo>
                  <a:pt x="159713" y="193944"/>
                </a:lnTo>
                <a:lnTo>
                  <a:pt x="167428" y="191143"/>
                </a:lnTo>
                <a:lnTo>
                  <a:pt x="178541" y="185491"/>
                </a:lnTo>
                <a:lnTo>
                  <a:pt x="199356" y="172183"/>
                </a:lnTo>
                <a:lnTo>
                  <a:pt x="212907" y="163301"/>
                </a:lnTo>
                <a:lnTo>
                  <a:pt x="222894" y="156426"/>
                </a:lnTo>
                <a:lnTo>
                  <a:pt x="230504" y="150891"/>
                </a:lnTo>
                <a:lnTo>
                  <a:pt x="242453" y="142201"/>
                </a:lnTo>
                <a:lnTo>
                  <a:pt x="254113" y="135163"/>
                </a:lnTo>
                <a:lnTo>
                  <a:pt x="263106" y="126321"/>
                </a:lnTo>
                <a:lnTo>
                  <a:pt x="273523" y="113172"/>
                </a:lnTo>
                <a:lnTo>
                  <a:pt x="285576" y="100196"/>
                </a:lnTo>
                <a:lnTo>
                  <a:pt x="288485" y="98164"/>
                </a:lnTo>
                <a:lnTo>
                  <a:pt x="294257" y="95907"/>
                </a:lnTo>
                <a:lnTo>
                  <a:pt x="296177" y="94352"/>
                </a:lnTo>
                <a:lnTo>
                  <a:pt x="297457" y="92363"/>
                </a:lnTo>
                <a:lnTo>
                  <a:pt x="298880" y="87613"/>
                </a:lnTo>
                <a:lnTo>
                  <a:pt x="299512" y="82327"/>
                </a:lnTo>
                <a:lnTo>
                  <a:pt x="300633" y="81489"/>
                </a:lnTo>
                <a:lnTo>
                  <a:pt x="302333" y="81883"/>
                </a:lnTo>
                <a:lnTo>
                  <a:pt x="304418" y="83098"/>
                </a:lnTo>
                <a:lnTo>
                  <a:pt x="305809" y="84860"/>
                </a:lnTo>
                <a:lnTo>
                  <a:pt x="306736" y="86988"/>
                </a:lnTo>
                <a:lnTo>
                  <a:pt x="307354" y="89359"/>
                </a:lnTo>
                <a:lnTo>
                  <a:pt x="315661" y="102153"/>
                </a:lnTo>
                <a:lnTo>
                  <a:pt x="326020" y="117682"/>
                </a:lnTo>
                <a:lnTo>
                  <a:pt x="332804" y="132732"/>
                </a:lnTo>
                <a:lnTo>
                  <a:pt x="337767" y="143338"/>
                </a:lnTo>
                <a:lnTo>
                  <a:pt x="340608" y="154401"/>
                </a:lnTo>
                <a:lnTo>
                  <a:pt x="342822" y="166621"/>
                </a:lnTo>
                <a:lnTo>
                  <a:pt x="346982" y="181577"/>
                </a:lnTo>
                <a:lnTo>
                  <a:pt x="352006" y="197749"/>
                </a:lnTo>
                <a:lnTo>
                  <a:pt x="354679" y="206062"/>
                </a:lnTo>
                <a:lnTo>
                  <a:pt x="367542" y="249618"/>
                </a:lnTo>
                <a:lnTo>
                  <a:pt x="371704" y="267311"/>
                </a:lnTo>
                <a:lnTo>
                  <a:pt x="375431" y="285774"/>
                </a:lnTo>
                <a:lnTo>
                  <a:pt x="378868" y="304751"/>
                </a:lnTo>
                <a:lnTo>
                  <a:pt x="382112" y="320259"/>
                </a:lnTo>
                <a:lnTo>
                  <a:pt x="385227" y="333455"/>
                </a:lnTo>
                <a:lnTo>
                  <a:pt x="388256" y="345110"/>
                </a:lnTo>
                <a:lnTo>
                  <a:pt x="394162" y="370760"/>
                </a:lnTo>
                <a:lnTo>
                  <a:pt x="397070" y="384268"/>
                </a:lnTo>
                <a:lnTo>
                  <a:pt x="399962" y="395178"/>
                </a:lnTo>
                <a:lnTo>
                  <a:pt x="402842" y="404356"/>
                </a:lnTo>
                <a:lnTo>
                  <a:pt x="407630" y="419634"/>
                </a:lnTo>
                <a:lnTo>
                  <a:pt x="409758" y="432775"/>
                </a:lnTo>
                <a:lnTo>
                  <a:pt x="413243" y="447505"/>
                </a:lnTo>
                <a:lnTo>
                  <a:pt x="417015" y="461672"/>
                </a:lnTo>
                <a:lnTo>
                  <a:pt x="419139" y="475002"/>
                </a:lnTo>
                <a:lnTo>
                  <a:pt x="419635" y="481830"/>
                </a:lnTo>
                <a:lnTo>
                  <a:pt x="420720" y="484985"/>
                </a:lnTo>
                <a:lnTo>
                  <a:pt x="425845" y="493975"/>
                </a:lnTo>
                <a:lnTo>
                  <a:pt x="427379" y="499787"/>
                </a:lnTo>
                <a:lnTo>
                  <a:pt x="426835" y="500766"/>
                </a:lnTo>
                <a:lnTo>
                  <a:pt x="425520" y="500466"/>
                </a:lnTo>
                <a:lnTo>
                  <a:pt x="423691" y="499313"/>
                </a:lnTo>
                <a:lnTo>
                  <a:pt x="419118" y="498033"/>
                </a:lnTo>
                <a:lnTo>
                  <a:pt x="411460" y="49700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545"/>
          <p:cNvSpPr/>
          <p:nvPr/>
        </p:nvSpPr>
        <p:spPr>
          <a:xfrm>
            <a:off x="4177665" y="2108835"/>
            <a:ext cx="68581" cy="428626"/>
          </a:xfrm>
          <a:custGeom>
            <a:avLst/>
            <a:gdLst/>
            <a:ahLst/>
            <a:cxnLst/>
            <a:rect l="0" t="0" r="0" b="0"/>
            <a:pathLst>
              <a:path w="68581" h="428626">
                <a:moveTo>
                  <a:pt x="0" y="0"/>
                </a:moveTo>
                <a:lnTo>
                  <a:pt x="0" y="13652"/>
                </a:lnTo>
                <a:lnTo>
                  <a:pt x="952" y="21484"/>
                </a:lnTo>
                <a:lnTo>
                  <a:pt x="2540" y="30515"/>
                </a:lnTo>
                <a:lnTo>
                  <a:pt x="4551" y="40346"/>
                </a:lnTo>
                <a:lnTo>
                  <a:pt x="5891" y="48805"/>
                </a:lnTo>
                <a:lnTo>
                  <a:pt x="6785" y="56349"/>
                </a:lnTo>
                <a:lnTo>
                  <a:pt x="7381" y="63283"/>
                </a:lnTo>
                <a:lnTo>
                  <a:pt x="7778" y="72669"/>
                </a:lnTo>
                <a:lnTo>
                  <a:pt x="8219" y="95797"/>
                </a:lnTo>
                <a:lnTo>
                  <a:pt x="10242" y="119110"/>
                </a:lnTo>
                <a:lnTo>
                  <a:pt x="17569" y="185652"/>
                </a:lnTo>
                <a:lnTo>
                  <a:pt x="22190" y="215208"/>
                </a:lnTo>
                <a:lnTo>
                  <a:pt x="27176" y="240627"/>
                </a:lnTo>
                <a:lnTo>
                  <a:pt x="32404" y="263288"/>
                </a:lnTo>
                <a:lnTo>
                  <a:pt x="35890" y="280300"/>
                </a:lnTo>
                <a:lnTo>
                  <a:pt x="38214" y="293547"/>
                </a:lnTo>
                <a:lnTo>
                  <a:pt x="46495" y="351248"/>
                </a:lnTo>
                <a:lnTo>
                  <a:pt x="49094" y="366563"/>
                </a:lnTo>
                <a:lnTo>
                  <a:pt x="51779" y="380583"/>
                </a:lnTo>
                <a:lnTo>
                  <a:pt x="54522" y="393739"/>
                </a:lnTo>
                <a:lnTo>
                  <a:pt x="56350" y="403463"/>
                </a:lnTo>
                <a:lnTo>
                  <a:pt x="57569" y="410898"/>
                </a:lnTo>
                <a:lnTo>
                  <a:pt x="68580" y="4286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546"/>
          <p:cNvSpPr/>
          <p:nvPr/>
        </p:nvSpPr>
        <p:spPr>
          <a:xfrm>
            <a:off x="4319828" y="2083117"/>
            <a:ext cx="337684" cy="471489"/>
          </a:xfrm>
          <a:custGeom>
            <a:avLst/>
            <a:gdLst/>
            <a:ahLst/>
            <a:cxnLst/>
            <a:rect l="0" t="0" r="0" b="0"/>
            <a:pathLst>
              <a:path w="337684" h="471489">
                <a:moveTo>
                  <a:pt x="97867" y="0"/>
                </a:moveTo>
                <a:lnTo>
                  <a:pt x="88765" y="9102"/>
                </a:lnTo>
                <a:lnTo>
                  <a:pt x="86084" y="12735"/>
                </a:lnTo>
                <a:lnTo>
                  <a:pt x="81358" y="23353"/>
                </a:lnTo>
                <a:lnTo>
                  <a:pt x="76877" y="32921"/>
                </a:lnTo>
                <a:lnTo>
                  <a:pt x="56081" y="74955"/>
                </a:lnTo>
                <a:lnTo>
                  <a:pt x="51912" y="84260"/>
                </a:lnTo>
                <a:lnTo>
                  <a:pt x="48180" y="93321"/>
                </a:lnTo>
                <a:lnTo>
                  <a:pt x="44740" y="102219"/>
                </a:lnTo>
                <a:lnTo>
                  <a:pt x="41494" y="110056"/>
                </a:lnTo>
                <a:lnTo>
                  <a:pt x="31422" y="133045"/>
                </a:lnTo>
                <a:lnTo>
                  <a:pt x="21981" y="155969"/>
                </a:lnTo>
                <a:lnTo>
                  <a:pt x="17748" y="168749"/>
                </a:lnTo>
                <a:lnTo>
                  <a:pt x="13974" y="182032"/>
                </a:lnTo>
                <a:lnTo>
                  <a:pt x="10506" y="195650"/>
                </a:lnTo>
                <a:lnTo>
                  <a:pt x="7241" y="212348"/>
                </a:lnTo>
                <a:lnTo>
                  <a:pt x="4112" y="231100"/>
                </a:lnTo>
                <a:lnTo>
                  <a:pt x="1074" y="251222"/>
                </a:lnTo>
                <a:lnTo>
                  <a:pt x="0" y="268446"/>
                </a:lnTo>
                <a:lnTo>
                  <a:pt x="238" y="283739"/>
                </a:lnTo>
                <a:lnTo>
                  <a:pt x="1348" y="297745"/>
                </a:lnTo>
                <a:lnTo>
                  <a:pt x="3041" y="308986"/>
                </a:lnTo>
                <a:lnTo>
                  <a:pt x="5122" y="318386"/>
                </a:lnTo>
                <a:lnTo>
                  <a:pt x="7462" y="326557"/>
                </a:lnTo>
                <a:lnTo>
                  <a:pt x="19857" y="365363"/>
                </a:lnTo>
                <a:lnTo>
                  <a:pt x="24905" y="376925"/>
                </a:lnTo>
                <a:lnTo>
                  <a:pt x="30175" y="386539"/>
                </a:lnTo>
                <a:lnTo>
                  <a:pt x="35594" y="394853"/>
                </a:lnTo>
                <a:lnTo>
                  <a:pt x="43016" y="403252"/>
                </a:lnTo>
                <a:lnTo>
                  <a:pt x="51775" y="411710"/>
                </a:lnTo>
                <a:lnTo>
                  <a:pt x="61424" y="420206"/>
                </a:lnTo>
                <a:lnTo>
                  <a:pt x="69761" y="426822"/>
                </a:lnTo>
                <a:lnTo>
                  <a:pt x="77225" y="432186"/>
                </a:lnTo>
                <a:lnTo>
                  <a:pt x="84106" y="436714"/>
                </a:lnTo>
                <a:lnTo>
                  <a:pt x="90597" y="439733"/>
                </a:lnTo>
                <a:lnTo>
                  <a:pt x="96831" y="441745"/>
                </a:lnTo>
                <a:lnTo>
                  <a:pt x="102891" y="443087"/>
                </a:lnTo>
                <a:lnTo>
                  <a:pt x="112165" y="447118"/>
                </a:lnTo>
                <a:lnTo>
                  <a:pt x="115971" y="449526"/>
                </a:lnTo>
                <a:lnTo>
                  <a:pt x="120414" y="450179"/>
                </a:lnTo>
                <a:lnTo>
                  <a:pt x="137673" y="447500"/>
                </a:lnTo>
                <a:lnTo>
                  <a:pt x="146312" y="446923"/>
                </a:lnTo>
                <a:lnTo>
                  <a:pt x="155881" y="446539"/>
                </a:lnTo>
                <a:lnTo>
                  <a:pt x="164165" y="445330"/>
                </a:lnTo>
                <a:lnTo>
                  <a:pt x="171593" y="443572"/>
                </a:lnTo>
                <a:lnTo>
                  <a:pt x="178450" y="441447"/>
                </a:lnTo>
                <a:lnTo>
                  <a:pt x="186831" y="438126"/>
                </a:lnTo>
                <a:lnTo>
                  <a:pt x="196229" y="434006"/>
                </a:lnTo>
                <a:lnTo>
                  <a:pt x="206304" y="429355"/>
                </a:lnTo>
                <a:lnTo>
                  <a:pt x="215878" y="425302"/>
                </a:lnTo>
                <a:lnTo>
                  <a:pt x="225119" y="421647"/>
                </a:lnTo>
                <a:lnTo>
                  <a:pt x="234136" y="418258"/>
                </a:lnTo>
                <a:lnTo>
                  <a:pt x="242053" y="415046"/>
                </a:lnTo>
                <a:lnTo>
                  <a:pt x="249236" y="411952"/>
                </a:lnTo>
                <a:lnTo>
                  <a:pt x="255929" y="408938"/>
                </a:lnTo>
                <a:lnTo>
                  <a:pt x="265907" y="403047"/>
                </a:lnTo>
                <a:lnTo>
                  <a:pt x="274469" y="396302"/>
                </a:lnTo>
                <a:lnTo>
                  <a:pt x="284624" y="386954"/>
                </a:lnTo>
                <a:lnTo>
                  <a:pt x="296500" y="375532"/>
                </a:lnTo>
                <a:lnTo>
                  <a:pt x="329676" y="342531"/>
                </a:lnTo>
                <a:lnTo>
                  <a:pt x="332416" y="337892"/>
                </a:lnTo>
                <a:lnTo>
                  <a:pt x="335461" y="327657"/>
                </a:lnTo>
                <a:lnTo>
                  <a:pt x="337175" y="315735"/>
                </a:lnTo>
                <a:lnTo>
                  <a:pt x="337683" y="306170"/>
                </a:lnTo>
                <a:lnTo>
                  <a:pt x="335261" y="297683"/>
                </a:lnTo>
                <a:lnTo>
                  <a:pt x="333283" y="292753"/>
                </a:lnTo>
                <a:lnTo>
                  <a:pt x="331010" y="289466"/>
                </a:lnTo>
                <a:lnTo>
                  <a:pt x="328543" y="287275"/>
                </a:lnTo>
                <a:lnTo>
                  <a:pt x="325946" y="285814"/>
                </a:lnTo>
                <a:lnTo>
                  <a:pt x="320520" y="284191"/>
                </a:lnTo>
                <a:lnTo>
                  <a:pt x="317740" y="283758"/>
                </a:lnTo>
                <a:lnTo>
                  <a:pt x="312110" y="280737"/>
                </a:lnTo>
                <a:lnTo>
                  <a:pt x="309276" y="278598"/>
                </a:lnTo>
                <a:lnTo>
                  <a:pt x="306433" y="278125"/>
                </a:lnTo>
                <a:lnTo>
                  <a:pt x="303586" y="278761"/>
                </a:lnTo>
                <a:lnTo>
                  <a:pt x="300736" y="280139"/>
                </a:lnTo>
                <a:lnTo>
                  <a:pt x="292488" y="281668"/>
                </a:lnTo>
                <a:lnTo>
                  <a:pt x="287622" y="282077"/>
                </a:lnTo>
                <a:lnTo>
                  <a:pt x="283425" y="283301"/>
                </a:lnTo>
                <a:lnTo>
                  <a:pt x="276222" y="287202"/>
                </a:lnTo>
                <a:lnTo>
                  <a:pt x="267306" y="292110"/>
                </a:lnTo>
                <a:lnTo>
                  <a:pt x="262261" y="294753"/>
                </a:lnTo>
                <a:lnTo>
                  <a:pt x="258897" y="297467"/>
                </a:lnTo>
                <a:lnTo>
                  <a:pt x="256655" y="300229"/>
                </a:lnTo>
                <a:lnTo>
                  <a:pt x="253212" y="305837"/>
                </a:lnTo>
                <a:lnTo>
                  <a:pt x="244966" y="315303"/>
                </a:lnTo>
                <a:lnTo>
                  <a:pt x="235952" y="324602"/>
                </a:lnTo>
                <a:lnTo>
                  <a:pt x="230676" y="332545"/>
                </a:lnTo>
                <a:lnTo>
                  <a:pt x="225165" y="344912"/>
                </a:lnTo>
                <a:lnTo>
                  <a:pt x="222737" y="349956"/>
                </a:lnTo>
                <a:lnTo>
                  <a:pt x="221119" y="357129"/>
                </a:lnTo>
                <a:lnTo>
                  <a:pt x="220040" y="365721"/>
                </a:lnTo>
                <a:lnTo>
                  <a:pt x="219320" y="375259"/>
                </a:lnTo>
                <a:lnTo>
                  <a:pt x="218841" y="384475"/>
                </a:lnTo>
                <a:lnTo>
                  <a:pt x="218308" y="402335"/>
                </a:lnTo>
                <a:lnTo>
                  <a:pt x="219118" y="411099"/>
                </a:lnTo>
                <a:lnTo>
                  <a:pt x="220611" y="419798"/>
                </a:lnTo>
                <a:lnTo>
                  <a:pt x="222559" y="428456"/>
                </a:lnTo>
                <a:lnTo>
                  <a:pt x="229803" y="443155"/>
                </a:lnTo>
                <a:lnTo>
                  <a:pt x="237467" y="455085"/>
                </a:lnTo>
                <a:lnTo>
                  <a:pt x="240874" y="463563"/>
                </a:lnTo>
                <a:lnTo>
                  <a:pt x="242734" y="466204"/>
                </a:lnTo>
                <a:lnTo>
                  <a:pt x="244928" y="467966"/>
                </a:lnTo>
                <a:lnTo>
                  <a:pt x="252172" y="47148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547"/>
          <p:cNvSpPr/>
          <p:nvPr/>
        </p:nvSpPr>
        <p:spPr>
          <a:xfrm>
            <a:off x="7510160" y="2117407"/>
            <a:ext cx="387971" cy="180024"/>
          </a:xfrm>
          <a:custGeom>
            <a:avLst/>
            <a:gdLst/>
            <a:ahLst/>
            <a:cxnLst/>
            <a:rect l="0" t="0" r="0" b="0"/>
            <a:pathLst>
              <a:path w="387971" h="180024">
                <a:moveTo>
                  <a:pt x="70787" y="0"/>
                </a:moveTo>
                <a:lnTo>
                  <a:pt x="58856" y="11932"/>
                </a:lnTo>
                <a:lnTo>
                  <a:pt x="54260" y="18432"/>
                </a:lnTo>
                <a:lnTo>
                  <a:pt x="48339" y="27528"/>
                </a:lnTo>
                <a:lnTo>
                  <a:pt x="41534" y="38355"/>
                </a:lnTo>
                <a:lnTo>
                  <a:pt x="36046" y="46525"/>
                </a:lnTo>
                <a:lnTo>
                  <a:pt x="31433" y="52924"/>
                </a:lnTo>
                <a:lnTo>
                  <a:pt x="27406" y="58143"/>
                </a:lnTo>
                <a:lnTo>
                  <a:pt x="23769" y="62574"/>
                </a:lnTo>
                <a:lnTo>
                  <a:pt x="20391" y="66481"/>
                </a:lnTo>
                <a:lnTo>
                  <a:pt x="17188" y="70038"/>
                </a:lnTo>
                <a:lnTo>
                  <a:pt x="15051" y="74315"/>
                </a:lnTo>
                <a:lnTo>
                  <a:pt x="13628" y="79071"/>
                </a:lnTo>
                <a:lnTo>
                  <a:pt x="12678" y="84146"/>
                </a:lnTo>
                <a:lnTo>
                  <a:pt x="10141" y="88483"/>
                </a:lnTo>
                <a:lnTo>
                  <a:pt x="6543" y="92326"/>
                </a:lnTo>
                <a:lnTo>
                  <a:pt x="2241" y="95841"/>
                </a:lnTo>
                <a:lnTo>
                  <a:pt x="324" y="99136"/>
                </a:lnTo>
                <a:lnTo>
                  <a:pt x="0" y="102286"/>
                </a:lnTo>
                <a:lnTo>
                  <a:pt x="1771" y="109634"/>
                </a:lnTo>
                <a:lnTo>
                  <a:pt x="7093" y="113179"/>
                </a:lnTo>
                <a:lnTo>
                  <a:pt x="15809" y="117929"/>
                </a:lnTo>
                <a:lnTo>
                  <a:pt x="42498" y="131547"/>
                </a:lnTo>
                <a:lnTo>
                  <a:pt x="53769" y="134665"/>
                </a:lnTo>
                <a:lnTo>
                  <a:pt x="65129" y="136051"/>
                </a:lnTo>
                <a:lnTo>
                  <a:pt x="76528" y="136667"/>
                </a:lnTo>
                <a:lnTo>
                  <a:pt x="83186" y="137784"/>
                </a:lnTo>
                <a:lnTo>
                  <a:pt x="90483" y="139481"/>
                </a:lnTo>
                <a:lnTo>
                  <a:pt x="98205" y="141565"/>
                </a:lnTo>
                <a:lnTo>
                  <a:pt x="108116" y="142954"/>
                </a:lnTo>
                <a:lnTo>
                  <a:pt x="119485" y="143880"/>
                </a:lnTo>
                <a:lnTo>
                  <a:pt x="131828" y="144498"/>
                </a:lnTo>
                <a:lnTo>
                  <a:pt x="146723" y="145862"/>
                </a:lnTo>
                <a:lnTo>
                  <a:pt x="181054" y="149917"/>
                </a:lnTo>
                <a:lnTo>
                  <a:pt x="194781" y="152332"/>
                </a:lnTo>
                <a:lnTo>
                  <a:pt x="205837" y="154895"/>
                </a:lnTo>
                <a:lnTo>
                  <a:pt x="215113" y="157556"/>
                </a:lnTo>
                <a:lnTo>
                  <a:pt x="231775" y="160282"/>
                </a:lnTo>
                <a:lnTo>
                  <a:pt x="253359" y="163052"/>
                </a:lnTo>
                <a:lnTo>
                  <a:pt x="278227" y="165852"/>
                </a:lnTo>
                <a:lnTo>
                  <a:pt x="296710" y="168670"/>
                </a:lnTo>
                <a:lnTo>
                  <a:pt x="310937" y="171502"/>
                </a:lnTo>
                <a:lnTo>
                  <a:pt x="322328" y="174342"/>
                </a:lnTo>
                <a:lnTo>
                  <a:pt x="330873" y="176236"/>
                </a:lnTo>
                <a:lnTo>
                  <a:pt x="342909" y="178339"/>
                </a:lnTo>
                <a:lnTo>
                  <a:pt x="349357" y="178900"/>
                </a:lnTo>
                <a:lnTo>
                  <a:pt x="356512" y="179275"/>
                </a:lnTo>
                <a:lnTo>
                  <a:pt x="377336" y="179924"/>
                </a:lnTo>
                <a:lnTo>
                  <a:pt x="387970" y="18002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548"/>
          <p:cNvSpPr/>
          <p:nvPr/>
        </p:nvSpPr>
        <p:spPr>
          <a:xfrm>
            <a:off x="7786687" y="2108835"/>
            <a:ext cx="51436" cy="471488"/>
          </a:xfrm>
          <a:custGeom>
            <a:avLst/>
            <a:gdLst/>
            <a:ahLst/>
            <a:cxnLst/>
            <a:rect l="0" t="0" r="0" b="0"/>
            <a:pathLst>
              <a:path w="51436" h="471488">
                <a:moveTo>
                  <a:pt x="0" y="0"/>
                </a:moveTo>
                <a:lnTo>
                  <a:pt x="0" y="24702"/>
                </a:lnTo>
                <a:lnTo>
                  <a:pt x="953" y="31707"/>
                </a:lnTo>
                <a:lnTo>
                  <a:pt x="2540" y="40188"/>
                </a:lnTo>
                <a:lnTo>
                  <a:pt x="4551" y="49652"/>
                </a:lnTo>
                <a:lnTo>
                  <a:pt x="9326" y="75407"/>
                </a:lnTo>
                <a:lnTo>
                  <a:pt x="11932" y="90276"/>
                </a:lnTo>
                <a:lnTo>
                  <a:pt x="13670" y="103999"/>
                </a:lnTo>
                <a:lnTo>
                  <a:pt x="14829" y="116958"/>
                </a:lnTo>
                <a:lnTo>
                  <a:pt x="15601" y="129407"/>
                </a:lnTo>
                <a:lnTo>
                  <a:pt x="37297" y="314703"/>
                </a:lnTo>
                <a:lnTo>
                  <a:pt x="39153" y="335532"/>
                </a:lnTo>
                <a:lnTo>
                  <a:pt x="41342" y="355133"/>
                </a:lnTo>
                <a:lnTo>
                  <a:pt x="48021" y="406214"/>
                </a:lnTo>
                <a:lnTo>
                  <a:pt x="49159" y="417494"/>
                </a:lnTo>
                <a:lnTo>
                  <a:pt x="51435" y="47148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549"/>
          <p:cNvSpPr/>
          <p:nvPr/>
        </p:nvSpPr>
        <p:spPr>
          <a:xfrm>
            <a:off x="7949565" y="2112568"/>
            <a:ext cx="443916" cy="390450"/>
          </a:xfrm>
          <a:custGeom>
            <a:avLst/>
            <a:gdLst/>
            <a:ahLst/>
            <a:cxnLst/>
            <a:rect l="0" t="0" r="0" b="0"/>
            <a:pathLst>
              <a:path w="443916" h="390450">
                <a:moveTo>
                  <a:pt x="0" y="47702"/>
                </a:moveTo>
                <a:lnTo>
                  <a:pt x="4551" y="38600"/>
                </a:lnTo>
                <a:lnTo>
                  <a:pt x="11931" y="28389"/>
                </a:lnTo>
                <a:lnTo>
                  <a:pt x="22448" y="22291"/>
                </a:lnTo>
                <a:lnTo>
                  <a:pt x="35694" y="16405"/>
                </a:lnTo>
                <a:lnTo>
                  <a:pt x="47932" y="10615"/>
                </a:lnTo>
                <a:lnTo>
                  <a:pt x="54815" y="8689"/>
                </a:lnTo>
                <a:lnTo>
                  <a:pt x="62260" y="7406"/>
                </a:lnTo>
                <a:lnTo>
                  <a:pt x="70081" y="6550"/>
                </a:lnTo>
                <a:lnTo>
                  <a:pt x="78154" y="5980"/>
                </a:lnTo>
                <a:lnTo>
                  <a:pt x="86392" y="5600"/>
                </a:lnTo>
                <a:lnTo>
                  <a:pt x="94743" y="5346"/>
                </a:lnTo>
                <a:lnTo>
                  <a:pt x="107929" y="4225"/>
                </a:lnTo>
                <a:lnTo>
                  <a:pt x="142900" y="439"/>
                </a:lnTo>
                <a:lnTo>
                  <a:pt x="158133" y="0"/>
                </a:lnTo>
                <a:lnTo>
                  <a:pt x="171144" y="661"/>
                </a:lnTo>
                <a:lnTo>
                  <a:pt x="182676" y="2054"/>
                </a:lnTo>
                <a:lnTo>
                  <a:pt x="192269" y="2982"/>
                </a:lnTo>
                <a:lnTo>
                  <a:pt x="200569" y="3601"/>
                </a:lnTo>
                <a:lnTo>
                  <a:pt x="208007" y="4014"/>
                </a:lnTo>
                <a:lnTo>
                  <a:pt x="221353" y="7012"/>
                </a:lnTo>
                <a:lnTo>
                  <a:pt x="232682" y="11520"/>
                </a:lnTo>
                <a:lnTo>
                  <a:pt x="244414" y="19413"/>
                </a:lnTo>
                <a:lnTo>
                  <a:pt x="250867" y="24969"/>
                </a:lnTo>
                <a:lnTo>
                  <a:pt x="252970" y="27784"/>
                </a:lnTo>
                <a:lnTo>
                  <a:pt x="255307" y="33452"/>
                </a:lnTo>
                <a:lnTo>
                  <a:pt x="256621" y="41998"/>
                </a:lnTo>
                <a:lnTo>
                  <a:pt x="254389" y="50247"/>
                </a:lnTo>
                <a:lnTo>
                  <a:pt x="252460" y="55113"/>
                </a:lnTo>
                <a:lnTo>
                  <a:pt x="245237" y="65601"/>
                </a:lnTo>
                <a:lnTo>
                  <a:pt x="235676" y="75659"/>
                </a:lnTo>
                <a:lnTo>
                  <a:pt x="219584" y="87630"/>
                </a:lnTo>
                <a:lnTo>
                  <a:pt x="208399" y="97515"/>
                </a:lnTo>
                <a:lnTo>
                  <a:pt x="199893" y="103770"/>
                </a:lnTo>
                <a:lnTo>
                  <a:pt x="189460" y="110799"/>
                </a:lnTo>
                <a:lnTo>
                  <a:pt x="177742" y="118341"/>
                </a:lnTo>
                <a:lnTo>
                  <a:pt x="168024" y="124322"/>
                </a:lnTo>
                <a:lnTo>
                  <a:pt x="159641" y="129262"/>
                </a:lnTo>
                <a:lnTo>
                  <a:pt x="145247" y="137290"/>
                </a:lnTo>
                <a:lnTo>
                  <a:pt x="132499" y="144034"/>
                </a:lnTo>
                <a:lnTo>
                  <a:pt x="119163" y="153185"/>
                </a:lnTo>
                <a:lnTo>
                  <a:pt x="113730" y="157379"/>
                </a:lnTo>
                <a:lnTo>
                  <a:pt x="113920" y="158920"/>
                </a:lnTo>
                <a:lnTo>
                  <a:pt x="116671" y="163172"/>
                </a:lnTo>
                <a:lnTo>
                  <a:pt x="120643" y="163734"/>
                </a:lnTo>
                <a:lnTo>
                  <a:pt x="132677" y="161819"/>
                </a:lnTo>
                <a:lnTo>
                  <a:pt x="143696" y="160927"/>
                </a:lnTo>
                <a:lnTo>
                  <a:pt x="157709" y="160333"/>
                </a:lnTo>
                <a:lnTo>
                  <a:pt x="191061" y="159672"/>
                </a:lnTo>
                <a:lnTo>
                  <a:pt x="228107" y="159379"/>
                </a:lnTo>
                <a:lnTo>
                  <a:pt x="246369" y="160253"/>
                </a:lnTo>
                <a:lnTo>
                  <a:pt x="264259" y="161788"/>
                </a:lnTo>
                <a:lnTo>
                  <a:pt x="281900" y="163765"/>
                </a:lnTo>
                <a:lnTo>
                  <a:pt x="297471" y="165082"/>
                </a:lnTo>
                <a:lnTo>
                  <a:pt x="311661" y="165960"/>
                </a:lnTo>
                <a:lnTo>
                  <a:pt x="324932" y="166545"/>
                </a:lnTo>
                <a:lnTo>
                  <a:pt x="335683" y="167888"/>
                </a:lnTo>
                <a:lnTo>
                  <a:pt x="344756" y="169736"/>
                </a:lnTo>
                <a:lnTo>
                  <a:pt x="352710" y="171920"/>
                </a:lnTo>
                <a:lnTo>
                  <a:pt x="369168" y="176888"/>
                </a:lnTo>
                <a:lnTo>
                  <a:pt x="377556" y="179545"/>
                </a:lnTo>
                <a:lnTo>
                  <a:pt x="385054" y="183223"/>
                </a:lnTo>
                <a:lnTo>
                  <a:pt x="398464" y="192388"/>
                </a:lnTo>
                <a:lnTo>
                  <a:pt x="410775" y="202812"/>
                </a:lnTo>
                <a:lnTo>
                  <a:pt x="421644" y="213794"/>
                </a:lnTo>
                <a:lnTo>
                  <a:pt x="433118" y="229735"/>
                </a:lnTo>
                <a:lnTo>
                  <a:pt x="439512" y="237508"/>
                </a:lnTo>
                <a:lnTo>
                  <a:pt x="441598" y="241866"/>
                </a:lnTo>
                <a:lnTo>
                  <a:pt x="443915" y="251790"/>
                </a:lnTo>
                <a:lnTo>
                  <a:pt x="443581" y="258055"/>
                </a:lnTo>
                <a:lnTo>
                  <a:pt x="442405" y="265090"/>
                </a:lnTo>
                <a:lnTo>
                  <a:pt x="440669" y="272637"/>
                </a:lnTo>
                <a:lnTo>
                  <a:pt x="437607" y="279574"/>
                </a:lnTo>
                <a:lnTo>
                  <a:pt x="433660" y="286103"/>
                </a:lnTo>
                <a:lnTo>
                  <a:pt x="429125" y="292361"/>
                </a:lnTo>
                <a:lnTo>
                  <a:pt x="421544" y="304394"/>
                </a:lnTo>
                <a:lnTo>
                  <a:pt x="418190" y="310270"/>
                </a:lnTo>
                <a:lnTo>
                  <a:pt x="413095" y="315140"/>
                </a:lnTo>
                <a:lnTo>
                  <a:pt x="399815" y="323091"/>
                </a:lnTo>
                <a:lnTo>
                  <a:pt x="392273" y="327497"/>
                </a:lnTo>
                <a:lnTo>
                  <a:pt x="376274" y="337472"/>
                </a:lnTo>
                <a:lnTo>
                  <a:pt x="351201" y="353799"/>
                </a:lnTo>
                <a:lnTo>
                  <a:pt x="342718" y="358446"/>
                </a:lnTo>
                <a:lnTo>
                  <a:pt x="334206" y="362497"/>
                </a:lnTo>
                <a:lnTo>
                  <a:pt x="325674" y="366150"/>
                </a:lnTo>
                <a:lnTo>
                  <a:pt x="316176" y="369538"/>
                </a:lnTo>
                <a:lnTo>
                  <a:pt x="306034" y="372749"/>
                </a:lnTo>
                <a:lnTo>
                  <a:pt x="284605" y="378857"/>
                </a:lnTo>
                <a:lnTo>
                  <a:pt x="262381" y="384747"/>
                </a:lnTo>
                <a:lnTo>
                  <a:pt x="251121" y="386699"/>
                </a:lnTo>
                <a:lnTo>
                  <a:pt x="239804" y="388000"/>
                </a:lnTo>
                <a:lnTo>
                  <a:pt x="228449" y="388867"/>
                </a:lnTo>
                <a:lnTo>
                  <a:pt x="218022" y="389445"/>
                </a:lnTo>
                <a:lnTo>
                  <a:pt x="198816" y="390088"/>
                </a:lnTo>
                <a:lnTo>
                  <a:pt x="167387" y="390449"/>
                </a:lnTo>
                <a:lnTo>
                  <a:pt x="156358" y="389548"/>
                </a:lnTo>
                <a:lnTo>
                  <a:pt x="145196" y="387994"/>
                </a:lnTo>
                <a:lnTo>
                  <a:pt x="133945" y="386006"/>
                </a:lnTo>
                <a:lnTo>
                  <a:pt x="122634" y="383728"/>
                </a:lnTo>
                <a:lnTo>
                  <a:pt x="99906" y="378656"/>
                </a:lnTo>
                <a:lnTo>
                  <a:pt x="90417" y="375018"/>
                </a:lnTo>
                <a:lnTo>
                  <a:pt x="82185" y="370688"/>
                </a:lnTo>
                <a:lnTo>
                  <a:pt x="60007" y="35631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550"/>
          <p:cNvSpPr/>
          <p:nvPr/>
        </p:nvSpPr>
        <p:spPr>
          <a:xfrm>
            <a:off x="1275360" y="2854642"/>
            <a:ext cx="47663" cy="497206"/>
          </a:xfrm>
          <a:custGeom>
            <a:avLst/>
            <a:gdLst/>
            <a:ahLst/>
            <a:cxnLst/>
            <a:rect l="0" t="0" r="0" b="0"/>
            <a:pathLst>
              <a:path w="47663" h="497206">
                <a:moveTo>
                  <a:pt x="21944" y="0"/>
                </a:moveTo>
                <a:lnTo>
                  <a:pt x="12843" y="4551"/>
                </a:lnTo>
                <a:lnTo>
                  <a:pt x="10162" y="6844"/>
                </a:lnTo>
                <a:lnTo>
                  <a:pt x="8374" y="9325"/>
                </a:lnTo>
                <a:lnTo>
                  <a:pt x="7183" y="11932"/>
                </a:lnTo>
                <a:lnTo>
                  <a:pt x="5859" y="17368"/>
                </a:lnTo>
                <a:lnTo>
                  <a:pt x="5506" y="20151"/>
                </a:lnTo>
                <a:lnTo>
                  <a:pt x="4318" y="24864"/>
                </a:lnTo>
                <a:lnTo>
                  <a:pt x="2573" y="30864"/>
                </a:lnTo>
                <a:lnTo>
                  <a:pt x="458" y="37721"/>
                </a:lnTo>
                <a:lnTo>
                  <a:pt x="0" y="44197"/>
                </a:lnTo>
                <a:lnTo>
                  <a:pt x="647" y="50420"/>
                </a:lnTo>
                <a:lnTo>
                  <a:pt x="2031" y="56473"/>
                </a:lnTo>
                <a:lnTo>
                  <a:pt x="2954" y="66224"/>
                </a:lnTo>
                <a:lnTo>
                  <a:pt x="3569" y="78439"/>
                </a:lnTo>
                <a:lnTo>
                  <a:pt x="3979" y="92298"/>
                </a:lnTo>
                <a:lnTo>
                  <a:pt x="5205" y="104395"/>
                </a:lnTo>
                <a:lnTo>
                  <a:pt x="6975" y="115316"/>
                </a:lnTo>
                <a:lnTo>
                  <a:pt x="9107" y="125455"/>
                </a:lnTo>
                <a:lnTo>
                  <a:pt x="10529" y="134119"/>
                </a:lnTo>
                <a:lnTo>
                  <a:pt x="11477" y="141800"/>
                </a:lnTo>
                <a:lnTo>
                  <a:pt x="12108" y="148826"/>
                </a:lnTo>
                <a:lnTo>
                  <a:pt x="13482" y="156367"/>
                </a:lnTo>
                <a:lnTo>
                  <a:pt x="15350" y="164252"/>
                </a:lnTo>
                <a:lnTo>
                  <a:pt x="17549" y="172367"/>
                </a:lnTo>
                <a:lnTo>
                  <a:pt x="19966" y="183491"/>
                </a:lnTo>
                <a:lnTo>
                  <a:pt x="25193" y="211091"/>
                </a:lnTo>
                <a:lnTo>
                  <a:pt x="30691" y="244949"/>
                </a:lnTo>
                <a:lnTo>
                  <a:pt x="33490" y="263312"/>
                </a:lnTo>
                <a:lnTo>
                  <a:pt x="35357" y="278411"/>
                </a:lnTo>
                <a:lnTo>
                  <a:pt x="36601" y="291335"/>
                </a:lnTo>
                <a:lnTo>
                  <a:pt x="37430" y="302808"/>
                </a:lnTo>
                <a:lnTo>
                  <a:pt x="37984" y="313315"/>
                </a:lnTo>
                <a:lnTo>
                  <a:pt x="38598" y="332608"/>
                </a:lnTo>
                <a:lnTo>
                  <a:pt x="39077" y="440601"/>
                </a:lnTo>
                <a:lnTo>
                  <a:pt x="40034" y="448039"/>
                </a:lnTo>
                <a:lnTo>
                  <a:pt x="41624" y="455855"/>
                </a:lnTo>
                <a:lnTo>
                  <a:pt x="43637" y="463923"/>
                </a:lnTo>
                <a:lnTo>
                  <a:pt x="44978" y="470255"/>
                </a:lnTo>
                <a:lnTo>
                  <a:pt x="45873" y="475428"/>
                </a:lnTo>
                <a:lnTo>
                  <a:pt x="47308" y="490575"/>
                </a:lnTo>
                <a:lnTo>
                  <a:pt x="47662" y="49720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551"/>
          <p:cNvSpPr/>
          <p:nvPr/>
        </p:nvSpPr>
        <p:spPr>
          <a:xfrm>
            <a:off x="1554479" y="2888932"/>
            <a:ext cx="17146" cy="428626"/>
          </a:xfrm>
          <a:custGeom>
            <a:avLst/>
            <a:gdLst/>
            <a:ahLst/>
            <a:cxnLst/>
            <a:rect l="0" t="0" r="0" b="0"/>
            <a:pathLst>
              <a:path w="17146" h="428626">
                <a:moveTo>
                  <a:pt x="0" y="0"/>
                </a:moveTo>
                <a:lnTo>
                  <a:pt x="4551" y="9102"/>
                </a:lnTo>
                <a:lnTo>
                  <a:pt x="5892" y="12735"/>
                </a:lnTo>
                <a:lnTo>
                  <a:pt x="6786" y="16110"/>
                </a:lnTo>
                <a:lnTo>
                  <a:pt x="7381" y="19313"/>
                </a:lnTo>
                <a:lnTo>
                  <a:pt x="10583" y="33031"/>
                </a:lnTo>
                <a:lnTo>
                  <a:pt x="12771" y="42023"/>
                </a:lnTo>
                <a:lnTo>
                  <a:pt x="14229" y="55638"/>
                </a:lnTo>
                <a:lnTo>
                  <a:pt x="15201" y="72334"/>
                </a:lnTo>
                <a:lnTo>
                  <a:pt x="16569" y="119540"/>
                </a:lnTo>
                <a:lnTo>
                  <a:pt x="17070" y="171211"/>
                </a:lnTo>
                <a:lnTo>
                  <a:pt x="17145" y="328995"/>
                </a:lnTo>
                <a:lnTo>
                  <a:pt x="16192" y="348870"/>
                </a:lnTo>
                <a:lnTo>
                  <a:pt x="14605" y="368788"/>
                </a:lnTo>
                <a:lnTo>
                  <a:pt x="8573" y="4286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552"/>
          <p:cNvSpPr/>
          <p:nvPr/>
        </p:nvSpPr>
        <p:spPr>
          <a:xfrm>
            <a:off x="4032230" y="2891812"/>
            <a:ext cx="402611" cy="450065"/>
          </a:xfrm>
          <a:custGeom>
            <a:avLst/>
            <a:gdLst/>
            <a:ahLst/>
            <a:cxnLst/>
            <a:rect l="0" t="0" r="0" b="0"/>
            <a:pathLst>
              <a:path w="402611" h="450065">
                <a:moveTo>
                  <a:pt x="25420" y="99990"/>
                </a:moveTo>
                <a:lnTo>
                  <a:pt x="19528" y="87255"/>
                </a:lnTo>
                <a:lnTo>
                  <a:pt x="18038" y="80677"/>
                </a:lnTo>
                <a:lnTo>
                  <a:pt x="18594" y="77590"/>
                </a:lnTo>
                <a:lnTo>
                  <a:pt x="23789" y="65791"/>
                </a:lnTo>
                <a:lnTo>
                  <a:pt x="24332" y="62903"/>
                </a:lnTo>
                <a:lnTo>
                  <a:pt x="25647" y="60978"/>
                </a:lnTo>
                <a:lnTo>
                  <a:pt x="27476" y="59695"/>
                </a:lnTo>
                <a:lnTo>
                  <a:pt x="33954" y="56363"/>
                </a:lnTo>
                <a:lnTo>
                  <a:pt x="46357" y="48533"/>
                </a:lnTo>
                <a:lnTo>
                  <a:pt x="58855" y="41243"/>
                </a:lnTo>
                <a:lnTo>
                  <a:pt x="70760" y="34828"/>
                </a:lnTo>
                <a:lnTo>
                  <a:pt x="82401" y="28801"/>
                </a:lnTo>
                <a:lnTo>
                  <a:pt x="90077" y="25861"/>
                </a:lnTo>
                <a:lnTo>
                  <a:pt x="99005" y="22948"/>
                </a:lnTo>
                <a:lnTo>
                  <a:pt x="108766" y="20054"/>
                </a:lnTo>
                <a:lnTo>
                  <a:pt x="120037" y="16219"/>
                </a:lnTo>
                <a:lnTo>
                  <a:pt x="145259" y="6878"/>
                </a:lnTo>
                <a:lnTo>
                  <a:pt x="156748" y="3626"/>
                </a:lnTo>
                <a:lnTo>
                  <a:pt x="167264" y="1457"/>
                </a:lnTo>
                <a:lnTo>
                  <a:pt x="177132" y="12"/>
                </a:lnTo>
                <a:lnTo>
                  <a:pt x="185616" y="0"/>
                </a:lnTo>
                <a:lnTo>
                  <a:pt x="193177" y="945"/>
                </a:lnTo>
                <a:lnTo>
                  <a:pt x="200124" y="2527"/>
                </a:lnTo>
                <a:lnTo>
                  <a:pt x="206658" y="4535"/>
                </a:lnTo>
                <a:lnTo>
                  <a:pt x="219000" y="9306"/>
                </a:lnTo>
                <a:lnTo>
                  <a:pt x="228295" y="14601"/>
                </a:lnTo>
                <a:lnTo>
                  <a:pt x="236554" y="20129"/>
                </a:lnTo>
                <a:lnTo>
                  <a:pt x="246575" y="25761"/>
                </a:lnTo>
                <a:lnTo>
                  <a:pt x="257378" y="33980"/>
                </a:lnTo>
                <a:lnTo>
                  <a:pt x="267578" y="43029"/>
                </a:lnTo>
                <a:lnTo>
                  <a:pt x="275285" y="50227"/>
                </a:lnTo>
                <a:lnTo>
                  <a:pt x="281886" y="61681"/>
                </a:lnTo>
                <a:lnTo>
                  <a:pt x="284980" y="68735"/>
                </a:lnTo>
                <a:lnTo>
                  <a:pt x="302680" y="111420"/>
                </a:lnTo>
                <a:lnTo>
                  <a:pt x="309937" y="127613"/>
                </a:lnTo>
                <a:lnTo>
                  <a:pt x="312252" y="135550"/>
                </a:lnTo>
                <a:lnTo>
                  <a:pt x="313796" y="143699"/>
                </a:lnTo>
                <a:lnTo>
                  <a:pt x="314825" y="151990"/>
                </a:lnTo>
                <a:lnTo>
                  <a:pt x="314559" y="160374"/>
                </a:lnTo>
                <a:lnTo>
                  <a:pt x="313429" y="168821"/>
                </a:lnTo>
                <a:lnTo>
                  <a:pt x="311723" y="177310"/>
                </a:lnTo>
                <a:lnTo>
                  <a:pt x="309634" y="184874"/>
                </a:lnTo>
                <a:lnTo>
                  <a:pt x="304772" y="198359"/>
                </a:lnTo>
                <a:lnTo>
                  <a:pt x="299436" y="213242"/>
                </a:lnTo>
                <a:lnTo>
                  <a:pt x="283699" y="259733"/>
                </a:lnTo>
                <a:lnTo>
                  <a:pt x="277616" y="273160"/>
                </a:lnTo>
                <a:lnTo>
                  <a:pt x="270703" y="285922"/>
                </a:lnTo>
                <a:lnTo>
                  <a:pt x="263237" y="298239"/>
                </a:lnTo>
                <a:lnTo>
                  <a:pt x="254449" y="311214"/>
                </a:lnTo>
                <a:lnTo>
                  <a:pt x="244781" y="324626"/>
                </a:lnTo>
                <a:lnTo>
                  <a:pt x="234525" y="338330"/>
                </a:lnTo>
                <a:lnTo>
                  <a:pt x="225783" y="349371"/>
                </a:lnTo>
                <a:lnTo>
                  <a:pt x="218051" y="358636"/>
                </a:lnTo>
                <a:lnTo>
                  <a:pt x="210990" y="366718"/>
                </a:lnTo>
                <a:lnTo>
                  <a:pt x="201521" y="374964"/>
                </a:lnTo>
                <a:lnTo>
                  <a:pt x="190445" y="383319"/>
                </a:lnTo>
                <a:lnTo>
                  <a:pt x="178299" y="391746"/>
                </a:lnTo>
                <a:lnTo>
                  <a:pt x="168297" y="399269"/>
                </a:lnTo>
                <a:lnTo>
                  <a:pt x="159724" y="406189"/>
                </a:lnTo>
                <a:lnTo>
                  <a:pt x="152103" y="412708"/>
                </a:lnTo>
                <a:lnTo>
                  <a:pt x="141308" y="419911"/>
                </a:lnTo>
                <a:lnTo>
                  <a:pt x="128396" y="427571"/>
                </a:lnTo>
                <a:lnTo>
                  <a:pt x="114073" y="435535"/>
                </a:lnTo>
                <a:lnTo>
                  <a:pt x="102619" y="440844"/>
                </a:lnTo>
                <a:lnTo>
                  <a:pt x="93079" y="444383"/>
                </a:lnTo>
                <a:lnTo>
                  <a:pt x="84813" y="446743"/>
                </a:lnTo>
                <a:lnTo>
                  <a:pt x="77398" y="448317"/>
                </a:lnTo>
                <a:lnTo>
                  <a:pt x="70549" y="449365"/>
                </a:lnTo>
                <a:lnTo>
                  <a:pt x="64078" y="450064"/>
                </a:lnTo>
                <a:lnTo>
                  <a:pt x="51809" y="448301"/>
                </a:lnTo>
                <a:lnTo>
                  <a:pt x="40006" y="444342"/>
                </a:lnTo>
                <a:lnTo>
                  <a:pt x="28410" y="439408"/>
                </a:lnTo>
                <a:lnTo>
                  <a:pt x="16906" y="431500"/>
                </a:lnTo>
                <a:lnTo>
                  <a:pt x="7349" y="422588"/>
                </a:lnTo>
                <a:lnTo>
                  <a:pt x="3100" y="415452"/>
                </a:lnTo>
                <a:lnTo>
                  <a:pt x="1212" y="409105"/>
                </a:lnTo>
                <a:lnTo>
                  <a:pt x="0" y="397270"/>
                </a:lnTo>
                <a:lnTo>
                  <a:pt x="2375" y="388960"/>
                </a:lnTo>
                <a:lnTo>
                  <a:pt x="4341" y="384076"/>
                </a:lnTo>
                <a:lnTo>
                  <a:pt x="11606" y="373571"/>
                </a:lnTo>
                <a:lnTo>
                  <a:pt x="20233" y="363504"/>
                </a:lnTo>
                <a:lnTo>
                  <a:pt x="27242" y="355855"/>
                </a:lnTo>
                <a:lnTo>
                  <a:pt x="36072" y="349280"/>
                </a:lnTo>
                <a:lnTo>
                  <a:pt x="41094" y="346194"/>
                </a:lnTo>
                <a:lnTo>
                  <a:pt x="51753" y="342764"/>
                </a:lnTo>
                <a:lnTo>
                  <a:pt x="62841" y="341239"/>
                </a:lnTo>
                <a:lnTo>
                  <a:pt x="74119" y="340562"/>
                </a:lnTo>
                <a:lnTo>
                  <a:pt x="85481" y="340261"/>
                </a:lnTo>
                <a:lnTo>
                  <a:pt x="146468" y="340034"/>
                </a:lnTo>
                <a:lnTo>
                  <a:pt x="162316" y="341934"/>
                </a:lnTo>
                <a:lnTo>
                  <a:pt x="180502" y="345106"/>
                </a:lnTo>
                <a:lnTo>
                  <a:pt x="250787" y="359334"/>
                </a:lnTo>
                <a:lnTo>
                  <a:pt x="263294" y="362421"/>
                </a:lnTo>
                <a:lnTo>
                  <a:pt x="273537" y="365431"/>
                </a:lnTo>
                <a:lnTo>
                  <a:pt x="282272" y="368391"/>
                </a:lnTo>
                <a:lnTo>
                  <a:pt x="292857" y="371317"/>
                </a:lnTo>
                <a:lnTo>
                  <a:pt x="304676" y="374220"/>
                </a:lnTo>
                <a:lnTo>
                  <a:pt x="317318" y="377107"/>
                </a:lnTo>
                <a:lnTo>
                  <a:pt x="327651" y="379032"/>
                </a:lnTo>
                <a:lnTo>
                  <a:pt x="336445" y="380316"/>
                </a:lnTo>
                <a:lnTo>
                  <a:pt x="344212" y="381171"/>
                </a:lnTo>
                <a:lnTo>
                  <a:pt x="351295" y="382694"/>
                </a:lnTo>
                <a:lnTo>
                  <a:pt x="357922" y="384662"/>
                </a:lnTo>
                <a:lnTo>
                  <a:pt x="370366" y="388436"/>
                </a:lnTo>
                <a:lnTo>
                  <a:pt x="376352" y="389442"/>
                </a:lnTo>
                <a:lnTo>
                  <a:pt x="402610" y="39145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553"/>
          <p:cNvSpPr/>
          <p:nvPr/>
        </p:nvSpPr>
        <p:spPr>
          <a:xfrm>
            <a:off x="4489162" y="2912192"/>
            <a:ext cx="320877" cy="377917"/>
          </a:xfrm>
          <a:custGeom>
            <a:avLst/>
            <a:gdLst/>
            <a:ahLst/>
            <a:cxnLst/>
            <a:rect l="0" t="0" r="0" b="0"/>
            <a:pathLst>
              <a:path w="320877" h="377917">
                <a:moveTo>
                  <a:pt x="99983" y="11030"/>
                </a:moveTo>
                <a:lnTo>
                  <a:pt x="90881" y="1929"/>
                </a:lnTo>
                <a:lnTo>
                  <a:pt x="87247" y="200"/>
                </a:lnTo>
                <a:lnTo>
                  <a:pt x="83872" y="0"/>
                </a:lnTo>
                <a:lnTo>
                  <a:pt x="76163" y="1972"/>
                </a:lnTo>
                <a:lnTo>
                  <a:pt x="70276" y="6865"/>
                </a:lnTo>
                <a:lnTo>
                  <a:pt x="53398" y="23448"/>
                </a:lnTo>
                <a:lnTo>
                  <a:pt x="47971" y="29786"/>
                </a:lnTo>
                <a:lnTo>
                  <a:pt x="43401" y="35917"/>
                </a:lnTo>
                <a:lnTo>
                  <a:pt x="39401" y="41909"/>
                </a:lnTo>
                <a:lnTo>
                  <a:pt x="32418" y="53646"/>
                </a:lnTo>
                <a:lnTo>
                  <a:pt x="26139" y="65213"/>
                </a:lnTo>
                <a:lnTo>
                  <a:pt x="20173" y="76704"/>
                </a:lnTo>
                <a:lnTo>
                  <a:pt x="16297" y="86245"/>
                </a:lnTo>
                <a:lnTo>
                  <a:pt x="6908" y="112086"/>
                </a:lnTo>
                <a:lnTo>
                  <a:pt x="3643" y="123168"/>
                </a:lnTo>
                <a:lnTo>
                  <a:pt x="1466" y="132462"/>
                </a:lnTo>
                <a:lnTo>
                  <a:pt x="15" y="140562"/>
                </a:lnTo>
                <a:lnTo>
                  <a:pt x="0" y="152630"/>
                </a:lnTo>
                <a:lnTo>
                  <a:pt x="942" y="167342"/>
                </a:lnTo>
                <a:lnTo>
                  <a:pt x="2523" y="183818"/>
                </a:lnTo>
                <a:lnTo>
                  <a:pt x="4530" y="199565"/>
                </a:lnTo>
                <a:lnTo>
                  <a:pt x="6820" y="214825"/>
                </a:lnTo>
                <a:lnTo>
                  <a:pt x="9299" y="229761"/>
                </a:lnTo>
                <a:lnTo>
                  <a:pt x="11905" y="241623"/>
                </a:lnTo>
                <a:lnTo>
                  <a:pt x="14594" y="251436"/>
                </a:lnTo>
                <a:lnTo>
                  <a:pt x="17339" y="259883"/>
                </a:lnTo>
                <a:lnTo>
                  <a:pt x="21075" y="269325"/>
                </a:lnTo>
                <a:lnTo>
                  <a:pt x="25470" y="279429"/>
                </a:lnTo>
                <a:lnTo>
                  <a:pt x="30305" y="289975"/>
                </a:lnTo>
                <a:lnTo>
                  <a:pt x="36386" y="300816"/>
                </a:lnTo>
                <a:lnTo>
                  <a:pt x="43297" y="311853"/>
                </a:lnTo>
                <a:lnTo>
                  <a:pt x="50762" y="323021"/>
                </a:lnTo>
                <a:lnTo>
                  <a:pt x="57644" y="331419"/>
                </a:lnTo>
                <a:lnTo>
                  <a:pt x="64137" y="337970"/>
                </a:lnTo>
                <a:lnTo>
                  <a:pt x="70370" y="343290"/>
                </a:lnTo>
                <a:lnTo>
                  <a:pt x="76431" y="347790"/>
                </a:lnTo>
                <a:lnTo>
                  <a:pt x="82377" y="351741"/>
                </a:lnTo>
                <a:lnTo>
                  <a:pt x="88245" y="355328"/>
                </a:lnTo>
                <a:lnTo>
                  <a:pt x="95968" y="358672"/>
                </a:lnTo>
                <a:lnTo>
                  <a:pt x="104926" y="361854"/>
                </a:lnTo>
                <a:lnTo>
                  <a:pt x="114708" y="364928"/>
                </a:lnTo>
                <a:lnTo>
                  <a:pt x="123135" y="367929"/>
                </a:lnTo>
                <a:lnTo>
                  <a:pt x="130657" y="370883"/>
                </a:lnTo>
                <a:lnTo>
                  <a:pt x="137578" y="373805"/>
                </a:lnTo>
                <a:lnTo>
                  <a:pt x="144096" y="375752"/>
                </a:lnTo>
                <a:lnTo>
                  <a:pt x="150347" y="377051"/>
                </a:lnTo>
                <a:lnTo>
                  <a:pt x="156418" y="377916"/>
                </a:lnTo>
                <a:lnTo>
                  <a:pt x="162372" y="377541"/>
                </a:lnTo>
                <a:lnTo>
                  <a:pt x="168245" y="376338"/>
                </a:lnTo>
                <a:lnTo>
                  <a:pt x="174066" y="374584"/>
                </a:lnTo>
                <a:lnTo>
                  <a:pt x="179852" y="373414"/>
                </a:lnTo>
                <a:lnTo>
                  <a:pt x="185614" y="372635"/>
                </a:lnTo>
                <a:lnTo>
                  <a:pt x="191360" y="372115"/>
                </a:lnTo>
                <a:lnTo>
                  <a:pt x="197096" y="371768"/>
                </a:lnTo>
                <a:lnTo>
                  <a:pt x="208549" y="371383"/>
                </a:lnTo>
                <a:lnTo>
                  <a:pt x="213318" y="370328"/>
                </a:lnTo>
                <a:lnTo>
                  <a:pt x="221157" y="366616"/>
                </a:lnTo>
                <a:lnTo>
                  <a:pt x="230355" y="359250"/>
                </a:lnTo>
                <a:lnTo>
                  <a:pt x="239841" y="350580"/>
                </a:lnTo>
                <a:lnTo>
                  <a:pt x="247232" y="343551"/>
                </a:lnTo>
                <a:lnTo>
                  <a:pt x="252441" y="337486"/>
                </a:lnTo>
                <a:lnTo>
                  <a:pt x="258771" y="329632"/>
                </a:lnTo>
                <a:lnTo>
                  <a:pt x="265850" y="320587"/>
                </a:lnTo>
                <a:lnTo>
                  <a:pt x="272473" y="312651"/>
                </a:lnTo>
                <a:lnTo>
                  <a:pt x="278794" y="305456"/>
                </a:lnTo>
                <a:lnTo>
                  <a:pt x="284913" y="298754"/>
                </a:lnTo>
                <a:lnTo>
                  <a:pt x="288992" y="292381"/>
                </a:lnTo>
                <a:lnTo>
                  <a:pt x="291711" y="286227"/>
                </a:lnTo>
                <a:lnTo>
                  <a:pt x="293524" y="280220"/>
                </a:lnTo>
                <a:lnTo>
                  <a:pt x="296638" y="272405"/>
                </a:lnTo>
                <a:lnTo>
                  <a:pt x="300618" y="263385"/>
                </a:lnTo>
                <a:lnTo>
                  <a:pt x="312783" y="237567"/>
                </a:lnTo>
                <a:lnTo>
                  <a:pt x="316145" y="230635"/>
                </a:lnTo>
                <a:lnTo>
                  <a:pt x="318386" y="224108"/>
                </a:lnTo>
                <a:lnTo>
                  <a:pt x="319879" y="217852"/>
                </a:lnTo>
                <a:lnTo>
                  <a:pt x="320876" y="211776"/>
                </a:lnTo>
                <a:lnTo>
                  <a:pt x="320587" y="202963"/>
                </a:lnTo>
                <a:lnTo>
                  <a:pt x="319442" y="192326"/>
                </a:lnTo>
                <a:lnTo>
                  <a:pt x="317726" y="180471"/>
                </a:lnTo>
                <a:lnTo>
                  <a:pt x="315630" y="170663"/>
                </a:lnTo>
                <a:lnTo>
                  <a:pt x="313280" y="162220"/>
                </a:lnTo>
                <a:lnTo>
                  <a:pt x="310761" y="154686"/>
                </a:lnTo>
                <a:lnTo>
                  <a:pt x="308129" y="147758"/>
                </a:lnTo>
                <a:lnTo>
                  <a:pt x="305422" y="141234"/>
                </a:lnTo>
                <a:lnTo>
                  <a:pt x="302665" y="134981"/>
                </a:lnTo>
                <a:lnTo>
                  <a:pt x="297061" y="122952"/>
                </a:lnTo>
                <a:lnTo>
                  <a:pt x="290443" y="111256"/>
                </a:lnTo>
                <a:lnTo>
                  <a:pt x="281151" y="99707"/>
                </a:lnTo>
                <a:lnTo>
                  <a:pt x="276007" y="94913"/>
                </a:lnTo>
                <a:lnTo>
                  <a:pt x="270672" y="90765"/>
                </a:lnTo>
                <a:lnTo>
                  <a:pt x="265211" y="87047"/>
                </a:lnTo>
                <a:lnTo>
                  <a:pt x="259665" y="82663"/>
                </a:lnTo>
                <a:lnTo>
                  <a:pt x="254062" y="77835"/>
                </a:lnTo>
                <a:lnTo>
                  <a:pt x="248423" y="72712"/>
                </a:lnTo>
                <a:lnTo>
                  <a:pt x="241805" y="68344"/>
                </a:lnTo>
                <a:lnTo>
                  <a:pt x="234536" y="64479"/>
                </a:lnTo>
                <a:lnTo>
                  <a:pt x="219791" y="57645"/>
                </a:lnTo>
                <a:lnTo>
                  <a:pt x="206888" y="51433"/>
                </a:lnTo>
                <a:lnTo>
                  <a:pt x="199828" y="48443"/>
                </a:lnTo>
                <a:lnTo>
                  <a:pt x="192264" y="45497"/>
                </a:lnTo>
                <a:lnTo>
                  <a:pt x="184363" y="42580"/>
                </a:lnTo>
                <a:lnTo>
                  <a:pt x="175287" y="40636"/>
                </a:lnTo>
                <a:lnTo>
                  <a:pt x="165425" y="39340"/>
                </a:lnTo>
                <a:lnTo>
                  <a:pt x="155041" y="38476"/>
                </a:lnTo>
                <a:lnTo>
                  <a:pt x="145261" y="37900"/>
                </a:lnTo>
                <a:lnTo>
                  <a:pt x="126774" y="37259"/>
                </a:lnTo>
                <a:lnTo>
                  <a:pt x="117843" y="38042"/>
                </a:lnTo>
                <a:lnTo>
                  <a:pt x="109032" y="39515"/>
                </a:lnTo>
                <a:lnTo>
                  <a:pt x="100301" y="41450"/>
                </a:lnTo>
                <a:lnTo>
                  <a:pt x="91622" y="42740"/>
                </a:lnTo>
                <a:lnTo>
                  <a:pt x="82979" y="43600"/>
                </a:lnTo>
                <a:lnTo>
                  <a:pt x="74359" y="44173"/>
                </a:lnTo>
                <a:lnTo>
                  <a:pt x="62898" y="46461"/>
                </a:lnTo>
                <a:lnTo>
                  <a:pt x="49542" y="49890"/>
                </a:lnTo>
                <a:lnTo>
                  <a:pt x="5685" y="624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554"/>
          <p:cNvSpPr/>
          <p:nvPr/>
        </p:nvSpPr>
        <p:spPr>
          <a:xfrm>
            <a:off x="7503794" y="2837850"/>
            <a:ext cx="402909" cy="445373"/>
          </a:xfrm>
          <a:custGeom>
            <a:avLst/>
            <a:gdLst/>
            <a:ahLst/>
            <a:cxnLst/>
            <a:rect l="0" t="0" r="0" b="0"/>
            <a:pathLst>
              <a:path w="402909" h="445373">
                <a:moveTo>
                  <a:pt x="402908" y="8220"/>
                </a:moveTo>
                <a:lnTo>
                  <a:pt x="389256" y="3669"/>
                </a:lnTo>
                <a:lnTo>
                  <a:pt x="380013" y="1434"/>
                </a:lnTo>
                <a:lnTo>
                  <a:pt x="368920" y="442"/>
                </a:lnTo>
                <a:lnTo>
                  <a:pt x="348115" y="0"/>
                </a:lnTo>
                <a:lnTo>
                  <a:pt x="335899" y="835"/>
                </a:lnTo>
                <a:lnTo>
                  <a:pt x="322993" y="2344"/>
                </a:lnTo>
                <a:lnTo>
                  <a:pt x="309626" y="4302"/>
                </a:lnTo>
                <a:lnTo>
                  <a:pt x="295953" y="5608"/>
                </a:lnTo>
                <a:lnTo>
                  <a:pt x="282074" y="6479"/>
                </a:lnTo>
                <a:lnTo>
                  <a:pt x="247408" y="7704"/>
                </a:lnTo>
                <a:lnTo>
                  <a:pt x="239234" y="7876"/>
                </a:lnTo>
                <a:lnTo>
                  <a:pt x="230927" y="8943"/>
                </a:lnTo>
                <a:lnTo>
                  <a:pt x="222532" y="10607"/>
                </a:lnTo>
                <a:lnTo>
                  <a:pt x="214077" y="12669"/>
                </a:lnTo>
                <a:lnTo>
                  <a:pt x="203678" y="14043"/>
                </a:lnTo>
                <a:lnTo>
                  <a:pt x="191983" y="14959"/>
                </a:lnTo>
                <a:lnTo>
                  <a:pt x="162929" y="16249"/>
                </a:lnTo>
                <a:lnTo>
                  <a:pt x="157198" y="16430"/>
                </a:lnTo>
                <a:lnTo>
                  <a:pt x="145748" y="14091"/>
                </a:lnTo>
                <a:lnTo>
                  <a:pt x="140028" y="12134"/>
                </a:lnTo>
                <a:lnTo>
                  <a:pt x="132405" y="10829"/>
                </a:lnTo>
                <a:lnTo>
                  <a:pt x="123513" y="9959"/>
                </a:lnTo>
                <a:lnTo>
                  <a:pt x="100069" y="8563"/>
                </a:lnTo>
                <a:lnTo>
                  <a:pt x="91783" y="5832"/>
                </a:lnTo>
                <a:lnTo>
                  <a:pt x="86907" y="3771"/>
                </a:lnTo>
                <a:lnTo>
                  <a:pt x="83655" y="4301"/>
                </a:lnTo>
                <a:lnTo>
                  <a:pt x="81488" y="6560"/>
                </a:lnTo>
                <a:lnTo>
                  <a:pt x="79080" y="13197"/>
                </a:lnTo>
                <a:lnTo>
                  <a:pt x="77724" y="23241"/>
                </a:lnTo>
                <a:lnTo>
                  <a:pt x="77322" y="36906"/>
                </a:lnTo>
                <a:lnTo>
                  <a:pt x="77228" y="44147"/>
                </a:lnTo>
                <a:lnTo>
                  <a:pt x="76251" y="51221"/>
                </a:lnTo>
                <a:lnTo>
                  <a:pt x="72624" y="71781"/>
                </a:lnTo>
                <a:lnTo>
                  <a:pt x="71276" y="81074"/>
                </a:lnTo>
                <a:lnTo>
                  <a:pt x="70378" y="89174"/>
                </a:lnTo>
                <a:lnTo>
                  <a:pt x="69779" y="96479"/>
                </a:lnTo>
                <a:lnTo>
                  <a:pt x="68427" y="105159"/>
                </a:lnTo>
                <a:lnTo>
                  <a:pt x="66573" y="114756"/>
                </a:lnTo>
                <a:lnTo>
                  <a:pt x="64385" y="124964"/>
                </a:lnTo>
                <a:lnTo>
                  <a:pt x="61953" y="138846"/>
                </a:lnTo>
                <a:lnTo>
                  <a:pt x="59920" y="149143"/>
                </a:lnTo>
                <a:lnTo>
                  <a:pt x="55842" y="160070"/>
                </a:lnTo>
                <a:lnTo>
                  <a:pt x="52741" y="172380"/>
                </a:lnTo>
                <a:lnTo>
                  <a:pt x="49476" y="184050"/>
                </a:lnTo>
                <a:lnTo>
                  <a:pt x="44849" y="196856"/>
                </a:lnTo>
                <a:lnTo>
                  <a:pt x="37843" y="210374"/>
                </a:lnTo>
                <a:lnTo>
                  <a:pt x="35869" y="220621"/>
                </a:lnTo>
                <a:lnTo>
                  <a:pt x="36296" y="223163"/>
                </a:lnTo>
                <a:lnTo>
                  <a:pt x="37533" y="223905"/>
                </a:lnTo>
                <a:lnTo>
                  <a:pt x="46209" y="221237"/>
                </a:lnTo>
                <a:lnTo>
                  <a:pt x="69115" y="213702"/>
                </a:lnTo>
                <a:lnTo>
                  <a:pt x="82272" y="209978"/>
                </a:lnTo>
                <a:lnTo>
                  <a:pt x="95806" y="206542"/>
                </a:lnTo>
                <a:lnTo>
                  <a:pt x="109591" y="203300"/>
                </a:lnTo>
                <a:lnTo>
                  <a:pt x="121638" y="201138"/>
                </a:lnTo>
                <a:lnTo>
                  <a:pt x="132528" y="199697"/>
                </a:lnTo>
                <a:lnTo>
                  <a:pt x="142644" y="198736"/>
                </a:lnTo>
                <a:lnTo>
                  <a:pt x="152247" y="198096"/>
                </a:lnTo>
                <a:lnTo>
                  <a:pt x="161506" y="197669"/>
                </a:lnTo>
                <a:lnTo>
                  <a:pt x="185649" y="197068"/>
                </a:lnTo>
                <a:lnTo>
                  <a:pt x="192346" y="196983"/>
                </a:lnTo>
                <a:lnTo>
                  <a:pt x="201574" y="197880"/>
                </a:lnTo>
                <a:lnTo>
                  <a:pt x="212487" y="199430"/>
                </a:lnTo>
                <a:lnTo>
                  <a:pt x="224526" y="201415"/>
                </a:lnTo>
                <a:lnTo>
                  <a:pt x="234456" y="202739"/>
                </a:lnTo>
                <a:lnTo>
                  <a:pt x="242982" y="203622"/>
                </a:lnTo>
                <a:lnTo>
                  <a:pt x="250571" y="204210"/>
                </a:lnTo>
                <a:lnTo>
                  <a:pt x="257535" y="205555"/>
                </a:lnTo>
                <a:lnTo>
                  <a:pt x="264083" y="207404"/>
                </a:lnTo>
                <a:lnTo>
                  <a:pt x="270353" y="209589"/>
                </a:lnTo>
                <a:lnTo>
                  <a:pt x="282400" y="217097"/>
                </a:lnTo>
                <a:lnTo>
                  <a:pt x="293151" y="225831"/>
                </a:lnTo>
                <a:lnTo>
                  <a:pt x="305512" y="238009"/>
                </a:lnTo>
                <a:lnTo>
                  <a:pt x="315489" y="251318"/>
                </a:lnTo>
                <a:lnTo>
                  <a:pt x="321192" y="264218"/>
                </a:lnTo>
                <a:lnTo>
                  <a:pt x="322714" y="270325"/>
                </a:lnTo>
                <a:lnTo>
                  <a:pt x="322775" y="277254"/>
                </a:lnTo>
                <a:lnTo>
                  <a:pt x="321863" y="284731"/>
                </a:lnTo>
                <a:lnTo>
                  <a:pt x="320304" y="292573"/>
                </a:lnTo>
                <a:lnTo>
                  <a:pt x="316030" y="303826"/>
                </a:lnTo>
                <a:lnTo>
                  <a:pt x="310956" y="312955"/>
                </a:lnTo>
                <a:lnTo>
                  <a:pt x="305526" y="323363"/>
                </a:lnTo>
                <a:lnTo>
                  <a:pt x="297397" y="334338"/>
                </a:lnTo>
                <a:lnTo>
                  <a:pt x="287435" y="345566"/>
                </a:lnTo>
                <a:lnTo>
                  <a:pt x="276657" y="356906"/>
                </a:lnTo>
                <a:lnTo>
                  <a:pt x="259878" y="374001"/>
                </a:lnTo>
                <a:lnTo>
                  <a:pt x="250405" y="380661"/>
                </a:lnTo>
                <a:lnTo>
                  <a:pt x="238375" y="387959"/>
                </a:lnTo>
                <a:lnTo>
                  <a:pt x="213577" y="401783"/>
                </a:lnTo>
                <a:lnTo>
                  <a:pt x="196206" y="411101"/>
                </a:lnTo>
                <a:lnTo>
                  <a:pt x="187955" y="414920"/>
                </a:lnTo>
                <a:lnTo>
                  <a:pt x="179595" y="418418"/>
                </a:lnTo>
                <a:lnTo>
                  <a:pt x="171166" y="421703"/>
                </a:lnTo>
                <a:lnTo>
                  <a:pt x="154179" y="427892"/>
                </a:lnTo>
                <a:lnTo>
                  <a:pt x="145649" y="430877"/>
                </a:lnTo>
                <a:lnTo>
                  <a:pt x="138057" y="433818"/>
                </a:lnTo>
                <a:lnTo>
                  <a:pt x="131091" y="436732"/>
                </a:lnTo>
                <a:lnTo>
                  <a:pt x="124541" y="439627"/>
                </a:lnTo>
                <a:lnTo>
                  <a:pt x="117318" y="441557"/>
                </a:lnTo>
                <a:lnTo>
                  <a:pt x="109645" y="442844"/>
                </a:lnTo>
                <a:lnTo>
                  <a:pt x="101672" y="443702"/>
                </a:lnTo>
                <a:lnTo>
                  <a:pt x="92546" y="444273"/>
                </a:lnTo>
                <a:lnTo>
                  <a:pt x="72247" y="444909"/>
                </a:lnTo>
                <a:lnTo>
                  <a:pt x="33950" y="445372"/>
                </a:lnTo>
                <a:lnTo>
                  <a:pt x="29301" y="443483"/>
                </a:lnTo>
                <a:lnTo>
                  <a:pt x="19056" y="436302"/>
                </a:lnTo>
                <a:lnTo>
                  <a:pt x="10692" y="429301"/>
                </a:lnTo>
                <a:lnTo>
                  <a:pt x="0" y="4197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555"/>
          <p:cNvSpPr/>
          <p:nvPr/>
        </p:nvSpPr>
        <p:spPr>
          <a:xfrm>
            <a:off x="7975282" y="2803282"/>
            <a:ext cx="401167" cy="427207"/>
          </a:xfrm>
          <a:custGeom>
            <a:avLst/>
            <a:gdLst/>
            <a:ahLst/>
            <a:cxnLst/>
            <a:rect l="0" t="0" r="0" b="0"/>
            <a:pathLst>
              <a:path w="401167" h="427207">
                <a:moveTo>
                  <a:pt x="0" y="59932"/>
                </a:moveTo>
                <a:lnTo>
                  <a:pt x="13653" y="46280"/>
                </a:lnTo>
                <a:lnTo>
                  <a:pt x="19579" y="42258"/>
                </a:lnTo>
                <a:lnTo>
                  <a:pt x="31245" y="37790"/>
                </a:lnTo>
                <a:lnTo>
                  <a:pt x="89859" y="18850"/>
                </a:lnTo>
                <a:lnTo>
                  <a:pt x="121217" y="9606"/>
                </a:lnTo>
                <a:lnTo>
                  <a:pt x="136057" y="6379"/>
                </a:lnTo>
                <a:lnTo>
                  <a:pt x="149760" y="4228"/>
                </a:lnTo>
                <a:lnTo>
                  <a:pt x="162704" y="2794"/>
                </a:lnTo>
                <a:lnTo>
                  <a:pt x="174193" y="1837"/>
                </a:lnTo>
                <a:lnTo>
                  <a:pt x="184709" y="1200"/>
                </a:lnTo>
                <a:lnTo>
                  <a:pt x="204012" y="492"/>
                </a:lnTo>
                <a:lnTo>
                  <a:pt x="230946" y="93"/>
                </a:lnTo>
                <a:lnTo>
                  <a:pt x="248375" y="0"/>
                </a:lnTo>
                <a:lnTo>
                  <a:pt x="256071" y="927"/>
                </a:lnTo>
                <a:lnTo>
                  <a:pt x="263106" y="2498"/>
                </a:lnTo>
                <a:lnTo>
                  <a:pt x="269702" y="4498"/>
                </a:lnTo>
                <a:lnTo>
                  <a:pt x="282110" y="9260"/>
                </a:lnTo>
                <a:lnTo>
                  <a:pt x="293022" y="14552"/>
                </a:lnTo>
                <a:lnTo>
                  <a:pt x="301047" y="20078"/>
                </a:lnTo>
                <a:lnTo>
                  <a:pt x="303568" y="22885"/>
                </a:lnTo>
                <a:lnTo>
                  <a:pt x="305248" y="25710"/>
                </a:lnTo>
                <a:lnTo>
                  <a:pt x="306369" y="28545"/>
                </a:lnTo>
                <a:lnTo>
                  <a:pt x="307945" y="41637"/>
                </a:lnTo>
                <a:lnTo>
                  <a:pt x="308413" y="53030"/>
                </a:lnTo>
                <a:lnTo>
                  <a:pt x="306574" y="57236"/>
                </a:lnTo>
                <a:lnTo>
                  <a:pt x="299450" y="66989"/>
                </a:lnTo>
                <a:lnTo>
                  <a:pt x="289934" y="77674"/>
                </a:lnTo>
                <a:lnTo>
                  <a:pt x="278402" y="89725"/>
                </a:lnTo>
                <a:lnTo>
                  <a:pt x="263752" y="104606"/>
                </a:lnTo>
                <a:lnTo>
                  <a:pt x="255845" y="111622"/>
                </a:lnTo>
                <a:lnTo>
                  <a:pt x="247716" y="118205"/>
                </a:lnTo>
                <a:lnTo>
                  <a:pt x="239439" y="124498"/>
                </a:lnTo>
                <a:lnTo>
                  <a:pt x="222623" y="136571"/>
                </a:lnTo>
                <a:lnTo>
                  <a:pt x="214138" y="142457"/>
                </a:lnTo>
                <a:lnTo>
                  <a:pt x="202766" y="149239"/>
                </a:lnTo>
                <a:lnTo>
                  <a:pt x="189470" y="156618"/>
                </a:lnTo>
                <a:lnTo>
                  <a:pt x="174891" y="164394"/>
                </a:lnTo>
                <a:lnTo>
                  <a:pt x="162315" y="171484"/>
                </a:lnTo>
                <a:lnTo>
                  <a:pt x="151072" y="178115"/>
                </a:lnTo>
                <a:lnTo>
                  <a:pt x="140720" y="184441"/>
                </a:lnTo>
                <a:lnTo>
                  <a:pt x="131913" y="189611"/>
                </a:lnTo>
                <a:lnTo>
                  <a:pt x="117048" y="197895"/>
                </a:lnTo>
                <a:lnTo>
                  <a:pt x="110417" y="200485"/>
                </a:lnTo>
                <a:lnTo>
                  <a:pt x="97970" y="203363"/>
                </a:lnTo>
                <a:lnTo>
                  <a:pt x="88627" y="204642"/>
                </a:lnTo>
                <a:lnTo>
                  <a:pt x="79419" y="205463"/>
                </a:lnTo>
                <a:lnTo>
                  <a:pt x="79616" y="204578"/>
                </a:lnTo>
                <a:lnTo>
                  <a:pt x="82375" y="201054"/>
                </a:lnTo>
                <a:lnTo>
                  <a:pt x="85397" y="199734"/>
                </a:lnTo>
                <a:lnTo>
                  <a:pt x="97799" y="196923"/>
                </a:lnTo>
                <a:lnTo>
                  <a:pt x="104743" y="192889"/>
                </a:lnTo>
                <a:lnTo>
                  <a:pt x="110787" y="190481"/>
                </a:lnTo>
                <a:lnTo>
                  <a:pt x="118625" y="187922"/>
                </a:lnTo>
                <a:lnTo>
                  <a:pt x="127662" y="185264"/>
                </a:lnTo>
                <a:lnTo>
                  <a:pt x="136543" y="183492"/>
                </a:lnTo>
                <a:lnTo>
                  <a:pt x="145321" y="182310"/>
                </a:lnTo>
                <a:lnTo>
                  <a:pt x="154031" y="181523"/>
                </a:lnTo>
                <a:lnTo>
                  <a:pt x="162694" y="180998"/>
                </a:lnTo>
                <a:lnTo>
                  <a:pt x="179941" y="180414"/>
                </a:lnTo>
                <a:lnTo>
                  <a:pt x="210267" y="180086"/>
                </a:lnTo>
                <a:lnTo>
                  <a:pt x="220189" y="180992"/>
                </a:lnTo>
                <a:lnTo>
                  <a:pt x="229660" y="182549"/>
                </a:lnTo>
                <a:lnTo>
                  <a:pt x="248757" y="186819"/>
                </a:lnTo>
                <a:lnTo>
                  <a:pt x="269944" y="191891"/>
                </a:lnTo>
                <a:lnTo>
                  <a:pt x="279975" y="194578"/>
                </a:lnTo>
                <a:lnTo>
                  <a:pt x="298741" y="200102"/>
                </a:lnTo>
                <a:lnTo>
                  <a:pt x="325371" y="208568"/>
                </a:lnTo>
                <a:lnTo>
                  <a:pt x="333119" y="212362"/>
                </a:lnTo>
                <a:lnTo>
                  <a:pt x="340190" y="216798"/>
                </a:lnTo>
                <a:lnTo>
                  <a:pt x="346809" y="221659"/>
                </a:lnTo>
                <a:lnTo>
                  <a:pt x="359242" y="232141"/>
                </a:lnTo>
                <a:lnTo>
                  <a:pt x="370166" y="243150"/>
                </a:lnTo>
                <a:lnTo>
                  <a:pt x="381671" y="259105"/>
                </a:lnTo>
                <a:lnTo>
                  <a:pt x="391112" y="271241"/>
                </a:lnTo>
                <a:lnTo>
                  <a:pt x="397030" y="281165"/>
                </a:lnTo>
                <a:lnTo>
                  <a:pt x="400295" y="291926"/>
                </a:lnTo>
                <a:lnTo>
                  <a:pt x="401166" y="297462"/>
                </a:lnTo>
                <a:lnTo>
                  <a:pt x="399593" y="308694"/>
                </a:lnTo>
                <a:lnTo>
                  <a:pt x="397841" y="314356"/>
                </a:lnTo>
                <a:lnTo>
                  <a:pt x="390813" y="325727"/>
                </a:lnTo>
                <a:lnTo>
                  <a:pt x="381340" y="337131"/>
                </a:lnTo>
                <a:lnTo>
                  <a:pt x="370779" y="348549"/>
                </a:lnTo>
                <a:lnTo>
                  <a:pt x="364344" y="354261"/>
                </a:lnTo>
                <a:lnTo>
                  <a:pt x="357196" y="359974"/>
                </a:lnTo>
                <a:lnTo>
                  <a:pt x="349573" y="365688"/>
                </a:lnTo>
                <a:lnTo>
                  <a:pt x="342586" y="371402"/>
                </a:lnTo>
                <a:lnTo>
                  <a:pt x="336024" y="377116"/>
                </a:lnTo>
                <a:lnTo>
                  <a:pt x="329743" y="382831"/>
                </a:lnTo>
                <a:lnTo>
                  <a:pt x="321746" y="387593"/>
                </a:lnTo>
                <a:lnTo>
                  <a:pt x="312605" y="391720"/>
                </a:lnTo>
                <a:lnTo>
                  <a:pt x="302701" y="395425"/>
                </a:lnTo>
                <a:lnTo>
                  <a:pt x="292289" y="398846"/>
                </a:lnTo>
                <a:lnTo>
                  <a:pt x="281536" y="402080"/>
                </a:lnTo>
                <a:lnTo>
                  <a:pt x="260382" y="408213"/>
                </a:lnTo>
                <a:lnTo>
                  <a:pt x="241455" y="414114"/>
                </a:lnTo>
                <a:lnTo>
                  <a:pt x="232408" y="416068"/>
                </a:lnTo>
                <a:lnTo>
                  <a:pt x="223519" y="417372"/>
                </a:lnTo>
                <a:lnTo>
                  <a:pt x="214735" y="418240"/>
                </a:lnTo>
                <a:lnTo>
                  <a:pt x="206021" y="419772"/>
                </a:lnTo>
                <a:lnTo>
                  <a:pt x="197355" y="421745"/>
                </a:lnTo>
                <a:lnTo>
                  <a:pt x="188721" y="424014"/>
                </a:lnTo>
                <a:lnTo>
                  <a:pt x="180107" y="425526"/>
                </a:lnTo>
                <a:lnTo>
                  <a:pt x="171506" y="426534"/>
                </a:lnTo>
                <a:lnTo>
                  <a:pt x="162915" y="427206"/>
                </a:lnTo>
                <a:lnTo>
                  <a:pt x="155282" y="426702"/>
                </a:lnTo>
                <a:lnTo>
                  <a:pt x="148289" y="425413"/>
                </a:lnTo>
                <a:lnTo>
                  <a:pt x="133534" y="421441"/>
                </a:lnTo>
                <a:lnTo>
                  <a:pt x="114276" y="416500"/>
                </a:lnTo>
                <a:lnTo>
                  <a:pt x="106664" y="414802"/>
                </a:lnTo>
                <a:lnTo>
                  <a:pt x="95666" y="412915"/>
                </a:lnTo>
                <a:lnTo>
                  <a:pt x="85063" y="409536"/>
                </a:lnTo>
                <a:lnTo>
                  <a:pt x="68580" y="40283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556"/>
          <p:cNvSpPr/>
          <p:nvPr/>
        </p:nvSpPr>
        <p:spPr>
          <a:xfrm>
            <a:off x="1138531" y="3634740"/>
            <a:ext cx="37174" cy="565786"/>
          </a:xfrm>
          <a:custGeom>
            <a:avLst/>
            <a:gdLst/>
            <a:ahLst/>
            <a:cxnLst/>
            <a:rect l="0" t="0" r="0" b="0"/>
            <a:pathLst>
              <a:path w="37174" h="565786">
                <a:moveTo>
                  <a:pt x="21613" y="0"/>
                </a:moveTo>
                <a:lnTo>
                  <a:pt x="12512" y="4551"/>
                </a:lnTo>
                <a:lnTo>
                  <a:pt x="9831" y="7796"/>
                </a:lnTo>
                <a:lnTo>
                  <a:pt x="8043" y="11865"/>
                </a:lnTo>
                <a:lnTo>
                  <a:pt x="6852" y="16482"/>
                </a:lnTo>
                <a:lnTo>
                  <a:pt x="5105" y="21465"/>
                </a:lnTo>
                <a:lnTo>
                  <a:pt x="2988" y="26693"/>
                </a:lnTo>
                <a:lnTo>
                  <a:pt x="624" y="32082"/>
                </a:lnTo>
                <a:lnTo>
                  <a:pt x="0" y="38533"/>
                </a:lnTo>
                <a:lnTo>
                  <a:pt x="537" y="45691"/>
                </a:lnTo>
                <a:lnTo>
                  <a:pt x="1848" y="53321"/>
                </a:lnTo>
                <a:lnTo>
                  <a:pt x="2721" y="64122"/>
                </a:lnTo>
                <a:lnTo>
                  <a:pt x="3304" y="77038"/>
                </a:lnTo>
                <a:lnTo>
                  <a:pt x="3692" y="91363"/>
                </a:lnTo>
                <a:lnTo>
                  <a:pt x="4903" y="103771"/>
                </a:lnTo>
                <a:lnTo>
                  <a:pt x="6663" y="114901"/>
                </a:lnTo>
                <a:lnTo>
                  <a:pt x="8789" y="125178"/>
                </a:lnTo>
                <a:lnTo>
                  <a:pt x="13691" y="146757"/>
                </a:lnTo>
                <a:lnTo>
                  <a:pt x="16332" y="157845"/>
                </a:lnTo>
                <a:lnTo>
                  <a:pt x="18092" y="169047"/>
                </a:lnTo>
                <a:lnTo>
                  <a:pt x="19266" y="180326"/>
                </a:lnTo>
                <a:lnTo>
                  <a:pt x="25701" y="280412"/>
                </a:lnTo>
                <a:lnTo>
                  <a:pt x="28148" y="307909"/>
                </a:lnTo>
                <a:lnTo>
                  <a:pt x="30732" y="330050"/>
                </a:lnTo>
                <a:lnTo>
                  <a:pt x="33408" y="348621"/>
                </a:lnTo>
                <a:lnTo>
                  <a:pt x="35191" y="367668"/>
                </a:lnTo>
                <a:lnTo>
                  <a:pt x="36380" y="387035"/>
                </a:lnTo>
                <a:lnTo>
                  <a:pt x="37173" y="406613"/>
                </a:lnTo>
                <a:lnTo>
                  <a:pt x="36749" y="432048"/>
                </a:lnTo>
                <a:lnTo>
                  <a:pt x="33738" y="493328"/>
                </a:lnTo>
                <a:lnTo>
                  <a:pt x="31601" y="515576"/>
                </a:lnTo>
                <a:lnTo>
                  <a:pt x="29225" y="531359"/>
                </a:lnTo>
                <a:lnTo>
                  <a:pt x="21613" y="5657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557"/>
          <p:cNvSpPr/>
          <p:nvPr/>
        </p:nvSpPr>
        <p:spPr>
          <a:xfrm>
            <a:off x="1340167" y="3630297"/>
            <a:ext cx="432885" cy="441637"/>
          </a:xfrm>
          <a:custGeom>
            <a:avLst/>
            <a:gdLst/>
            <a:ahLst/>
            <a:cxnLst/>
            <a:rect l="0" t="0" r="0" b="0"/>
            <a:pathLst>
              <a:path w="432885" h="441637">
                <a:moveTo>
                  <a:pt x="0" y="98740"/>
                </a:moveTo>
                <a:lnTo>
                  <a:pt x="4551" y="85088"/>
                </a:lnTo>
                <a:lnTo>
                  <a:pt x="9325" y="75845"/>
                </a:lnTo>
                <a:lnTo>
                  <a:pt x="11932" y="72047"/>
                </a:lnTo>
                <a:lnTo>
                  <a:pt x="19908" y="65287"/>
                </a:lnTo>
                <a:lnTo>
                  <a:pt x="32661" y="58154"/>
                </a:lnTo>
                <a:lnTo>
                  <a:pt x="42729" y="53585"/>
                </a:lnTo>
                <a:lnTo>
                  <a:pt x="102209" y="28014"/>
                </a:lnTo>
                <a:lnTo>
                  <a:pt x="116717" y="22062"/>
                </a:lnTo>
                <a:lnTo>
                  <a:pt x="140456" y="12908"/>
                </a:lnTo>
                <a:lnTo>
                  <a:pt x="150788" y="10086"/>
                </a:lnTo>
                <a:lnTo>
                  <a:pt x="160533" y="8205"/>
                </a:lnTo>
                <a:lnTo>
                  <a:pt x="169887" y="6951"/>
                </a:lnTo>
                <a:lnTo>
                  <a:pt x="178980" y="5162"/>
                </a:lnTo>
                <a:lnTo>
                  <a:pt x="187900" y="3018"/>
                </a:lnTo>
                <a:lnTo>
                  <a:pt x="196704" y="635"/>
                </a:lnTo>
                <a:lnTo>
                  <a:pt x="204479" y="0"/>
                </a:lnTo>
                <a:lnTo>
                  <a:pt x="211567" y="528"/>
                </a:lnTo>
                <a:lnTo>
                  <a:pt x="224522" y="2703"/>
                </a:lnTo>
                <a:lnTo>
                  <a:pt x="236630" y="3669"/>
                </a:lnTo>
                <a:lnTo>
                  <a:pt x="241573" y="4879"/>
                </a:lnTo>
                <a:lnTo>
                  <a:pt x="249606" y="8764"/>
                </a:lnTo>
                <a:lnTo>
                  <a:pt x="252129" y="11134"/>
                </a:lnTo>
                <a:lnTo>
                  <a:pt x="253811" y="13666"/>
                </a:lnTo>
                <a:lnTo>
                  <a:pt x="254932" y="16306"/>
                </a:lnTo>
                <a:lnTo>
                  <a:pt x="256510" y="29124"/>
                </a:lnTo>
                <a:lnTo>
                  <a:pt x="256880" y="39542"/>
                </a:lnTo>
                <a:lnTo>
                  <a:pt x="256978" y="44987"/>
                </a:lnTo>
                <a:lnTo>
                  <a:pt x="254548" y="56117"/>
                </a:lnTo>
                <a:lnTo>
                  <a:pt x="249340" y="68367"/>
                </a:lnTo>
                <a:lnTo>
                  <a:pt x="245284" y="75634"/>
                </a:lnTo>
                <a:lnTo>
                  <a:pt x="240675" y="83336"/>
                </a:lnTo>
                <a:lnTo>
                  <a:pt x="232840" y="92281"/>
                </a:lnTo>
                <a:lnTo>
                  <a:pt x="222854" y="102054"/>
                </a:lnTo>
                <a:lnTo>
                  <a:pt x="211434" y="112379"/>
                </a:lnTo>
                <a:lnTo>
                  <a:pt x="191126" y="131472"/>
                </a:lnTo>
                <a:lnTo>
                  <a:pt x="159356" y="162461"/>
                </a:lnTo>
                <a:lnTo>
                  <a:pt x="146707" y="172463"/>
                </a:lnTo>
                <a:lnTo>
                  <a:pt x="118514" y="191196"/>
                </a:lnTo>
                <a:lnTo>
                  <a:pt x="111394" y="195620"/>
                </a:lnTo>
                <a:lnTo>
                  <a:pt x="98403" y="203075"/>
                </a:lnTo>
                <a:lnTo>
                  <a:pt x="88820" y="207024"/>
                </a:lnTo>
                <a:lnTo>
                  <a:pt x="84931" y="208077"/>
                </a:lnTo>
                <a:lnTo>
                  <a:pt x="82338" y="207826"/>
                </a:lnTo>
                <a:lnTo>
                  <a:pt x="80609" y="206707"/>
                </a:lnTo>
                <a:lnTo>
                  <a:pt x="77835" y="202617"/>
                </a:lnTo>
                <a:lnTo>
                  <a:pt x="85076" y="194437"/>
                </a:lnTo>
                <a:lnTo>
                  <a:pt x="91007" y="188256"/>
                </a:lnTo>
                <a:lnTo>
                  <a:pt x="97819" y="183183"/>
                </a:lnTo>
                <a:lnTo>
                  <a:pt x="105218" y="178848"/>
                </a:lnTo>
                <a:lnTo>
                  <a:pt x="113008" y="175005"/>
                </a:lnTo>
                <a:lnTo>
                  <a:pt x="121059" y="171491"/>
                </a:lnTo>
                <a:lnTo>
                  <a:pt x="129283" y="168196"/>
                </a:lnTo>
                <a:lnTo>
                  <a:pt x="137624" y="165046"/>
                </a:lnTo>
                <a:lnTo>
                  <a:pt x="146994" y="161994"/>
                </a:lnTo>
                <a:lnTo>
                  <a:pt x="157051" y="159007"/>
                </a:lnTo>
                <a:lnTo>
                  <a:pt x="167566" y="156063"/>
                </a:lnTo>
                <a:lnTo>
                  <a:pt x="177433" y="154101"/>
                </a:lnTo>
                <a:lnTo>
                  <a:pt x="186869" y="152792"/>
                </a:lnTo>
                <a:lnTo>
                  <a:pt x="196017" y="151920"/>
                </a:lnTo>
                <a:lnTo>
                  <a:pt x="205925" y="151338"/>
                </a:lnTo>
                <a:lnTo>
                  <a:pt x="227095" y="150692"/>
                </a:lnTo>
                <a:lnTo>
                  <a:pt x="297271" y="150221"/>
                </a:lnTo>
                <a:lnTo>
                  <a:pt x="307718" y="151158"/>
                </a:lnTo>
                <a:lnTo>
                  <a:pt x="318493" y="152735"/>
                </a:lnTo>
                <a:lnTo>
                  <a:pt x="329486" y="154739"/>
                </a:lnTo>
                <a:lnTo>
                  <a:pt x="339672" y="157981"/>
                </a:lnTo>
                <a:lnTo>
                  <a:pt x="349321" y="162046"/>
                </a:lnTo>
                <a:lnTo>
                  <a:pt x="358611" y="166661"/>
                </a:lnTo>
                <a:lnTo>
                  <a:pt x="366709" y="171644"/>
                </a:lnTo>
                <a:lnTo>
                  <a:pt x="374012" y="176870"/>
                </a:lnTo>
                <a:lnTo>
                  <a:pt x="387208" y="187757"/>
                </a:lnTo>
                <a:lnTo>
                  <a:pt x="399422" y="198946"/>
                </a:lnTo>
                <a:lnTo>
                  <a:pt x="417009" y="215955"/>
                </a:lnTo>
                <a:lnTo>
                  <a:pt x="420881" y="221651"/>
                </a:lnTo>
                <a:lnTo>
                  <a:pt x="425183" y="233059"/>
                </a:lnTo>
                <a:lnTo>
                  <a:pt x="432156" y="254743"/>
                </a:lnTo>
                <a:lnTo>
                  <a:pt x="432884" y="262750"/>
                </a:lnTo>
                <a:lnTo>
                  <a:pt x="432417" y="270945"/>
                </a:lnTo>
                <a:lnTo>
                  <a:pt x="431153" y="279266"/>
                </a:lnTo>
                <a:lnTo>
                  <a:pt x="430310" y="286718"/>
                </a:lnTo>
                <a:lnTo>
                  <a:pt x="429374" y="300078"/>
                </a:lnTo>
                <a:lnTo>
                  <a:pt x="427219" y="306308"/>
                </a:lnTo>
                <a:lnTo>
                  <a:pt x="416038" y="325130"/>
                </a:lnTo>
                <a:lnTo>
                  <a:pt x="412613" y="332534"/>
                </a:lnTo>
                <a:lnTo>
                  <a:pt x="409378" y="340328"/>
                </a:lnTo>
                <a:lnTo>
                  <a:pt x="398163" y="354067"/>
                </a:lnTo>
                <a:lnTo>
                  <a:pt x="391172" y="360398"/>
                </a:lnTo>
                <a:lnTo>
                  <a:pt x="378324" y="369973"/>
                </a:lnTo>
                <a:lnTo>
                  <a:pt x="362454" y="380260"/>
                </a:lnTo>
                <a:lnTo>
                  <a:pt x="336351" y="397533"/>
                </a:lnTo>
                <a:lnTo>
                  <a:pt x="323294" y="404615"/>
                </a:lnTo>
                <a:lnTo>
                  <a:pt x="310779" y="410289"/>
                </a:lnTo>
                <a:lnTo>
                  <a:pt x="287667" y="419134"/>
                </a:lnTo>
                <a:lnTo>
                  <a:pt x="267869" y="426240"/>
                </a:lnTo>
                <a:lnTo>
                  <a:pt x="255732" y="429468"/>
                </a:lnTo>
                <a:lnTo>
                  <a:pt x="241926" y="432573"/>
                </a:lnTo>
                <a:lnTo>
                  <a:pt x="227006" y="435595"/>
                </a:lnTo>
                <a:lnTo>
                  <a:pt x="214202" y="437610"/>
                </a:lnTo>
                <a:lnTo>
                  <a:pt x="202809" y="438954"/>
                </a:lnTo>
                <a:lnTo>
                  <a:pt x="192356" y="439849"/>
                </a:lnTo>
                <a:lnTo>
                  <a:pt x="182530" y="440446"/>
                </a:lnTo>
                <a:lnTo>
                  <a:pt x="163992" y="441109"/>
                </a:lnTo>
                <a:lnTo>
                  <a:pt x="135651" y="441535"/>
                </a:lnTo>
                <a:lnTo>
                  <a:pt x="93186" y="441636"/>
                </a:lnTo>
                <a:lnTo>
                  <a:pt x="81421" y="439098"/>
                </a:lnTo>
                <a:lnTo>
                  <a:pt x="51435" y="4330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558"/>
          <p:cNvSpPr/>
          <p:nvPr/>
        </p:nvSpPr>
        <p:spPr>
          <a:xfrm>
            <a:off x="3881694" y="3626670"/>
            <a:ext cx="338834" cy="443570"/>
          </a:xfrm>
          <a:custGeom>
            <a:avLst/>
            <a:gdLst/>
            <a:ahLst/>
            <a:cxnLst/>
            <a:rect l="0" t="0" r="0" b="0"/>
            <a:pathLst>
              <a:path w="338834" h="443570">
                <a:moveTo>
                  <a:pt x="47368" y="68077"/>
                </a:moveTo>
                <a:lnTo>
                  <a:pt x="42818" y="54425"/>
                </a:lnTo>
                <a:lnTo>
                  <a:pt x="42429" y="49450"/>
                </a:lnTo>
                <a:lnTo>
                  <a:pt x="43123" y="45182"/>
                </a:lnTo>
                <a:lnTo>
                  <a:pt x="44538" y="41384"/>
                </a:lnTo>
                <a:lnTo>
                  <a:pt x="47386" y="37899"/>
                </a:lnTo>
                <a:lnTo>
                  <a:pt x="55631" y="31487"/>
                </a:lnTo>
                <a:lnTo>
                  <a:pt x="63105" y="25462"/>
                </a:lnTo>
                <a:lnTo>
                  <a:pt x="66432" y="22522"/>
                </a:lnTo>
                <a:lnTo>
                  <a:pt x="71507" y="19610"/>
                </a:lnTo>
                <a:lnTo>
                  <a:pt x="77748" y="16716"/>
                </a:lnTo>
                <a:lnTo>
                  <a:pt x="84766" y="13834"/>
                </a:lnTo>
                <a:lnTo>
                  <a:pt x="91351" y="10960"/>
                </a:lnTo>
                <a:lnTo>
                  <a:pt x="103746" y="5227"/>
                </a:lnTo>
                <a:lnTo>
                  <a:pt x="109718" y="3317"/>
                </a:lnTo>
                <a:lnTo>
                  <a:pt x="115605" y="2044"/>
                </a:lnTo>
                <a:lnTo>
                  <a:pt x="121434" y="1195"/>
                </a:lnTo>
                <a:lnTo>
                  <a:pt x="128178" y="629"/>
                </a:lnTo>
                <a:lnTo>
                  <a:pt x="135531" y="252"/>
                </a:lnTo>
                <a:lnTo>
                  <a:pt x="143291" y="0"/>
                </a:lnTo>
                <a:lnTo>
                  <a:pt x="151322" y="785"/>
                </a:lnTo>
                <a:lnTo>
                  <a:pt x="159533" y="2261"/>
                </a:lnTo>
                <a:lnTo>
                  <a:pt x="167865" y="4197"/>
                </a:lnTo>
                <a:lnTo>
                  <a:pt x="176277" y="6440"/>
                </a:lnTo>
                <a:lnTo>
                  <a:pt x="193243" y="11473"/>
                </a:lnTo>
                <a:lnTo>
                  <a:pt x="200816" y="14148"/>
                </a:lnTo>
                <a:lnTo>
                  <a:pt x="207769" y="16885"/>
                </a:lnTo>
                <a:lnTo>
                  <a:pt x="214309" y="19661"/>
                </a:lnTo>
                <a:lnTo>
                  <a:pt x="220575" y="23417"/>
                </a:lnTo>
                <a:lnTo>
                  <a:pt x="226657" y="27827"/>
                </a:lnTo>
                <a:lnTo>
                  <a:pt x="232616" y="32671"/>
                </a:lnTo>
                <a:lnTo>
                  <a:pt x="238494" y="37805"/>
                </a:lnTo>
                <a:lnTo>
                  <a:pt x="244318" y="43133"/>
                </a:lnTo>
                <a:lnTo>
                  <a:pt x="250106" y="48591"/>
                </a:lnTo>
                <a:lnTo>
                  <a:pt x="255869" y="55086"/>
                </a:lnTo>
                <a:lnTo>
                  <a:pt x="261616" y="62274"/>
                </a:lnTo>
                <a:lnTo>
                  <a:pt x="267353" y="69923"/>
                </a:lnTo>
                <a:lnTo>
                  <a:pt x="276266" y="83503"/>
                </a:lnTo>
                <a:lnTo>
                  <a:pt x="283403" y="96841"/>
                </a:lnTo>
                <a:lnTo>
                  <a:pt x="286640" y="104398"/>
                </a:lnTo>
                <a:lnTo>
                  <a:pt x="289750" y="112294"/>
                </a:lnTo>
                <a:lnTo>
                  <a:pt x="291823" y="120415"/>
                </a:lnTo>
                <a:lnTo>
                  <a:pt x="293206" y="128686"/>
                </a:lnTo>
                <a:lnTo>
                  <a:pt x="294128" y="137058"/>
                </a:lnTo>
                <a:lnTo>
                  <a:pt x="294742" y="145497"/>
                </a:lnTo>
                <a:lnTo>
                  <a:pt x="295152" y="153981"/>
                </a:lnTo>
                <a:lnTo>
                  <a:pt x="295425" y="162494"/>
                </a:lnTo>
                <a:lnTo>
                  <a:pt x="295809" y="201780"/>
                </a:lnTo>
                <a:lnTo>
                  <a:pt x="294910" y="214362"/>
                </a:lnTo>
                <a:lnTo>
                  <a:pt x="293358" y="225608"/>
                </a:lnTo>
                <a:lnTo>
                  <a:pt x="291372" y="235963"/>
                </a:lnTo>
                <a:lnTo>
                  <a:pt x="289095" y="245723"/>
                </a:lnTo>
                <a:lnTo>
                  <a:pt x="286624" y="255088"/>
                </a:lnTo>
                <a:lnTo>
                  <a:pt x="284025" y="264189"/>
                </a:lnTo>
                <a:lnTo>
                  <a:pt x="280387" y="272161"/>
                </a:lnTo>
                <a:lnTo>
                  <a:pt x="276056" y="279380"/>
                </a:lnTo>
                <a:lnTo>
                  <a:pt x="271264" y="286098"/>
                </a:lnTo>
                <a:lnTo>
                  <a:pt x="255780" y="306263"/>
                </a:lnTo>
                <a:lnTo>
                  <a:pt x="246317" y="318308"/>
                </a:lnTo>
                <a:lnTo>
                  <a:pt x="238103" y="329195"/>
                </a:lnTo>
                <a:lnTo>
                  <a:pt x="223897" y="348912"/>
                </a:lnTo>
                <a:lnTo>
                  <a:pt x="217441" y="357218"/>
                </a:lnTo>
                <a:lnTo>
                  <a:pt x="211233" y="364660"/>
                </a:lnTo>
                <a:lnTo>
                  <a:pt x="205189" y="371527"/>
                </a:lnTo>
                <a:lnTo>
                  <a:pt x="193393" y="384236"/>
                </a:lnTo>
                <a:lnTo>
                  <a:pt x="187580" y="390292"/>
                </a:lnTo>
                <a:lnTo>
                  <a:pt x="181800" y="395282"/>
                </a:lnTo>
                <a:lnTo>
                  <a:pt x="176042" y="399561"/>
                </a:lnTo>
                <a:lnTo>
                  <a:pt x="170298" y="403367"/>
                </a:lnTo>
                <a:lnTo>
                  <a:pt x="164564" y="406856"/>
                </a:lnTo>
                <a:lnTo>
                  <a:pt x="158836" y="410135"/>
                </a:lnTo>
                <a:lnTo>
                  <a:pt x="153113" y="413273"/>
                </a:lnTo>
                <a:lnTo>
                  <a:pt x="146439" y="416318"/>
                </a:lnTo>
                <a:lnTo>
                  <a:pt x="139133" y="419300"/>
                </a:lnTo>
                <a:lnTo>
                  <a:pt x="131404" y="422240"/>
                </a:lnTo>
                <a:lnTo>
                  <a:pt x="124347" y="425153"/>
                </a:lnTo>
                <a:lnTo>
                  <a:pt x="117738" y="428048"/>
                </a:lnTo>
                <a:lnTo>
                  <a:pt x="105313" y="433804"/>
                </a:lnTo>
                <a:lnTo>
                  <a:pt x="93442" y="439538"/>
                </a:lnTo>
                <a:lnTo>
                  <a:pt x="87609" y="441447"/>
                </a:lnTo>
                <a:lnTo>
                  <a:pt x="81815" y="442721"/>
                </a:lnTo>
                <a:lnTo>
                  <a:pt x="76048" y="443569"/>
                </a:lnTo>
                <a:lnTo>
                  <a:pt x="70298" y="443183"/>
                </a:lnTo>
                <a:lnTo>
                  <a:pt x="64560" y="441973"/>
                </a:lnTo>
                <a:lnTo>
                  <a:pt x="58829" y="440213"/>
                </a:lnTo>
                <a:lnTo>
                  <a:pt x="53104" y="438088"/>
                </a:lnTo>
                <a:lnTo>
                  <a:pt x="47382" y="435718"/>
                </a:lnTo>
                <a:lnTo>
                  <a:pt x="41662" y="433186"/>
                </a:lnTo>
                <a:lnTo>
                  <a:pt x="30227" y="427833"/>
                </a:lnTo>
                <a:lnTo>
                  <a:pt x="19748" y="422278"/>
                </a:lnTo>
                <a:lnTo>
                  <a:pt x="11915" y="416635"/>
                </a:lnTo>
                <a:lnTo>
                  <a:pt x="9445" y="413796"/>
                </a:lnTo>
                <a:lnTo>
                  <a:pt x="7799" y="410952"/>
                </a:lnTo>
                <a:lnTo>
                  <a:pt x="5017" y="402393"/>
                </a:lnTo>
                <a:lnTo>
                  <a:pt x="605" y="385890"/>
                </a:lnTo>
                <a:lnTo>
                  <a:pt x="0" y="379012"/>
                </a:lnTo>
                <a:lnTo>
                  <a:pt x="550" y="373475"/>
                </a:lnTo>
                <a:lnTo>
                  <a:pt x="3700" y="361924"/>
                </a:lnTo>
                <a:lnTo>
                  <a:pt x="8275" y="344091"/>
                </a:lnTo>
                <a:lnTo>
                  <a:pt x="13484" y="331085"/>
                </a:lnTo>
                <a:lnTo>
                  <a:pt x="16206" y="326283"/>
                </a:lnTo>
                <a:lnTo>
                  <a:pt x="24310" y="318408"/>
                </a:lnTo>
                <a:lnTo>
                  <a:pt x="34263" y="311733"/>
                </a:lnTo>
                <a:lnTo>
                  <a:pt x="39584" y="308619"/>
                </a:lnTo>
                <a:lnTo>
                  <a:pt x="45036" y="305591"/>
                </a:lnTo>
                <a:lnTo>
                  <a:pt x="56174" y="299686"/>
                </a:lnTo>
                <a:lnTo>
                  <a:pt x="78847" y="288135"/>
                </a:lnTo>
                <a:lnTo>
                  <a:pt x="85499" y="286220"/>
                </a:lnTo>
                <a:lnTo>
                  <a:pt x="92791" y="284943"/>
                </a:lnTo>
                <a:lnTo>
                  <a:pt x="100510" y="284092"/>
                </a:lnTo>
                <a:lnTo>
                  <a:pt x="110418" y="284477"/>
                </a:lnTo>
                <a:lnTo>
                  <a:pt x="121787" y="285686"/>
                </a:lnTo>
                <a:lnTo>
                  <a:pt x="134128" y="287445"/>
                </a:lnTo>
                <a:lnTo>
                  <a:pt x="144261" y="288617"/>
                </a:lnTo>
                <a:lnTo>
                  <a:pt x="152920" y="289399"/>
                </a:lnTo>
                <a:lnTo>
                  <a:pt x="160599" y="289920"/>
                </a:lnTo>
                <a:lnTo>
                  <a:pt x="168575" y="291220"/>
                </a:lnTo>
                <a:lnTo>
                  <a:pt x="176750" y="293039"/>
                </a:lnTo>
                <a:lnTo>
                  <a:pt x="185058" y="295204"/>
                </a:lnTo>
                <a:lnTo>
                  <a:pt x="192501" y="297600"/>
                </a:lnTo>
                <a:lnTo>
                  <a:pt x="199369" y="300150"/>
                </a:lnTo>
                <a:lnTo>
                  <a:pt x="205851" y="302802"/>
                </a:lnTo>
                <a:lnTo>
                  <a:pt x="213984" y="306475"/>
                </a:lnTo>
                <a:lnTo>
                  <a:pt x="241727" y="319794"/>
                </a:lnTo>
                <a:lnTo>
                  <a:pt x="256305" y="326954"/>
                </a:lnTo>
                <a:lnTo>
                  <a:pt x="263812" y="332101"/>
                </a:lnTo>
                <a:lnTo>
                  <a:pt x="271674" y="338391"/>
                </a:lnTo>
                <a:lnTo>
                  <a:pt x="279772" y="345441"/>
                </a:lnTo>
                <a:lnTo>
                  <a:pt x="287077" y="351094"/>
                </a:lnTo>
                <a:lnTo>
                  <a:pt x="293851" y="355815"/>
                </a:lnTo>
                <a:lnTo>
                  <a:pt x="300273" y="359915"/>
                </a:lnTo>
                <a:lnTo>
                  <a:pt x="309948" y="367010"/>
                </a:lnTo>
                <a:lnTo>
                  <a:pt x="318375" y="373339"/>
                </a:lnTo>
                <a:lnTo>
                  <a:pt x="323290" y="376360"/>
                </a:lnTo>
                <a:lnTo>
                  <a:pt x="338833" y="3852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559"/>
          <p:cNvSpPr/>
          <p:nvPr/>
        </p:nvSpPr>
        <p:spPr>
          <a:xfrm>
            <a:off x="4342925" y="3609022"/>
            <a:ext cx="349091" cy="180024"/>
          </a:xfrm>
          <a:custGeom>
            <a:avLst/>
            <a:gdLst/>
            <a:ahLst/>
            <a:cxnLst/>
            <a:rect l="0" t="0" r="0" b="0"/>
            <a:pathLst>
              <a:path w="349091" h="180024">
                <a:moveTo>
                  <a:pt x="6190" y="0"/>
                </a:moveTo>
                <a:lnTo>
                  <a:pt x="13571" y="0"/>
                </a:lnTo>
                <a:lnTo>
                  <a:pt x="13968" y="953"/>
                </a:lnTo>
                <a:lnTo>
                  <a:pt x="14409" y="4551"/>
                </a:lnTo>
                <a:lnTo>
                  <a:pt x="14605" y="9325"/>
                </a:lnTo>
                <a:lnTo>
                  <a:pt x="14692" y="15574"/>
                </a:lnTo>
                <a:lnTo>
                  <a:pt x="14761" y="66124"/>
                </a:lnTo>
                <a:lnTo>
                  <a:pt x="12856" y="73610"/>
                </a:lnTo>
                <a:lnTo>
                  <a:pt x="9681" y="82411"/>
                </a:lnTo>
                <a:lnTo>
                  <a:pt x="5661" y="92088"/>
                </a:lnTo>
                <a:lnTo>
                  <a:pt x="2979" y="99492"/>
                </a:lnTo>
                <a:lnTo>
                  <a:pt x="1192" y="105381"/>
                </a:lnTo>
                <a:lnTo>
                  <a:pt x="0" y="110259"/>
                </a:lnTo>
                <a:lnTo>
                  <a:pt x="158" y="116368"/>
                </a:lnTo>
                <a:lnTo>
                  <a:pt x="1216" y="123299"/>
                </a:lnTo>
                <a:lnTo>
                  <a:pt x="5208" y="141301"/>
                </a:lnTo>
                <a:lnTo>
                  <a:pt x="6487" y="142778"/>
                </a:lnTo>
                <a:lnTo>
                  <a:pt x="8293" y="143763"/>
                </a:lnTo>
                <a:lnTo>
                  <a:pt x="10449" y="144420"/>
                </a:lnTo>
                <a:lnTo>
                  <a:pt x="17925" y="145149"/>
                </a:lnTo>
                <a:lnTo>
                  <a:pt x="26645" y="145473"/>
                </a:lnTo>
                <a:lnTo>
                  <a:pt x="33696" y="145617"/>
                </a:lnTo>
                <a:lnTo>
                  <a:pt x="56673" y="145699"/>
                </a:lnTo>
                <a:lnTo>
                  <a:pt x="67468" y="144757"/>
                </a:lnTo>
                <a:lnTo>
                  <a:pt x="79427" y="143178"/>
                </a:lnTo>
                <a:lnTo>
                  <a:pt x="92162" y="141171"/>
                </a:lnTo>
                <a:lnTo>
                  <a:pt x="111129" y="139834"/>
                </a:lnTo>
                <a:lnTo>
                  <a:pt x="134252" y="138943"/>
                </a:lnTo>
                <a:lnTo>
                  <a:pt x="160145" y="138349"/>
                </a:lnTo>
                <a:lnTo>
                  <a:pt x="180264" y="138905"/>
                </a:lnTo>
                <a:lnTo>
                  <a:pt x="196534" y="140228"/>
                </a:lnTo>
                <a:lnTo>
                  <a:pt x="210238" y="142063"/>
                </a:lnTo>
                <a:lnTo>
                  <a:pt x="222232" y="144239"/>
                </a:lnTo>
                <a:lnTo>
                  <a:pt x="233085" y="146642"/>
                </a:lnTo>
                <a:lnTo>
                  <a:pt x="243179" y="149196"/>
                </a:lnTo>
                <a:lnTo>
                  <a:pt x="251812" y="150899"/>
                </a:lnTo>
                <a:lnTo>
                  <a:pt x="259473" y="152034"/>
                </a:lnTo>
                <a:lnTo>
                  <a:pt x="266485" y="152791"/>
                </a:lnTo>
                <a:lnTo>
                  <a:pt x="273065" y="154249"/>
                </a:lnTo>
                <a:lnTo>
                  <a:pt x="279357" y="156172"/>
                </a:lnTo>
                <a:lnTo>
                  <a:pt x="285456" y="158407"/>
                </a:lnTo>
                <a:lnTo>
                  <a:pt x="291427" y="159897"/>
                </a:lnTo>
                <a:lnTo>
                  <a:pt x="297313" y="160891"/>
                </a:lnTo>
                <a:lnTo>
                  <a:pt x="303142" y="161553"/>
                </a:lnTo>
                <a:lnTo>
                  <a:pt x="312158" y="164829"/>
                </a:lnTo>
                <a:lnTo>
                  <a:pt x="319341" y="168507"/>
                </a:lnTo>
                <a:lnTo>
                  <a:pt x="325708" y="170142"/>
                </a:lnTo>
                <a:lnTo>
                  <a:pt x="334253" y="170869"/>
                </a:lnTo>
                <a:lnTo>
                  <a:pt x="349090" y="18002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560"/>
          <p:cNvSpPr/>
          <p:nvPr/>
        </p:nvSpPr>
        <p:spPr>
          <a:xfrm>
            <a:off x="4564618" y="3549015"/>
            <a:ext cx="24389" cy="565786"/>
          </a:xfrm>
          <a:custGeom>
            <a:avLst/>
            <a:gdLst/>
            <a:ahLst/>
            <a:cxnLst/>
            <a:rect l="0" t="0" r="0" b="0"/>
            <a:pathLst>
              <a:path w="24389" h="565786">
                <a:moveTo>
                  <a:pt x="7382" y="0"/>
                </a:moveTo>
                <a:lnTo>
                  <a:pt x="2831" y="18203"/>
                </a:lnTo>
                <a:lnTo>
                  <a:pt x="1490" y="25470"/>
                </a:lnTo>
                <a:lnTo>
                  <a:pt x="596" y="32220"/>
                </a:lnTo>
                <a:lnTo>
                  <a:pt x="0" y="38625"/>
                </a:lnTo>
                <a:lnTo>
                  <a:pt x="556" y="46705"/>
                </a:lnTo>
                <a:lnTo>
                  <a:pt x="1879" y="55901"/>
                </a:lnTo>
                <a:lnTo>
                  <a:pt x="3713" y="65842"/>
                </a:lnTo>
                <a:lnTo>
                  <a:pt x="4936" y="75327"/>
                </a:lnTo>
                <a:lnTo>
                  <a:pt x="5751" y="84508"/>
                </a:lnTo>
                <a:lnTo>
                  <a:pt x="9438" y="136482"/>
                </a:lnTo>
                <a:lnTo>
                  <a:pt x="14011" y="192103"/>
                </a:lnTo>
                <a:lnTo>
                  <a:pt x="20987" y="262448"/>
                </a:lnTo>
                <a:lnTo>
                  <a:pt x="22167" y="279740"/>
                </a:lnTo>
                <a:lnTo>
                  <a:pt x="23478" y="309114"/>
                </a:lnTo>
                <a:lnTo>
                  <a:pt x="24060" y="334869"/>
                </a:lnTo>
                <a:lnTo>
                  <a:pt x="24388" y="384441"/>
                </a:lnTo>
                <a:lnTo>
                  <a:pt x="23482" y="402979"/>
                </a:lnTo>
                <a:lnTo>
                  <a:pt x="21925" y="422005"/>
                </a:lnTo>
                <a:lnTo>
                  <a:pt x="19935" y="441356"/>
                </a:lnTo>
                <a:lnTo>
                  <a:pt x="17656" y="456163"/>
                </a:lnTo>
                <a:lnTo>
                  <a:pt x="15183" y="467938"/>
                </a:lnTo>
                <a:lnTo>
                  <a:pt x="12583" y="477694"/>
                </a:lnTo>
                <a:lnTo>
                  <a:pt x="10849" y="487055"/>
                </a:lnTo>
                <a:lnTo>
                  <a:pt x="9693" y="496153"/>
                </a:lnTo>
                <a:lnTo>
                  <a:pt x="7382" y="5657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561"/>
          <p:cNvSpPr/>
          <p:nvPr/>
        </p:nvSpPr>
        <p:spPr>
          <a:xfrm>
            <a:off x="7701457" y="3600450"/>
            <a:ext cx="359047" cy="600076"/>
          </a:xfrm>
          <a:custGeom>
            <a:avLst/>
            <a:gdLst/>
            <a:ahLst/>
            <a:cxnLst/>
            <a:rect l="0" t="0" r="0" b="0"/>
            <a:pathLst>
              <a:path w="359047" h="600076">
                <a:moveTo>
                  <a:pt x="136665" y="0"/>
                </a:moveTo>
                <a:lnTo>
                  <a:pt x="132114" y="4550"/>
                </a:lnTo>
                <a:lnTo>
                  <a:pt x="130774" y="6844"/>
                </a:lnTo>
                <a:lnTo>
                  <a:pt x="127934" y="14621"/>
                </a:lnTo>
                <a:lnTo>
                  <a:pt x="118925" y="25783"/>
                </a:lnTo>
                <a:lnTo>
                  <a:pt x="116265" y="28619"/>
                </a:lnTo>
                <a:lnTo>
                  <a:pt x="107973" y="46262"/>
                </a:lnTo>
                <a:lnTo>
                  <a:pt x="102323" y="58978"/>
                </a:lnTo>
                <a:lnTo>
                  <a:pt x="93780" y="73837"/>
                </a:lnTo>
                <a:lnTo>
                  <a:pt x="86167" y="84467"/>
                </a:lnTo>
                <a:lnTo>
                  <a:pt x="77282" y="96316"/>
                </a:lnTo>
                <a:lnTo>
                  <a:pt x="70407" y="106121"/>
                </a:lnTo>
                <a:lnTo>
                  <a:pt x="60227" y="122095"/>
                </a:lnTo>
                <a:lnTo>
                  <a:pt x="52527" y="135544"/>
                </a:lnTo>
                <a:lnTo>
                  <a:pt x="44978" y="148824"/>
                </a:lnTo>
                <a:lnTo>
                  <a:pt x="35273" y="164251"/>
                </a:lnTo>
                <a:lnTo>
                  <a:pt x="29689" y="178093"/>
                </a:lnTo>
                <a:lnTo>
                  <a:pt x="26255" y="191547"/>
                </a:lnTo>
                <a:lnTo>
                  <a:pt x="21554" y="207052"/>
                </a:lnTo>
                <a:lnTo>
                  <a:pt x="16289" y="220928"/>
                </a:lnTo>
                <a:lnTo>
                  <a:pt x="10776" y="236303"/>
                </a:lnTo>
                <a:lnTo>
                  <a:pt x="7971" y="247070"/>
                </a:lnTo>
                <a:lnTo>
                  <a:pt x="5149" y="259010"/>
                </a:lnTo>
                <a:lnTo>
                  <a:pt x="3268" y="270781"/>
                </a:lnTo>
                <a:lnTo>
                  <a:pt x="2013" y="282438"/>
                </a:lnTo>
                <a:lnTo>
                  <a:pt x="1178" y="294020"/>
                </a:lnTo>
                <a:lnTo>
                  <a:pt x="620" y="310313"/>
                </a:lnTo>
                <a:lnTo>
                  <a:pt x="0" y="351277"/>
                </a:lnTo>
                <a:lnTo>
                  <a:pt x="788" y="367534"/>
                </a:lnTo>
                <a:lnTo>
                  <a:pt x="2265" y="380278"/>
                </a:lnTo>
                <a:lnTo>
                  <a:pt x="4202" y="390678"/>
                </a:lnTo>
                <a:lnTo>
                  <a:pt x="6356" y="407315"/>
                </a:lnTo>
                <a:lnTo>
                  <a:pt x="8265" y="421059"/>
                </a:lnTo>
                <a:lnTo>
                  <a:pt x="14695" y="439506"/>
                </a:lnTo>
                <a:lnTo>
                  <a:pt x="19908" y="451241"/>
                </a:lnTo>
                <a:lnTo>
                  <a:pt x="27941" y="462806"/>
                </a:lnTo>
                <a:lnTo>
                  <a:pt x="36908" y="474297"/>
                </a:lnTo>
                <a:lnTo>
                  <a:pt x="44068" y="485753"/>
                </a:lnTo>
                <a:lnTo>
                  <a:pt x="52966" y="497195"/>
                </a:lnTo>
                <a:lnTo>
                  <a:pt x="63270" y="508630"/>
                </a:lnTo>
                <a:lnTo>
                  <a:pt x="78830" y="524826"/>
                </a:lnTo>
                <a:lnTo>
                  <a:pt x="86513" y="532658"/>
                </a:lnTo>
                <a:lnTo>
                  <a:pt x="91801" y="536080"/>
                </a:lnTo>
                <a:lnTo>
                  <a:pt x="98183" y="539314"/>
                </a:lnTo>
                <a:lnTo>
                  <a:pt x="105295" y="542423"/>
                </a:lnTo>
                <a:lnTo>
                  <a:pt x="118278" y="548416"/>
                </a:lnTo>
                <a:lnTo>
                  <a:pt x="142135" y="560025"/>
                </a:lnTo>
                <a:lnTo>
                  <a:pt x="147932" y="561945"/>
                </a:lnTo>
                <a:lnTo>
                  <a:pt x="153701" y="563225"/>
                </a:lnTo>
                <a:lnTo>
                  <a:pt x="159453" y="564078"/>
                </a:lnTo>
                <a:lnTo>
                  <a:pt x="165193" y="564647"/>
                </a:lnTo>
                <a:lnTo>
                  <a:pt x="170922" y="565026"/>
                </a:lnTo>
                <a:lnTo>
                  <a:pt x="176648" y="565279"/>
                </a:lnTo>
                <a:lnTo>
                  <a:pt x="190631" y="565560"/>
                </a:lnTo>
                <a:lnTo>
                  <a:pt x="236325" y="565772"/>
                </a:lnTo>
                <a:lnTo>
                  <a:pt x="241204" y="564824"/>
                </a:lnTo>
                <a:lnTo>
                  <a:pt x="249167" y="561230"/>
                </a:lnTo>
                <a:lnTo>
                  <a:pt x="254530" y="557986"/>
                </a:lnTo>
                <a:lnTo>
                  <a:pt x="268106" y="549301"/>
                </a:lnTo>
                <a:lnTo>
                  <a:pt x="274775" y="545270"/>
                </a:lnTo>
                <a:lnTo>
                  <a:pt x="281126" y="541631"/>
                </a:lnTo>
                <a:lnTo>
                  <a:pt x="292310" y="535047"/>
                </a:lnTo>
                <a:lnTo>
                  <a:pt x="300455" y="528946"/>
                </a:lnTo>
                <a:lnTo>
                  <a:pt x="309791" y="515439"/>
                </a:lnTo>
                <a:lnTo>
                  <a:pt x="319337" y="498641"/>
                </a:lnTo>
                <a:lnTo>
                  <a:pt x="326756" y="484826"/>
                </a:lnTo>
                <a:lnTo>
                  <a:pt x="333226" y="469796"/>
                </a:lnTo>
                <a:lnTo>
                  <a:pt x="339278" y="454543"/>
                </a:lnTo>
                <a:lnTo>
                  <a:pt x="345143" y="441414"/>
                </a:lnTo>
                <a:lnTo>
                  <a:pt x="350924" y="426689"/>
                </a:lnTo>
                <a:lnTo>
                  <a:pt x="355717" y="411572"/>
                </a:lnTo>
                <a:lnTo>
                  <a:pt x="357847" y="398503"/>
                </a:lnTo>
                <a:lnTo>
                  <a:pt x="358415" y="387589"/>
                </a:lnTo>
                <a:lnTo>
                  <a:pt x="359046" y="357682"/>
                </a:lnTo>
                <a:lnTo>
                  <a:pt x="357309" y="344182"/>
                </a:lnTo>
                <a:lnTo>
                  <a:pt x="354245" y="332324"/>
                </a:lnTo>
                <a:lnTo>
                  <a:pt x="350299" y="321562"/>
                </a:lnTo>
                <a:lnTo>
                  <a:pt x="343374" y="307064"/>
                </a:lnTo>
                <a:lnTo>
                  <a:pt x="334119" y="293546"/>
                </a:lnTo>
                <a:lnTo>
                  <a:pt x="331167" y="289995"/>
                </a:lnTo>
                <a:lnTo>
                  <a:pt x="327294" y="287628"/>
                </a:lnTo>
                <a:lnTo>
                  <a:pt x="317909" y="284997"/>
                </a:lnTo>
                <a:lnTo>
                  <a:pt x="309927" y="283828"/>
                </a:lnTo>
                <a:lnTo>
                  <a:pt x="302253" y="283308"/>
                </a:lnTo>
                <a:lnTo>
                  <a:pt x="292493" y="283077"/>
                </a:lnTo>
                <a:lnTo>
                  <a:pt x="281804" y="285514"/>
                </a:lnTo>
                <a:lnTo>
                  <a:pt x="276287" y="287498"/>
                </a:lnTo>
                <a:lnTo>
                  <a:pt x="268799" y="290725"/>
                </a:lnTo>
                <a:lnTo>
                  <a:pt x="250318" y="299391"/>
                </a:lnTo>
                <a:lnTo>
                  <a:pt x="241962" y="304369"/>
                </a:lnTo>
                <a:lnTo>
                  <a:pt x="234486" y="309593"/>
                </a:lnTo>
                <a:lnTo>
                  <a:pt x="227596" y="314980"/>
                </a:lnTo>
                <a:lnTo>
                  <a:pt x="217402" y="326046"/>
                </a:lnTo>
                <a:lnTo>
                  <a:pt x="207790" y="340171"/>
                </a:lnTo>
                <a:lnTo>
                  <a:pt x="193994" y="362325"/>
                </a:lnTo>
                <a:lnTo>
                  <a:pt x="187267" y="374900"/>
                </a:lnTo>
                <a:lnTo>
                  <a:pt x="180878" y="388046"/>
                </a:lnTo>
                <a:lnTo>
                  <a:pt x="174713" y="401572"/>
                </a:lnTo>
                <a:lnTo>
                  <a:pt x="168698" y="417257"/>
                </a:lnTo>
                <a:lnTo>
                  <a:pt x="162783" y="434382"/>
                </a:lnTo>
                <a:lnTo>
                  <a:pt x="156934" y="452465"/>
                </a:lnTo>
                <a:lnTo>
                  <a:pt x="153988" y="470236"/>
                </a:lnTo>
                <a:lnTo>
                  <a:pt x="152976" y="487798"/>
                </a:lnTo>
                <a:lnTo>
                  <a:pt x="153254" y="505221"/>
                </a:lnTo>
                <a:lnTo>
                  <a:pt x="154392" y="520646"/>
                </a:lnTo>
                <a:lnTo>
                  <a:pt x="156102" y="534740"/>
                </a:lnTo>
                <a:lnTo>
                  <a:pt x="158196" y="547946"/>
                </a:lnTo>
                <a:lnTo>
                  <a:pt x="163062" y="565159"/>
                </a:lnTo>
                <a:lnTo>
                  <a:pt x="168399" y="575984"/>
                </a:lnTo>
                <a:lnTo>
                  <a:pt x="171156" y="580204"/>
                </a:lnTo>
                <a:lnTo>
                  <a:pt x="188100" y="6000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562"/>
          <p:cNvSpPr/>
          <p:nvPr/>
        </p:nvSpPr>
        <p:spPr>
          <a:xfrm>
            <a:off x="8181022" y="3617858"/>
            <a:ext cx="351179" cy="487731"/>
          </a:xfrm>
          <a:custGeom>
            <a:avLst/>
            <a:gdLst/>
            <a:ahLst/>
            <a:cxnLst/>
            <a:rect l="0" t="0" r="0" b="0"/>
            <a:pathLst>
              <a:path w="351179" h="487731">
                <a:moveTo>
                  <a:pt x="0" y="102607"/>
                </a:moveTo>
                <a:lnTo>
                  <a:pt x="0" y="88954"/>
                </a:lnTo>
                <a:lnTo>
                  <a:pt x="953" y="83980"/>
                </a:lnTo>
                <a:lnTo>
                  <a:pt x="4551" y="75913"/>
                </a:lnTo>
                <a:lnTo>
                  <a:pt x="9702" y="71476"/>
                </a:lnTo>
                <a:lnTo>
                  <a:pt x="16945" y="66613"/>
                </a:lnTo>
                <a:lnTo>
                  <a:pt x="25584" y="61466"/>
                </a:lnTo>
                <a:lnTo>
                  <a:pt x="33249" y="57082"/>
                </a:lnTo>
                <a:lnTo>
                  <a:pt x="46845" y="49671"/>
                </a:lnTo>
                <a:lnTo>
                  <a:pt x="55996" y="45409"/>
                </a:lnTo>
                <a:lnTo>
                  <a:pt x="97280" y="27420"/>
                </a:lnTo>
                <a:lnTo>
                  <a:pt x="104859" y="23908"/>
                </a:lnTo>
                <a:lnTo>
                  <a:pt x="125979" y="14924"/>
                </a:lnTo>
                <a:lnTo>
                  <a:pt x="138279" y="9862"/>
                </a:lnTo>
                <a:lnTo>
                  <a:pt x="148383" y="6487"/>
                </a:lnTo>
                <a:lnTo>
                  <a:pt x="157024" y="4237"/>
                </a:lnTo>
                <a:lnTo>
                  <a:pt x="164691" y="2737"/>
                </a:lnTo>
                <a:lnTo>
                  <a:pt x="171706" y="1736"/>
                </a:lnTo>
                <a:lnTo>
                  <a:pt x="178288" y="1070"/>
                </a:lnTo>
                <a:lnTo>
                  <a:pt x="189729" y="329"/>
                </a:lnTo>
                <a:lnTo>
                  <a:pt x="197989" y="0"/>
                </a:lnTo>
                <a:lnTo>
                  <a:pt x="207376" y="2394"/>
                </a:lnTo>
                <a:lnTo>
                  <a:pt x="216945" y="6632"/>
                </a:lnTo>
                <a:lnTo>
                  <a:pt x="227686" y="14374"/>
                </a:lnTo>
                <a:lnTo>
                  <a:pt x="233910" y="19895"/>
                </a:lnTo>
                <a:lnTo>
                  <a:pt x="235949" y="22700"/>
                </a:lnTo>
                <a:lnTo>
                  <a:pt x="238216" y="28358"/>
                </a:lnTo>
                <a:lnTo>
                  <a:pt x="239492" y="36898"/>
                </a:lnTo>
                <a:lnTo>
                  <a:pt x="237252" y="45145"/>
                </a:lnTo>
                <a:lnTo>
                  <a:pt x="232128" y="56113"/>
                </a:lnTo>
                <a:lnTo>
                  <a:pt x="223500" y="70513"/>
                </a:lnTo>
                <a:lnTo>
                  <a:pt x="216627" y="80258"/>
                </a:lnTo>
                <a:lnTo>
                  <a:pt x="171943" y="139257"/>
                </a:lnTo>
                <a:lnTo>
                  <a:pt x="164158" y="147995"/>
                </a:lnTo>
                <a:lnTo>
                  <a:pt x="157065" y="154773"/>
                </a:lnTo>
                <a:lnTo>
                  <a:pt x="150429" y="160244"/>
                </a:lnTo>
                <a:lnTo>
                  <a:pt x="144101" y="165797"/>
                </a:lnTo>
                <a:lnTo>
                  <a:pt x="137977" y="171404"/>
                </a:lnTo>
                <a:lnTo>
                  <a:pt x="126094" y="182713"/>
                </a:lnTo>
                <a:lnTo>
                  <a:pt x="114462" y="194089"/>
                </a:lnTo>
                <a:lnTo>
                  <a:pt x="105482" y="200416"/>
                </a:lnTo>
                <a:lnTo>
                  <a:pt x="101753" y="202103"/>
                </a:lnTo>
                <a:lnTo>
                  <a:pt x="100222" y="203227"/>
                </a:lnTo>
                <a:lnTo>
                  <a:pt x="100151" y="203977"/>
                </a:lnTo>
                <a:lnTo>
                  <a:pt x="101057" y="204477"/>
                </a:lnTo>
                <a:lnTo>
                  <a:pt x="101661" y="203858"/>
                </a:lnTo>
                <a:lnTo>
                  <a:pt x="102333" y="200630"/>
                </a:lnTo>
                <a:lnTo>
                  <a:pt x="104417" y="198435"/>
                </a:lnTo>
                <a:lnTo>
                  <a:pt x="111813" y="193457"/>
                </a:lnTo>
                <a:lnTo>
                  <a:pt x="118356" y="189844"/>
                </a:lnTo>
                <a:lnTo>
                  <a:pt x="135788" y="180749"/>
                </a:lnTo>
                <a:lnTo>
                  <a:pt x="147676" y="176609"/>
                </a:lnTo>
                <a:lnTo>
                  <a:pt x="161315" y="172897"/>
                </a:lnTo>
                <a:lnTo>
                  <a:pt x="176123" y="169469"/>
                </a:lnTo>
                <a:lnTo>
                  <a:pt x="187902" y="167184"/>
                </a:lnTo>
                <a:lnTo>
                  <a:pt x="197658" y="165661"/>
                </a:lnTo>
                <a:lnTo>
                  <a:pt x="206066" y="164645"/>
                </a:lnTo>
                <a:lnTo>
                  <a:pt x="214530" y="163016"/>
                </a:lnTo>
                <a:lnTo>
                  <a:pt x="223030" y="160977"/>
                </a:lnTo>
                <a:lnTo>
                  <a:pt x="231555" y="158665"/>
                </a:lnTo>
                <a:lnTo>
                  <a:pt x="239142" y="158077"/>
                </a:lnTo>
                <a:lnTo>
                  <a:pt x="246106" y="158637"/>
                </a:lnTo>
                <a:lnTo>
                  <a:pt x="252653" y="159962"/>
                </a:lnTo>
                <a:lnTo>
                  <a:pt x="259876" y="160847"/>
                </a:lnTo>
                <a:lnTo>
                  <a:pt x="267547" y="161436"/>
                </a:lnTo>
                <a:lnTo>
                  <a:pt x="275520" y="161829"/>
                </a:lnTo>
                <a:lnTo>
                  <a:pt x="281787" y="163043"/>
                </a:lnTo>
                <a:lnTo>
                  <a:pt x="291291" y="166932"/>
                </a:lnTo>
                <a:lnTo>
                  <a:pt x="323134" y="182745"/>
                </a:lnTo>
                <a:lnTo>
                  <a:pt x="328770" y="188417"/>
                </a:lnTo>
                <a:lnTo>
                  <a:pt x="334432" y="196009"/>
                </a:lnTo>
                <a:lnTo>
                  <a:pt x="340112" y="204879"/>
                </a:lnTo>
                <a:lnTo>
                  <a:pt x="346424" y="219816"/>
                </a:lnTo>
                <a:lnTo>
                  <a:pt x="349229" y="233757"/>
                </a:lnTo>
                <a:lnTo>
                  <a:pt x="349977" y="241475"/>
                </a:lnTo>
                <a:lnTo>
                  <a:pt x="350475" y="249478"/>
                </a:lnTo>
                <a:lnTo>
                  <a:pt x="351030" y="265990"/>
                </a:lnTo>
                <a:lnTo>
                  <a:pt x="351178" y="274394"/>
                </a:lnTo>
                <a:lnTo>
                  <a:pt x="348802" y="288812"/>
                </a:lnTo>
                <a:lnTo>
                  <a:pt x="344570" y="302522"/>
                </a:lnTo>
                <a:lnTo>
                  <a:pt x="339515" y="318140"/>
                </a:lnTo>
                <a:lnTo>
                  <a:pt x="333976" y="328211"/>
                </a:lnTo>
                <a:lnTo>
                  <a:pt x="326473" y="339687"/>
                </a:lnTo>
                <a:lnTo>
                  <a:pt x="302791" y="373513"/>
                </a:lnTo>
                <a:lnTo>
                  <a:pt x="296157" y="383223"/>
                </a:lnTo>
                <a:lnTo>
                  <a:pt x="289830" y="391602"/>
                </a:lnTo>
                <a:lnTo>
                  <a:pt x="283708" y="399093"/>
                </a:lnTo>
                <a:lnTo>
                  <a:pt x="277721" y="405991"/>
                </a:lnTo>
                <a:lnTo>
                  <a:pt x="268967" y="414401"/>
                </a:lnTo>
                <a:lnTo>
                  <a:pt x="258369" y="423817"/>
                </a:lnTo>
                <a:lnTo>
                  <a:pt x="246541" y="433904"/>
                </a:lnTo>
                <a:lnTo>
                  <a:pt x="236751" y="441582"/>
                </a:lnTo>
                <a:lnTo>
                  <a:pt x="228319" y="447653"/>
                </a:lnTo>
                <a:lnTo>
                  <a:pt x="220793" y="452652"/>
                </a:lnTo>
                <a:lnTo>
                  <a:pt x="211013" y="457890"/>
                </a:lnTo>
                <a:lnTo>
                  <a:pt x="199730" y="463288"/>
                </a:lnTo>
                <a:lnTo>
                  <a:pt x="177352" y="473412"/>
                </a:lnTo>
                <a:lnTo>
                  <a:pt x="161056" y="481086"/>
                </a:lnTo>
                <a:lnTo>
                  <a:pt x="154043" y="483514"/>
                </a:lnTo>
                <a:lnTo>
                  <a:pt x="147464" y="485133"/>
                </a:lnTo>
                <a:lnTo>
                  <a:pt x="141171" y="486211"/>
                </a:lnTo>
                <a:lnTo>
                  <a:pt x="135071" y="486931"/>
                </a:lnTo>
                <a:lnTo>
                  <a:pt x="129100" y="487410"/>
                </a:lnTo>
                <a:lnTo>
                  <a:pt x="123214" y="487730"/>
                </a:lnTo>
                <a:lnTo>
                  <a:pt x="116433" y="486991"/>
                </a:lnTo>
                <a:lnTo>
                  <a:pt x="109054" y="485545"/>
                </a:lnTo>
                <a:lnTo>
                  <a:pt x="101278" y="483629"/>
                </a:lnTo>
                <a:lnTo>
                  <a:pt x="95141" y="482351"/>
                </a:lnTo>
                <a:lnTo>
                  <a:pt x="85782" y="480932"/>
                </a:lnTo>
                <a:lnTo>
                  <a:pt x="80048" y="479601"/>
                </a:lnTo>
                <a:lnTo>
                  <a:pt x="73368" y="477761"/>
                </a:lnTo>
                <a:lnTo>
                  <a:pt x="51435" y="47122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563"/>
          <p:cNvSpPr/>
          <p:nvPr/>
        </p:nvSpPr>
        <p:spPr>
          <a:xfrm>
            <a:off x="1228724" y="4406265"/>
            <a:ext cx="51436" cy="454343"/>
          </a:xfrm>
          <a:custGeom>
            <a:avLst/>
            <a:gdLst/>
            <a:ahLst/>
            <a:cxnLst/>
            <a:rect l="0" t="0" r="0" b="0"/>
            <a:pathLst>
              <a:path w="51436" h="454343">
                <a:moveTo>
                  <a:pt x="51435" y="0"/>
                </a:moveTo>
                <a:lnTo>
                  <a:pt x="46885" y="13652"/>
                </a:lnTo>
                <a:lnTo>
                  <a:pt x="45544" y="18626"/>
                </a:lnTo>
                <a:lnTo>
                  <a:pt x="44054" y="26693"/>
                </a:lnTo>
                <a:lnTo>
                  <a:pt x="42705" y="31130"/>
                </a:lnTo>
                <a:lnTo>
                  <a:pt x="40853" y="35993"/>
                </a:lnTo>
                <a:lnTo>
                  <a:pt x="38665" y="41140"/>
                </a:lnTo>
                <a:lnTo>
                  <a:pt x="37207" y="50287"/>
                </a:lnTo>
                <a:lnTo>
                  <a:pt x="36235" y="62099"/>
                </a:lnTo>
                <a:lnTo>
                  <a:pt x="35587" y="75690"/>
                </a:lnTo>
                <a:lnTo>
                  <a:pt x="34202" y="86654"/>
                </a:lnTo>
                <a:lnTo>
                  <a:pt x="32327" y="95869"/>
                </a:lnTo>
                <a:lnTo>
                  <a:pt x="30124" y="103918"/>
                </a:lnTo>
                <a:lnTo>
                  <a:pt x="28655" y="112141"/>
                </a:lnTo>
                <a:lnTo>
                  <a:pt x="27676" y="120481"/>
                </a:lnTo>
                <a:lnTo>
                  <a:pt x="27023" y="128898"/>
                </a:lnTo>
                <a:lnTo>
                  <a:pt x="26588" y="137367"/>
                </a:lnTo>
                <a:lnTo>
                  <a:pt x="26105" y="154397"/>
                </a:lnTo>
                <a:lnTo>
                  <a:pt x="25023" y="162938"/>
                </a:lnTo>
                <a:lnTo>
                  <a:pt x="23350" y="171490"/>
                </a:lnTo>
                <a:lnTo>
                  <a:pt x="21282" y="180049"/>
                </a:lnTo>
                <a:lnTo>
                  <a:pt x="19903" y="188613"/>
                </a:lnTo>
                <a:lnTo>
                  <a:pt x="18984" y="197179"/>
                </a:lnTo>
                <a:lnTo>
                  <a:pt x="18371" y="205748"/>
                </a:lnTo>
                <a:lnTo>
                  <a:pt x="17963" y="215270"/>
                </a:lnTo>
                <a:lnTo>
                  <a:pt x="17509" y="236010"/>
                </a:lnTo>
                <a:lnTo>
                  <a:pt x="16435" y="245923"/>
                </a:lnTo>
                <a:lnTo>
                  <a:pt x="14767" y="255388"/>
                </a:lnTo>
                <a:lnTo>
                  <a:pt x="12702" y="264556"/>
                </a:lnTo>
                <a:lnTo>
                  <a:pt x="11326" y="273526"/>
                </a:lnTo>
                <a:lnTo>
                  <a:pt x="10408" y="282363"/>
                </a:lnTo>
                <a:lnTo>
                  <a:pt x="9797" y="291112"/>
                </a:lnTo>
                <a:lnTo>
                  <a:pt x="6577" y="321153"/>
                </a:lnTo>
                <a:lnTo>
                  <a:pt x="4385" y="339832"/>
                </a:lnTo>
                <a:lnTo>
                  <a:pt x="2923" y="354190"/>
                </a:lnTo>
                <a:lnTo>
                  <a:pt x="1949" y="365666"/>
                </a:lnTo>
                <a:lnTo>
                  <a:pt x="1299" y="375222"/>
                </a:lnTo>
                <a:lnTo>
                  <a:pt x="578" y="390920"/>
                </a:lnTo>
                <a:lnTo>
                  <a:pt x="257" y="406152"/>
                </a:lnTo>
                <a:lnTo>
                  <a:pt x="0" y="45434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564"/>
          <p:cNvSpPr/>
          <p:nvPr/>
        </p:nvSpPr>
        <p:spPr>
          <a:xfrm>
            <a:off x="1386167" y="4406265"/>
            <a:ext cx="348336" cy="213652"/>
          </a:xfrm>
          <a:custGeom>
            <a:avLst/>
            <a:gdLst/>
            <a:ahLst/>
            <a:cxnLst/>
            <a:rect l="0" t="0" r="0" b="0"/>
            <a:pathLst>
              <a:path w="348336" h="213652">
                <a:moveTo>
                  <a:pt x="82587" y="0"/>
                </a:moveTo>
                <a:lnTo>
                  <a:pt x="87138" y="9101"/>
                </a:lnTo>
                <a:lnTo>
                  <a:pt x="88479" y="13688"/>
                </a:lnTo>
                <a:lnTo>
                  <a:pt x="89373" y="18650"/>
                </a:lnTo>
                <a:lnTo>
                  <a:pt x="89968" y="23863"/>
                </a:lnTo>
                <a:lnTo>
                  <a:pt x="89413" y="29244"/>
                </a:lnTo>
                <a:lnTo>
                  <a:pt x="88090" y="34736"/>
                </a:lnTo>
                <a:lnTo>
                  <a:pt x="86256" y="40302"/>
                </a:lnTo>
                <a:lnTo>
                  <a:pt x="84081" y="45918"/>
                </a:lnTo>
                <a:lnTo>
                  <a:pt x="81678" y="51567"/>
                </a:lnTo>
                <a:lnTo>
                  <a:pt x="79124" y="57238"/>
                </a:lnTo>
                <a:lnTo>
                  <a:pt x="66427" y="87973"/>
                </a:lnTo>
                <a:lnTo>
                  <a:pt x="46022" y="138168"/>
                </a:lnTo>
                <a:lnTo>
                  <a:pt x="38396" y="155388"/>
                </a:lnTo>
                <a:lnTo>
                  <a:pt x="34077" y="162647"/>
                </a:lnTo>
                <a:lnTo>
                  <a:pt x="29292" y="169391"/>
                </a:lnTo>
                <a:lnTo>
                  <a:pt x="24197" y="175792"/>
                </a:lnTo>
                <a:lnTo>
                  <a:pt x="18896" y="181965"/>
                </a:lnTo>
                <a:lnTo>
                  <a:pt x="13456" y="187985"/>
                </a:lnTo>
                <a:lnTo>
                  <a:pt x="7925" y="193903"/>
                </a:lnTo>
                <a:lnTo>
                  <a:pt x="4237" y="198801"/>
                </a:lnTo>
                <a:lnTo>
                  <a:pt x="1779" y="203019"/>
                </a:lnTo>
                <a:lnTo>
                  <a:pt x="140" y="206784"/>
                </a:lnTo>
                <a:lnTo>
                  <a:pt x="0" y="209293"/>
                </a:lnTo>
                <a:lnTo>
                  <a:pt x="859" y="210966"/>
                </a:lnTo>
                <a:lnTo>
                  <a:pt x="2385" y="212081"/>
                </a:lnTo>
                <a:lnTo>
                  <a:pt x="6619" y="213321"/>
                </a:lnTo>
                <a:lnTo>
                  <a:pt x="9082" y="213651"/>
                </a:lnTo>
                <a:lnTo>
                  <a:pt x="11676" y="212919"/>
                </a:lnTo>
                <a:lnTo>
                  <a:pt x="30058" y="202323"/>
                </a:lnTo>
                <a:lnTo>
                  <a:pt x="38042" y="198699"/>
                </a:lnTo>
                <a:lnTo>
                  <a:pt x="59615" y="189593"/>
                </a:lnTo>
                <a:lnTo>
                  <a:pt x="69177" y="186403"/>
                </a:lnTo>
                <a:lnTo>
                  <a:pt x="77458" y="184276"/>
                </a:lnTo>
                <a:lnTo>
                  <a:pt x="95547" y="180960"/>
                </a:lnTo>
                <a:lnTo>
                  <a:pt x="122637" y="176312"/>
                </a:lnTo>
                <a:lnTo>
                  <a:pt x="135005" y="173739"/>
                </a:lnTo>
                <a:lnTo>
                  <a:pt x="146107" y="171071"/>
                </a:lnTo>
                <a:lnTo>
                  <a:pt x="156367" y="168339"/>
                </a:lnTo>
                <a:lnTo>
                  <a:pt x="168921" y="166519"/>
                </a:lnTo>
                <a:lnTo>
                  <a:pt x="183006" y="165305"/>
                </a:lnTo>
                <a:lnTo>
                  <a:pt x="198111" y="164495"/>
                </a:lnTo>
                <a:lnTo>
                  <a:pt x="212943" y="164909"/>
                </a:lnTo>
                <a:lnTo>
                  <a:pt x="227593" y="166136"/>
                </a:lnTo>
                <a:lnTo>
                  <a:pt x="242123" y="167907"/>
                </a:lnTo>
                <a:lnTo>
                  <a:pt x="254667" y="170040"/>
                </a:lnTo>
                <a:lnTo>
                  <a:pt x="265887" y="172415"/>
                </a:lnTo>
                <a:lnTo>
                  <a:pt x="276225" y="174951"/>
                </a:lnTo>
                <a:lnTo>
                  <a:pt x="285021" y="176642"/>
                </a:lnTo>
                <a:lnTo>
                  <a:pt x="292791" y="177769"/>
                </a:lnTo>
                <a:lnTo>
                  <a:pt x="299876" y="178519"/>
                </a:lnTo>
                <a:lnTo>
                  <a:pt x="306504" y="179973"/>
                </a:lnTo>
                <a:lnTo>
                  <a:pt x="312827" y="181894"/>
                </a:lnTo>
                <a:lnTo>
                  <a:pt x="318948" y="184128"/>
                </a:lnTo>
                <a:lnTo>
                  <a:pt x="328289" y="186610"/>
                </a:lnTo>
                <a:lnTo>
                  <a:pt x="348335" y="18859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565"/>
          <p:cNvSpPr/>
          <p:nvPr/>
        </p:nvSpPr>
        <p:spPr>
          <a:xfrm>
            <a:off x="1605914" y="4380547"/>
            <a:ext cx="60009" cy="445771"/>
          </a:xfrm>
          <a:custGeom>
            <a:avLst/>
            <a:gdLst/>
            <a:ahLst/>
            <a:cxnLst/>
            <a:rect l="0" t="0" r="0" b="0"/>
            <a:pathLst>
              <a:path w="60009" h="445771">
                <a:moveTo>
                  <a:pt x="60008" y="0"/>
                </a:moveTo>
                <a:lnTo>
                  <a:pt x="46355" y="0"/>
                </a:lnTo>
                <a:lnTo>
                  <a:pt x="42334" y="953"/>
                </a:lnTo>
                <a:lnTo>
                  <a:pt x="39653" y="2540"/>
                </a:lnTo>
                <a:lnTo>
                  <a:pt x="37865" y="4551"/>
                </a:lnTo>
                <a:lnTo>
                  <a:pt x="36674" y="9701"/>
                </a:lnTo>
                <a:lnTo>
                  <a:pt x="35879" y="16945"/>
                </a:lnTo>
                <a:lnTo>
                  <a:pt x="35350" y="25584"/>
                </a:lnTo>
                <a:lnTo>
                  <a:pt x="34761" y="40263"/>
                </a:lnTo>
                <a:lnTo>
                  <a:pt x="34604" y="46845"/>
                </a:lnTo>
                <a:lnTo>
                  <a:pt x="34384" y="147124"/>
                </a:lnTo>
                <a:lnTo>
                  <a:pt x="32447" y="193333"/>
                </a:lnTo>
                <a:lnTo>
                  <a:pt x="29252" y="242236"/>
                </a:lnTo>
                <a:lnTo>
                  <a:pt x="25216" y="292936"/>
                </a:lnTo>
                <a:lnTo>
                  <a:pt x="21573" y="328641"/>
                </a:lnTo>
                <a:lnTo>
                  <a:pt x="18193" y="354349"/>
                </a:lnTo>
                <a:lnTo>
                  <a:pt x="14986" y="373393"/>
                </a:lnTo>
                <a:lnTo>
                  <a:pt x="12848" y="388946"/>
                </a:lnTo>
                <a:lnTo>
                  <a:pt x="11423" y="402173"/>
                </a:lnTo>
                <a:lnTo>
                  <a:pt x="9840" y="422583"/>
                </a:lnTo>
                <a:lnTo>
                  <a:pt x="9136" y="434830"/>
                </a:lnTo>
                <a:lnTo>
                  <a:pt x="7996" y="438477"/>
                </a:lnTo>
                <a:lnTo>
                  <a:pt x="6283" y="440908"/>
                </a:lnTo>
                <a:lnTo>
                  <a:pt x="0" y="4457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566"/>
          <p:cNvSpPr/>
          <p:nvPr/>
        </p:nvSpPr>
        <p:spPr>
          <a:xfrm>
            <a:off x="3697769" y="4338453"/>
            <a:ext cx="402744" cy="375808"/>
          </a:xfrm>
          <a:custGeom>
            <a:avLst/>
            <a:gdLst/>
            <a:ahLst/>
            <a:cxnLst/>
            <a:rect l="0" t="0" r="0" b="0"/>
            <a:pathLst>
              <a:path w="402744" h="375808">
                <a:moveTo>
                  <a:pt x="85560" y="33522"/>
                </a:moveTo>
                <a:lnTo>
                  <a:pt x="94663" y="24420"/>
                </a:lnTo>
                <a:lnTo>
                  <a:pt x="98296" y="21739"/>
                </a:lnTo>
                <a:lnTo>
                  <a:pt x="109866" y="16060"/>
                </a:lnTo>
                <a:lnTo>
                  <a:pt x="116051" y="12356"/>
                </a:lnTo>
                <a:lnTo>
                  <a:pt x="123033" y="7981"/>
                </a:lnTo>
                <a:lnTo>
                  <a:pt x="129592" y="5065"/>
                </a:lnTo>
                <a:lnTo>
                  <a:pt x="141960" y="1824"/>
                </a:lnTo>
                <a:lnTo>
                  <a:pt x="153807" y="384"/>
                </a:lnTo>
                <a:lnTo>
                  <a:pt x="159633" y="0"/>
                </a:lnTo>
                <a:lnTo>
                  <a:pt x="171187" y="2113"/>
                </a:lnTo>
                <a:lnTo>
                  <a:pt x="198677" y="11231"/>
                </a:lnTo>
                <a:lnTo>
                  <a:pt x="205739" y="12946"/>
                </a:lnTo>
                <a:lnTo>
                  <a:pt x="212352" y="14090"/>
                </a:lnTo>
                <a:lnTo>
                  <a:pt x="218665" y="14852"/>
                </a:lnTo>
                <a:lnTo>
                  <a:pt x="223827" y="17265"/>
                </a:lnTo>
                <a:lnTo>
                  <a:pt x="228221" y="20779"/>
                </a:lnTo>
                <a:lnTo>
                  <a:pt x="236595" y="29763"/>
                </a:lnTo>
                <a:lnTo>
                  <a:pt x="246667" y="40106"/>
                </a:lnTo>
                <a:lnTo>
                  <a:pt x="254953" y="51053"/>
                </a:lnTo>
                <a:lnTo>
                  <a:pt x="261811" y="62269"/>
                </a:lnTo>
                <a:lnTo>
                  <a:pt x="268034" y="73603"/>
                </a:lnTo>
                <a:lnTo>
                  <a:pt x="276893" y="90694"/>
                </a:lnTo>
                <a:lnTo>
                  <a:pt x="278838" y="97354"/>
                </a:lnTo>
                <a:lnTo>
                  <a:pt x="280134" y="104652"/>
                </a:lnTo>
                <a:lnTo>
                  <a:pt x="280999" y="112374"/>
                </a:lnTo>
                <a:lnTo>
                  <a:pt x="281575" y="119427"/>
                </a:lnTo>
                <a:lnTo>
                  <a:pt x="281960" y="126035"/>
                </a:lnTo>
                <a:lnTo>
                  <a:pt x="282216" y="132345"/>
                </a:lnTo>
                <a:lnTo>
                  <a:pt x="281434" y="142266"/>
                </a:lnTo>
                <a:lnTo>
                  <a:pt x="279961" y="154596"/>
                </a:lnTo>
                <a:lnTo>
                  <a:pt x="278025" y="168530"/>
                </a:lnTo>
                <a:lnTo>
                  <a:pt x="275783" y="179725"/>
                </a:lnTo>
                <a:lnTo>
                  <a:pt x="273335" y="189093"/>
                </a:lnTo>
                <a:lnTo>
                  <a:pt x="262564" y="222367"/>
                </a:lnTo>
                <a:lnTo>
                  <a:pt x="258808" y="229903"/>
                </a:lnTo>
                <a:lnTo>
                  <a:pt x="254399" y="236833"/>
                </a:lnTo>
                <a:lnTo>
                  <a:pt x="249554" y="243358"/>
                </a:lnTo>
                <a:lnTo>
                  <a:pt x="245372" y="249612"/>
                </a:lnTo>
                <a:lnTo>
                  <a:pt x="241632" y="255687"/>
                </a:lnTo>
                <a:lnTo>
                  <a:pt x="238185" y="261642"/>
                </a:lnTo>
                <a:lnTo>
                  <a:pt x="229276" y="273339"/>
                </a:lnTo>
                <a:lnTo>
                  <a:pt x="218967" y="283935"/>
                </a:lnTo>
                <a:lnTo>
                  <a:pt x="208035" y="291819"/>
                </a:lnTo>
                <a:lnTo>
                  <a:pt x="200547" y="298112"/>
                </a:lnTo>
                <a:lnTo>
                  <a:pt x="191746" y="306118"/>
                </a:lnTo>
                <a:lnTo>
                  <a:pt x="182068" y="315265"/>
                </a:lnTo>
                <a:lnTo>
                  <a:pt x="173712" y="322316"/>
                </a:lnTo>
                <a:lnTo>
                  <a:pt x="166235" y="327968"/>
                </a:lnTo>
                <a:lnTo>
                  <a:pt x="159347" y="332690"/>
                </a:lnTo>
                <a:lnTo>
                  <a:pt x="152849" y="336789"/>
                </a:lnTo>
                <a:lnTo>
                  <a:pt x="140549" y="343885"/>
                </a:lnTo>
                <a:lnTo>
                  <a:pt x="123652" y="352754"/>
                </a:lnTo>
                <a:lnTo>
                  <a:pt x="90862" y="369418"/>
                </a:lnTo>
                <a:lnTo>
                  <a:pt x="84333" y="371752"/>
                </a:lnTo>
                <a:lnTo>
                  <a:pt x="71997" y="374346"/>
                </a:lnTo>
                <a:lnTo>
                  <a:pt x="65088" y="375038"/>
                </a:lnTo>
                <a:lnTo>
                  <a:pt x="57625" y="375499"/>
                </a:lnTo>
                <a:lnTo>
                  <a:pt x="49792" y="375807"/>
                </a:lnTo>
                <a:lnTo>
                  <a:pt x="42665" y="375059"/>
                </a:lnTo>
                <a:lnTo>
                  <a:pt x="36008" y="373608"/>
                </a:lnTo>
                <a:lnTo>
                  <a:pt x="24485" y="369456"/>
                </a:lnTo>
                <a:lnTo>
                  <a:pt x="12642" y="361763"/>
                </a:lnTo>
                <a:lnTo>
                  <a:pt x="6163" y="356255"/>
                </a:lnTo>
                <a:lnTo>
                  <a:pt x="4054" y="353452"/>
                </a:lnTo>
                <a:lnTo>
                  <a:pt x="1710" y="347798"/>
                </a:lnTo>
                <a:lnTo>
                  <a:pt x="390" y="339259"/>
                </a:lnTo>
                <a:lnTo>
                  <a:pt x="82" y="331013"/>
                </a:lnTo>
                <a:lnTo>
                  <a:pt x="0" y="326147"/>
                </a:lnTo>
                <a:lnTo>
                  <a:pt x="2449" y="315660"/>
                </a:lnTo>
                <a:lnTo>
                  <a:pt x="6712" y="305601"/>
                </a:lnTo>
                <a:lnTo>
                  <a:pt x="11782" y="297956"/>
                </a:lnTo>
                <a:lnTo>
                  <a:pt x="14467" y="295537"/>
                </a:lnTo>
                <a:lnTo>
                  <a:pt x="17210" y="293923"/>
                </a:lnTo>
                <a:lnTo>
                  <a:pt x="28161" y="289113"/>
                </a:lnTo>
                <a:lnTo>
                  <a:pt x="33006" y="286783"/>
                </a:lnTo>
                <a:lnTo>
                  <a:pt x="43471" y="284195"/>
                </a:lnTo>
                <a:lnTo>
                  <a:pt x="53519" y="283044"/>
                </a:lnTo>
                <a:lnTo>
                  <a:pt x="61160" y="282533"/>
                </a:lnTo>
                <a:lnTo>
                  <a:pt x="75351" y="282306"/>
                </a:lnTo>
                <a:lnTo>
                  <a:pt x="110955" y="282160"/>
                </a:lnTo>
                <a:lnTo>
                  <a:pt x="125350" y="285005"/>
                </a:lnTo>
                <a:lnTo>
                  <a:pt x="143520" y="289760"/>
                </a:lnTo>
                <a:lnTo>
                  <a:pt x="194808" y="305024"/>
                </a:lnTo>
                <a:lnTo>
                  <a:pt x="206970" y="308821"/>
                </a:lnTo>
                <a:lnTo>
                  <a:pt x="217935" y="311352"/>
                </a:lnTo>
                <a:lnTo>
                  <a:pt x="228103" y="313039"/>
                </a:lnTo>
                <a:lnTo>
                  <a:pt x="287707" y="320298"/>
                </a:lnTo>
                <a:lnTo>
                  <a:pt x="305097" y="321861"/>
                </a:lnTo>
                <a:lnTo>
                  <a:pt x="321453" y="322903"/>
                </a:lnTo>
                <a:lnTo>
                  <a:pt x="351374" y="324060"/>
                </a:lnTo>
                <a:lnTo>
                  <a:pt x="402743" y="32498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567"/>
          <p:cNvSpPr/>
          <p:nvPr/>
        </p:nvSpPr>
        <p:spPr>
          <a:xfrm>
            <a:off x="4160856" y="4321599"/>
            <a:ext cx="299423" cy="384704"/>
          </a:xfrm>
          <a:custGeom>
            <a:avLst/>
            <a:gdLst/>
            <a:ahLst/>
            <a:cxnLst/>
            <a:rect l="0" t="0" r="0" b="0"/>
            <a:pathLst>
              <a:path w="299423" h="384704">
                <a:moveTo>
                  <a:pt x="85389" y="24658"/>
                </a:moveTo>
                <a:lnTo>
                  <a:pt x="80838" y="11005"/>
                </a:lnTo>
                <a:lnTo>
                  <a:pt x="78545" y="6984"/>
                </a:lnTo>
                <a:lnTo>
                  <a:pt x="76064" y="4303"/>
                </a:lnTo>
                <a:lnTo>
                  <a:pt x="69788" y="0"/>
                </a:lnTo>
                <a:lnTo>
                  <a:pt x="63850" y="7032"/>
                </a:lnTo>
                <a:lnTo>
                  <a:pt x="55813" y="17776"/>
                </a:lnTo>
                <a:lnTo>
                  <a:pt x="49067" y="25727"/>
                </a:lnTo>
                <a:lnTo>
                  <a:pt x="44981" y="32038"/>
                </a:lnTo>
                <a:lnTo>
                  <a:pt x="40353" y="40056"/>
                </a:lnTo>
                <a:lnTo>
                  <a:pt x="35363" y="49210"/>
                </a:lnTo>
                <a:lnTo>
                  <a:pt x="32035" y="57219"/>
                </a:lnTo>
                <a:lnTo>
                  <a:pt x="29818" y="64463"/>
                </a:lnTo>
                <a:lnTo>
                  <a:pt x="28338" y="71197"/>
                </a:lnTo>
                <a:lnTo>
                  <a:pt x="24495" y="83307"/>
                </a:lnTo>
                <a:lnTo>
                  <a:pt x="12605" y="117082"/>
                </a:lnTo>
                <a:lnTo>
                  <a:pt x="8291" y="131042"/>
                </a:lnTo>
                <a:lnTo>
                  <a:pt x="5415" y="142253"/>
                </a:lnTo>
                <a:lnTo>
                  <a:pt x="3498" y="151632"/>
                </a:lnTo>
                <a:lnTo>
                  <a:pt x="2220" y="162647"/>
                </a:lnTo>
                <a:lnTo>
                  <a:pt x="1368" y="174754"/>
                </a:lnTo>
                <a:lnTo>
                  <a:pt x="800" y="187587"/>
                </a:lnTo>
                <a:lnTo>
                  <a:pt x="168" y="222166"/>
                </a:lnTo>
                <a:lnTo>
                  <a:pt x="0" y="242055"/>
                </a:lnTo>
                <a:lnTo>
                  <a:pt x="841" y="257219"/>
                </a:lnTo>
                <a:lnTo>
                  <a:pt x="2353" y="269234"/>
                </a:lnTo>
                <a:lnTo>
                  <a:pt x="4314" y="279148"/>
                </a:lnTo>
                <a:lnTo>
                  <a:pt x="6574" y="287663"/>
                </a:lnTo>
                <a:lnTo>
                  <a:pt x="9033" y="295245"/>
                </a:lnTo>
                <a:lnTo>
                  <a:pt x="11625" y="302204"/>
                </a:lnTo>
                <a:lnTo>
                  <a:pt x="14305" y="308749"/>
                </a:lnTo>
                <a:lnTo>
                  <a:pt x="17045" y="315017"/>
                </a:lnTo>
                <a:lnTo>
                  <a:pt x="19823" y="321101"/>
                </a:lnTo>
                <a:lnTo>
                  <a:pt x="25486" y="328014"/>
                </a:lnTo>
                <a:lnTo>
                  <a:pt x="33071" y="335480"/>
                </a:lnTo>
                <a:lnTo>
                  <a:pt x="48802" y="349491"/>
                </a:lnTo>
                <a:lnTo>
                  <a:pt x="58967" y="358893"/>
                </a:lnTo>
                <a:lnTo>
                  <a:pt x="63965" y="362734"/>
                </a:lnTo>
                <a:lnTo>
                  <a:pt x="69201" y="366247"/>
                </a:lnTo>
                <a:lnTo>
                  <a:pt x="74597" y="369542"/>
                </a:lnTo>
                <a:lnTo>
                  <a:pt x="81052" y="371738"/>
                </a:lnTo>
                <a:lnTo>
                  <a:pt x="88212" y="373202"/>
                </a:lnTo>
                <a:lnTo>
                  <a:pt x="95843" y="374179"/>
                </a:lnTo>
                <a:lnTo>
                  <a:pt x="101884" y="374829"/>
                </a:lnTo>
                <a:lnTo>
                  <a:pt x="111135" y="375552"/>
                </a:lnTo>
                <a:lnTo>
                  <a:pt x="116840" y="375745"/>
                </a:lnTo>
                <a:lnTo>
                  <a:pt x="143988" y="376054"/>
                </a:lnTo>
                <a:lnTo>
                  <a:pt x="150173" y="376080"/>
                </a:lnTo>
                <a:lnTo>
                  <a:pt x="156201" y="375144"/>
                </a:lnTo>
                <a:lnTo>
                  <a:pt x="162124" y="373568"/>
                </a:lnTo>
                <a:lnTo>
                  <a:pt x="167978" y="371565"/>
                </a:lnTo>
                <a:lnTo>
                  <a:pt x="176643" y="367372"/>
                </a:lnTo>
                <a:lnTo>
                  <a:pt x="187182" y="361719"/>
                </a:lnTo>
                <a:lnTo>
                  <a:pt x="208735" y="349723"/>
                </a:lnTo>
                <a:lnTo>
                  <a:pt x="224665" y="341216"/>
                </a:lnTo>
                <a:lnTo>
                  <a:pt x="230627" y="336662"/>
                </a:lnTo>
                <a:lnTo>
                  <a:pt x="239791" y="326522"/>
                </a:lnTo>
                <a:lnTo>
                  <a:pt x="277001" y="281876"/>
                </a:lnTo>
                <a:lnTo>
                  <a:pt x="288977" y="268200"/>
                </a:lnTo>
                <a:lnTo>
                  <a:pt x="292552" y="262266"/>
                </a:lnTo>
                <a:lnTo>
                  <a:pt x="296523" y="250595"/>
                </a:lnTo>
                <a:lnTo>
                  <a:pt x="298289" y="239057"/>
                </a:lnTo>
                <a:lnTo>
                  <a:pt x="299074" y="227579"/>
                </a:lnTo>
                <a:lnTo>
                  <a:pt x="299422" y="216128"/>
                </a:lnTo>
                <a:lnTo>
                  <a:pt x="298562" y="211359"/>
                </a:lnTo>
                <a:lnTo>
                  <a:pt x="295067" y="203522"/>
                </a:lnTo>
                <a:lnTo>
                  <a:pt x="287745" y="193754"/>
                </a:lnTo>
                <a:lnTo>
                  <a:pt x="285063" y="191681"/>
                </a:lnTo>
                <a:lnTo>
                  <a:pt x="279543" y="189378"/>
                </a:lnTo>
                <a:lnTo>
                  <a:pt x="271374" y="188354"/>
                </a:lnTo>
                <a:lnTo>
                  <a:pt x="262346" y="187900"/>
                </a:lnTo>
                <a:lnTo>
                  <a:pt x="255159" y="187697"/>
                </a:lnTo>
                <a:lnTo>
                  <a:pt x="246249" y="190148"/>
                </a:lnTo>
                <a:lnTo>
                  <a:pt x="241207" y="192134"/>
                </a:lnTo>
                <a:lnTo>
                  <a:pt x="235940" y="194411"/>
                </a:lnTo>
                <a:lnTo>
                  <a:pt x="225008" y="199481"/>
                </a:lnTo>
                <a:lnTo>
                  <a:pt x="208143" y="207691"/>
                </a:lnTo>
                <a:lnTo>
                  <a:pt x="202467" y="211450"/>
                </a:lnTo>
                <a:lnTo>
                  <a:pt x="196779" y="215861"/>
                </a:lnTo>
                <a:lnTo>
                  <a:pt x="191081" y="220707"/>
                </a:lnTo>
                <a:lnTo>
                  <a:pt x="185377" y="225842"/>
                </a:lnTo>
                <a:lnTo>
                  <a:pt x="173961" y="236628"/>
                </a:lnTo>
                <a:lnTo>
                  <a:pt x="168249" y="241219"/>
                </a:lnTo>
                <a:lnTo>
                  <a:pt x="162536" y="245232"/>
                </a:lnTo>
                <a:lnTo>
                  <a:pt x="156823" y="248860"/>
                </a:lnTo>
                <a:lnTo>
                  <a:pt x="150156" y="255089"/>
                </a:lnTo>
                <a:lnTo>
                  <a:pt x="142855" y="263051"/>
                </a:lnTo>
                <a:lnTo>
                  <a:pt x="135129" y="272169"/>
                </a:lnTo>
                <a:lnTo>
                  <a:pt x="129026" y="281105"/>
                </a:lnTo>
                <a:lnTo>
                  <a:pt x="124006" y="289921"/>
                </a:lnTo>
                <a:lnTo>
                  <a:pt x="119706" y="298655"/>
                </a:lnTo>
                <a:lnTo>
                  <a:pt x="114934" y="307335"/>
                </a:lnTo>
                <a:lnTo>
                  <a:pt x="109848" y="315979"/>
                </a:lnTo>
                <a:lnTo>
                  <a:pt x="104552" y="324600"/>
                </a:lnTo>
                <a:lnTo>
                  <a:pt x="100069" y="331299"/>
                </a:lnTo>
                <a:lnTo>
                  <a:pt x="92548" y="341283"/>
                </a:lnTo>
                <a:lnTo>
                  <a:pt x="90162" y="347184"/>
                </a:lnTo>
                <a:lnTo>
                  <a:pt x="88571" y="353975"/>
                </a:lnTo>
                <a:lnTo>
                  <a:pt x="86331" y="369566"/>
                </a:lnTo>
                <a:lnTo>
                  <a:pt x="85389" y="38470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568"/>
          <p:cNvSpPr/>
          <p:nvPr/>
        </p:nvSpPr>
        <p:spPr>
          <a:xfrm>
            <a:off x="7744337" y="4281311"/>
            <a:ext cx="299415" cy="476268"/>
          </a:xfrm>
          <a:custGeom>
            <a:avLst/>
            <a:gdLst/>
            <a:ahLst/>
            <a:cxnLst/>
            <a:rect l="0" t="0" r="0" b="0"/>
            <a:pathLst>
              <a:path w="299415" h="476268">
                <a:moveTo>
                  <a:pt x="170938" y="4939"/>
                </a:moveTo>
                <a:lnTo>
                  <a:pt x="161837" y="388"/>
                </a:lnTo>
                <a:lnTo>
                  <a:pt x="159154" y="0"/>
                </a:lnTo>
                <a:lnTo>
                  <a:pt x="157367" y="694"/>
                </a:lnTo>
                <a:lnTo>
                  <a:pt x="149948" y="8651"/>
                </a:lnTo>
                <a:lnTo>
                  <a:pt x="133703" y="25016"/>
                </a:lnTo>
                <a:lnTo>
                  <a:pt x="128018" y="34516"/>
                </a:lnTo>
                <a:lnTo>
                  <a:pt x="120416" y="48470"/>
                </a:lnTo>
                <a:lnTo>
                  <a:pt x="111540" y="65392"/>
                </a:lnTo>
                <a:lnTo>
                  <a:pt x="104669" y="80483"/>
                </a:lnTo>
                <a:lnTo>
                  <a:pt x="99136" y="94354"/>
                </a:lnTo>
                <a:lnTo>
                  <a:pt x="94495" y="107411"/>
                </a:lnTo>
                <a:lnTo>
                  <a:pt x="89496" y="118974"/>
                </a:lnTo>
                <a:lnTo>
                  <a:pt x="84258" y="129540"/>
                </a:lnTo>
                <a:lnTo>
                  <a:pt x="73358" y="149852"/>
                </a:lnTo>
                <a:lnTo>
                  <a:pt x="62164" y="171579"/>
                </a:lnTo>
                <a:lnTo>
                  <a:pt x="57465" y="181755"/>
                </a:lnTo>
                <a:lnTo>
                  <a:pt x="53379" y="191396"/>
                </a:lnTo>
                <a:lnTo>
                  <a:pt x="49703" y="200681"/>
                </a:lnTo>
                <a:lnTo>
                  <a:pt x="45347" y="210681"/>
                </a:lnTo>
                <a:lnTo>
                  <a:pt x="35427" y="231952"/>
                </a:lnTo>
                <a:lnTo>
                  <a:pt x="31067" y="242958"/>
                </a:lnTo>
                <a:lnTo>
                  <a:pt x="27208" y="254106"/>
                </a:lnTo>
                <a:lnTo>
                  <a:pt x="23684" y="265348"/>
                </a:lnTo>
                <a:lnTo>
                  <a:pt x="17227" y="287998"/>
                </a:lnTo>
                <a:lnTo>
                  <a:pt x="14171" y="299373"/>
                </a:lnTo>
                <a:lnTo>
                  <a:pt x="8236" y="319631"/>
                </a:lnTo>
                <a:lnTo>
                  <a:pt x="5320" y="329033"/>
                </a:lnTo>
                <a:lnTo>
                  <a:pt x="3376" y="341017"/>
                </a:lnTo>
                <a:lnTo>
                  <a:pt x="2080" y="354721"/>
                </a:lnTo>
                <a:lnTo>
                  <a:pt x="639" y="381377"/>
                </a:lnTo>
                <a:lnTo>
                  <a:pt x="0" y="399574"/>
                </a:lnTo>
                <a:lnTo>
                  <a:pt x="781" y="408999"/>
                </a:lnTo>
                <a:lnTo>
                  <a:pt x="2256" y="419092"/>
                </a:lnTo>
                <a:lnTo>
                  <a:pt x="4190" y="429631"/>
                </a:lnTo>
                <a:lnTo>
                  <a:pt x="7385" y="437610"/>
                </a:lnTo>
                <a:lnTo>
                  <a:pt x="11420" y="443881"/>
                </a:lnTo>
                <a:lnTo>
                  <a:pt x="20031" y="453389"/>
                </a:lnTo>
                <a:lnTo>
                  <a:pt x="27033" y="460790"/>
                </a:lnTo>
                <a:lnTo>
                  <a:pt x="35860" y="467254"/>
                </a:lnTo>
                <a:lnTo>
                  <a:pt x="40881" y="470312"/>
                </a:lnTo>
                <a:lnTo>
                  <a:pt x="46133" y="472350"/>
                </a:lnTo>
                <a:lnTo>
                  <a:pt x="51540" y="473708"/>
                </a:lnTo>
                <a:lnTo>
                  <a:pt x="57049" y="474615"/>
                </a:lnTo>
                <a:lnTo>
                  <a:pt x="63579" y="475218"/>
                </a:lnTo>
                <a:lnTo>
                  <a:pt x="70790" y="475621"/>
                </a:lnTo>
                <a:lnTo>
                  <a:pt x="85470" y="476068"/>
                </a:lnTo>
                <a:lnTo>
                  <a:pt x="98345" y="476267"/>
                </a:lnTo>
                <a:lnTo>
                  <a:pt x="105397" y="475368"/>
                </a:lnTo>
                <a:lnTo>
                  <a:pt x="112957" y="473816"/>
                </a:lnTo>
                <a:lnTo>
                  <a:pt x="120854" y="471829"/>
                </a:lnTo>
                <a:lnTo>
                  <a:pt x="128976" y="469551"/>
                </a:lnTo>
                <a:lnTo>
                  <a:pt x="145620" y="464480"/>
                </a:lnTo>
                <a:lnTo>
                  <a:pt x="153107" y="461795"/>
                </a:lnTo>
                <a:lnTo>
                  <a:pt x="160003" y="459052"/>
                </a:lnTo>
                <a:lnTo>
                  <a:pt x="166506" y="456271"/>
                </a:lnTo>
                <a:lnTo>
                  <a:pt x="175602" y="451559"/>
                </a:lnTo>
                <a:lnTo>
                  <a:pt x="198411" y="438704"/>
                </a:lnTo>
                <a:lnTo>
                  <a:pt x="209256" y="432228"/>
                </a:lnTo>
                <a:lnTo>
                  <a:pt x="228925" y="419952"/>
                </a:lnTo>
                <a:lnTo>
                  <a:pt x="237219" y="414012"/>
                </a:lnTo>
                <a:lnTo>
                  <a:pt x="244652" y="408147"/>
                </a:lnTo>
                <a:lnTo>
                  <a:pt x="251513" y="402332"/>
                </a:lnTo>
                <a:lnTo>
                  <a:pt x="257039" y="397503"/>
                </a:lnTo>
                <a:lnTo>
                  <a:pt x="265719" y="389596"/>
                </a:lnTo>
                <a:lnTo>
                  <a:pt x="285064" y="370689"/>
                </a:lnTo>
                <a:lnTo>
                  <a:pt x="289884" y="364024"/>
                </a:lnTo>
                <a:lnTo>
                  <a:pt x="295240" y="351540"/>
                </a:lnTo>
                <a:lnTo>
                  <a:pt x="297620" y="339641"/>
                </a:lnTo>
                <a:lnTo>
                  <a:pt x="298961" y="324772"/>
                </a:lnTo>
                <a:lnTo>
                  <a:pt x="299358" y="311794"/>
                </a:lnTo>
                <a:lnTo>
                  <a:pt x="299414" y="306664"/>
                </a:lnTo>
                <a:lnTo>
                  <a:pt x="296936" y="293344"/>
                </a:lnTo>
                <a:lnTo>
                  <a:pt x="292660" y="278851"/>
                </a:lnTo>
                <a:lnTo>
                  <a:pt x="287584" y="266060"/>
                </a:lnTo>
                <a:lnTo>
                  <a:pt x="284896" y="261887"/>
                </a:lnTo>
                <a:lnTo>
                  <a:pt x="282153" y="259105"/>
                </a:lnTo>
                <a:lnTo>
                  <a:pt x="261804" y="245539"/>
                </a:lnTo>
                <a:lnTo>
                  <a:pt x="254375" y="242491"/>
                </a:lnTo>
                <a:lnTo>
                  <a:pt x="246565" y="240459"/>
                </a:lnTo>
                <a:lnTo>
                  <a:pt x="238500" y="239105"/>
                </a:lnTo>
                <a:lnTo>
                  <a:pt x="231219" y="239154"/>
                </a:lnTo>
                <a:lnTo>
                  <a:pt x="224460" y="240140"/>
                </a:lnTo>
                <a:lnTo>
                  <a:pt x="218049" y="241750"/>
                </a:lnTo>
                <a:lnTo>
                  <a:pt x="212823" y="243775"/>
                </a:lnTo>
                <a:lnTo>
                  <a:pt x="204477" y="248566"/>
                </a:lnTo>
                <a:lnTo>
                  <a:pt x="198059" y="253082"/>
                </a:lnTo>
                <a:lnTo>
                  <a:pt x="180769" y="265719"/>
                </a:lnTo>
                <a:lnTo>
                  <a:pt x="172729" y="271185"/>
                </a:lnTo>
                <a:lnTo>
                  <a:pt x="165465" y="275781"/>
                </a:lnTo>
                <a:lnTo>
                  <a:pt x="158716" y="279798"/>
                </a:lnTo>
                <a:lnTo>
                  <a:pt x="153265" y="284380"/>
                </a:lnTo>
                <a:lnTo>
                  <a:pt x="144669" y="294553"/>
                </a:lnTo>
                <a:lnTo>
                  <a:pt x="139137" y="302790"/>
                </a:lnTo>
                <a:lnTo>
                  <a:pt x="125371" y="324642"/>
                </a:lnTo>
                <a:lnTo>
                  <a:pt x="120558" y="334279"/>
                </a:lnTo>
                <a:lnTo>
                  <a:pt x="117349" y="342609"/>
                </a:lnTo>
                <a:lnTo>
                  <a:pt x="115209" y="350067"/>
                </a:lnTo>
                <a:lnTo>
                  <a:pt x="110292" y="365974"/>
                </a:lnTo>
                <a:lnTo>
                  <a:pt x="107648" y="374216"/>
                </a:lnTo>
                <a:lnTo>
                  <a:pt x="102169" y="388455"/>
                </a:lnTo>
                <a:lnTo>
                  <a:pt x="99374" y="394919"/>
                </a:lnTo>
                <a:lnTo>
                  <a:pt x="96269" y="409721"/>
                </a:lnTo>
                <a:lnTo>
                  <a:pt x="94889" y="423919"/>
                </a:lnTo>
                <a:lnTo>
                  <a:pt x="94276" y="433405"/>
                </a:lnTo>
                <a:lnTo>
                  <a:pt x="96543" y="443335"/>
                </a:lnTo>
                <a:lnTo>
                  <a:pt x="100726" y="453147"/>
                </a:lnTo>
                <a:lnTo>
                  <a:pt x="105760" y="460682"/>
                </a:lnTo>
                <a:lnTo>
                  <a:pt x="109389" y="463073"/>
                </a:lnTo>
                <a:lnTo>
                  <a:pt x="113712" y="464667"/>
                </a:lnTo>
                <a:lnTo>
                  <a:pt x="128075" y="46785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569"/>
          <p:cNvSpPr/>
          <p:nvPr/>
        </p:nvSpPr>
        <p:spPr>
          <a:xfrm>
            <a:off x="8271161" y="4279036"/>
            <a:ext cx="285127" cy="409969"/>
          </a:xfrm>
          <a:custGeom>
            <a:avLst/>
            <a:gdLst/>
            <a:ahLst/>
            <a:cxnLst/>
            <a:rect l="0" t="0" r="0" b="0"/>
            <a:pathLst>
              <a:path w="285127" h="409969">
                <a:moveTo>
                  <a:pt x="89883" y="75793"/>
                </a:moveTo>
                <a:lnTo>
                  <a:pt x="89883" y="66692"/>
                </a:lnTo>
                <a:lnTo>
                  <a:pt x="90836" y="63058"/>
                </a:lnTo>
                <a:lnTo>
                  <a:pt x="94435" y="56481"/>
                </a:lnTo>
                <a:lnTo>
                  <a:pt x="96669" y="45303"/>
                </a:lnTo>
                <a:lnTo>
                  <a:pt x="97662" y="32715"/>
                </a:lnTo>
                <a:lnTo>
                  <a:pt x="98221" y="20273"/>
                </a:lnTo>
                <a:lnTo>
                  <a:pt x="98435" y="7533"/>
                </a:lnTo>
                <a:lnTo>
                  <a:pt x="98447" y="3228"/>
                </a:lnTo>
                <a:lnTo>
                  <a:pt x="96546" y="1699"/>
                </a:lnTo>
                <a:lnTo>
                  <a:pt x="89352" y="0"/>
                </a:lnTo>
                <a:lnTo>
                  <a:pt x="86671" y="500"/>
                </a:lnTo>
                <a:lnTo>
                  <a:pt x="84884" y="1785"/>
                </a:lnTo>
                <a:lnTo>
                  <a:pt x="83694" y="3595"/>
                </a:lnTo>
                <a:lnTo>
                  <a:pt x="77289" y="8145"/>
                </a:lnTo>
                <a:lnTo>
                  <a:pt x="72915" y="10692"/>
                </a:lnTo>
                <a:lnTo>
                  <a:pt x="66189" y="17153"/>
                </a:lnTo>
                <a:lnTo>
                  <a:pt x="57894" y="26222"/>
                </a:lnTo>
                <a:lnTo>
                  <a:pt x="48555" y="37031"/>
                </a:lnTo>
                <a:lnTo>
                  <a:pt x="41377" y="46142"/>
                </a:lnTo>
                <a:lnTo>
                  <a:pt x="35638" y="54121"/>
                </a:lnTo>
                <a:lnTo>
                  <a:pt x="30860" y="61345"/>
                </a:lnTo>
                <a:lnTo>
                  <a:pt x="24817" y="73781"/>
                </a:lnTo>
                <a:lnTo>
                  <a:pt x="17931" y="89692"/>
                </a:lnTo>
                <a:lnTo>
                  <a:pt x="10482" y="107919"/>
                </a:lnTo>
                <a:lnTo>
                  <a:pt x="5517" y="122928"/>
                </a:lnTo>
                <a:lnTo>
                  <a:pt x="2207" y="135792"/>
                </a:lnTo>
                <a:lnTo>
                  <a:pt x="0" y="147225"/>
                </a:lnTo>
                <a:lnTo>
                  <a:pt x="434" y="155799"/>
                </a:lnTo>
                <a:lnTo>
                  <a:pt x="2627" y="162468"/>
                </a:lnTo>
                <a:lnTo>
                  <a:pt x="9193" y="172419"/>
                </a:lnTo>
                <a:lnTo>
                  <a:pt x="15286" y="180016"/>
                </a:lnTo>
                <a:lnTo>
                  <a:pt x="21101" y="183375"/>
                </a:lnTo>
                <a:lnTo>
                  <a:pt x="28788" y="186567"/>
                </a:lnTo>
                <a:lnTo>
                  <a:pt x="37724" y="189648"/>
                </a:lnTo>
                <a:lnTo>
                  <a:pt x="45585" y="192654"/>
                </a:lnTo>
                <a:lnTo>
                  <a:pt x="52731" y="195610"/>
                </a:lnTo>
                <a:lnTo>
                  <a:pt x="59401" y="198534"/>
                </a:lnTo>
                <a:lnTo>
                  <a:pt x="66704" y="200483"/>
                </a:lnTo>
                <a:lnTo>
                  <a:pt x="74431" y="201782"/>
                </a:lnTo>
                <a:lnTo>
                  <a:pt x="82439" y="202649"/>
                </a:lnTo>
                <a:lnTo>
                  <a:pt x="90636" y="204179"/>
                </a:lnTo>
                <a:lnTo>
                  <a:pt x="98957" y="206151"/>
                </a:lnTo>
                <a:lnTo>
                  <a:pt x="107363" y="208419"/>
                </a:lnTo>
                <a:lnTo>
                  <a:pt x="121539" y="210883"/>
                </a:lnTo>
                <a:lnTo>
                  <a:pt x="160150" y="216161"/>
                </a:lnTo>
                <a:lnTo>
                  <a:pt x="175780" y="218902"/>
                </a:lnTo>
                <a:lnTo>
                  <a:pt x="188107" y="221681"/>
                </a:lnTo>
                <a:lnTo>
                  <a:pt x="198228" y="224487"/>
                </a:lnTo>
                <a:lnTo>
                  <a:pt x="208785" y="228262"/>
                </a:lnTo>
                <a:lnTo>
                  <a:pt x="219633" y="232685"/>
                </a:lnTo>
                <a:lnTo>
                  <a:pt x="230676" y="237538"/>
                </a:lnTo>
                <a:lnTo>
                  <a:pt x="239943" y="242678"/>
                </a:lnTo>
                <a:lnTo>
                  <a:pt x="248026" y="248010"/>
                </a:lnTo>
                <a:lnTo>
                  <a:pt x="255320" y="253469"/>
                </a:lnTo>
                <a:lnTo>
                  <a:pt x="261134" y="258062"/>
                </a:lnTo>
                <a:lnTo>
                  <a:pt x="265963" y="262075"/>
                </a:lnTo>
                <a:lnTo>
                  <a:pt x="273869" y="270028"/>
                </a:lnTo>
                <a:lnTo>
                  <a:pt x="280557" y="279913"/>
                </a:lnTo>
                <a:lnTo>
                  <a:pt x="284165" y="290656"/>
                </a:lnTo>
                <a:lnTo>
                  <a:pt x="285126" y="296187"/>
                </a:lnTo>
                <a:lnTo>
                  <a:pt x="284815" y="301780"/>
                </a:lnTo>
                <a:lnTo>
                  <a:pt x="281930" y="313075"/>
                </a:lnTo>
                <a:lnTo>
                  <a:pt x="274951" y="334694"/>
                </a:lnTo>
                <a:lnTo>
                  <a:pt x="271364" y="341739"/>
                </a:lnTo>
                <a:lnTo>
                  <a:pt x="267068" y="348340"/>
                </a:lnTo>
                <a:lnTo>
                  <a:pt x="262300" y="354647"/>
                </a:lnTo>
                <a:lnTo>
                  <a:pt x="257215" y="360755"/>
                </a:lnTo>
                <a:lnTo>
                  <a:pt x="251921" y="366733"/>
                </a:lnTo>
                <a:lnTo>
                  <a:pt x="246485" y="372624"/>
                </a:lnTo>
                <a:lnTo>
                  <a:pt x="240957" y="377503"/>
                </a:lnTo>
                <a:lnTo>
                  <a:pt x="235367" y="381708"/>
                </a:lnTo>
                <a:lnTo>
                  <a:pt x="229735" y="385464"/>
                </a:lnTo>
                <a:lnTo>
                  <a:pt x="224076" y="388920"/>
                </a:lnTo>
                <a:lnTo>
                  <a:pt x="218398" y="392178"/>
                </a:lnTo>
                <a:lnTo>
                  <a:pt x="207009" y="398336"/>
                </a:lnTo>
                <a:lnTo>
                  <a:pt x="195597" y="404249"/>
                </a:lnTo>
                <a:lnTo>
                  <a:pt x="189886" y="406206"/>
                </a:lnTo>
                <a:lnTo>
                  <a:pt x="184175" y="407511"/>
                </a:lnTo>
                <a:lnTo>
                  <a:pt x="178462" y="408381"/>
                </a:lnTo>
                <a:lnTo>
                  <a:pt x="172749" y="408961"/>
                </a:lnTo>
                <a:lnTo>
                  <a:pt x="167034" y="409348"/>
                </a:lnTo>
                <a:lnTo>
                  <a:pt x="156558" y="409777"/>
                </a:lnTo>
                <a:lnTo>
                  <a:pt x="148726" y="409968"/>
                </a:lnTo>
                <a:lnTo>
                  <a:pt x="144352" y="409067"/>
                </a:lnTo>
                <a:lnTo>
                  <a:pt x="139531" y="407513"/>
                </a:lnTo>
                <a:lnTo>
                  <a:pt x="134412" y="405525"/>
                </a:lnTo>
                <a:lnTo>
                  <a:pt x="129094" y="403247"/>
                </a:lnTo>
                <a:lnTo>
                  <a:pt x="118106" y="398176"/>
                </a:lnTo>
                <a:lnTo>
                  <a:pt x="109412" y="392747"/>
                </a:lnTo>
                <a:lnTo>
                  <a:pt x="102373" y="387159"/>
                </a:lnTo>
                <a:lnTo>
                  <a:pt x="96069" y="381501"/>
                </a:lnTo>
                <a:lnTo>
                  <a:pt x="94008" y="377706"/>
                </a:lnTo>
                <a:lnTo>
                  <a:pt x="91717" y="368409"/>
                </a:lnTo>
                <a:lnTo>
                  <a:pt x="91106" y="361358"/>
                </a:lnTo>
                <a:lnTo>
                  <a:pt x="90699" y="352847"/>
                </a:lnTo>
                <a:lnTo>
                  <a:pt x="90246" y="334183"/>
                </a:lnTo>
                <a:lnTo>
                  <a:pt x="90044" y="316364"/>
                </a:lnTo>
                <a:lnTo>
                  <a:pt x="90944" y="308564"/>
                </a:lnTo>
                <a:lnTo>
                  <a:pt x="92495" y="301458"/>
                </a:lnTo>
                <a:lnTo>
                  <a:pt x="94483" y="294817"/>
                </a:lnTo>
                <a:lnTo>
                  <a:pt x="97712" y="287532"/>
                </a:lnTo>
                <a:lnTo>
                  <a:pt x="101770" y="279817"/>
                </a:lnTo>
                <a:lnTo>
                  <a:pt x="106381" y="271817"/>
                </a:lnTo>
                <a:lnTo>
                  <a:pt x="119123" y="247688"/>
                </a:lnTo>
                <a:lnTo>
                  <a:pt x="196837" y="93327"/>
                </a:lnTo>
                <a:lnTo>
                  <a:pt x="201190" y="82720"/>
                </a:lnTo>
                <a:lnTo>
                  <a:pt x="204092" y="73744"/>
                </a:lnTo>
                <a:lnTo>
                  <a:pt x="206029" y="65854"/>
                </a:lnTo>
                <a:lnTo>
                  <a:pt x="207318" y="58690"/>
                </a:lnTo>
                <a:lnTo>
                  <a:pt x="208178" y="52008"/>
                </a:lnTo>
                <a:lnTo>
                  <a:pt x="208752" y="45650"/>
                </a:lnTo>
                <a:lnTo>
                  <a:pt x="206849" y="33504"/>
                </a:lnTo>
                <a:lnTo>
                  <a:pt x="205009" y="27598"/>
                </a:lnTo>
                <a:lnTo>
                  <a:pt x="201876" y="22708"/>
                </a:lnTo>
                <a:lnTo>
                  <a:pt x="193316" y="14735"/>
                </a:lnTo>
                <a:lnTo>
                  <a:pt x="188366" y="12228"/>
                </a:lnTo>
                <a:lnTo>
                  <a:pt x="183160" y="10556"/>
                </a:lnTo>
                <a:lnTo>
                  <a:pt x="167036" y="721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1800" dirty="0" smtClean="0"/>
              <a:t>Parents donated fudge for the fundraiser for your classroom. 40 pounds of chocolate fudge sold for $2.15 per pound and vanilla fudge sold for $1.90 per pound. Your class made $158.20. How many pounds of fudge were sold</a:t>
            </a:r>
            <a:r>
              <a:rPr lang="en-US" sz="1800" dirty="0" smtClean="0"/>
              <a:t>?</a:t>
            </a:r>
            <a:endParaRPr lang="en-US" sz="1800" dirty="0"/>
          </a:p>
        </p:txBody>
      </p:sp>
      <p:sp>
        <p:nvSpPr>
          <p:cNvPr id="3" name="Content Placeholder 2"/>
          <p:cNvSpPr>
            <a:spLocks noGrp="1"/>
          </p:cNvSpPr>
          <p:nvPr>
            <p:ph sz="quarter" idx="1"/>
          </p:nvPr>
        </p:nvSpPr>
        <p:spPr/>
        <p:txBody>
          <a:bodyPr/>
          <a:lstStyle/>
          <a:p>
            <a:endParaRPr lang="en-US" dirty="0"/>
          </a:p>
        </p:txBody>
      </p:sp>
      <p:sp>
        <p:nvSpPr>
          <p:cNvPr id="4" name="SMARTPenAnnotation1449"/>
          <p:cNvSpPr/>
          <p:nvPr/>
        </p:nvSpPr>
        <p:spPr>
          <a:xfrm>
            <a:off x="5043487" y="5700712"/>
            <a:ext cx="1" cy="8574"/>
          </a:xfrm>
          <a:custGeom>
            <a:avLst/>
            <a:gdLst/>
            <a:ahLst/>
            <a:cxnLst/>
            <a:rect l="0" t="0" r="0" b="0"/>
            <a:pathLst>
              <a:path w="1" h="8574">
                <a:moveTo>
                  <a:pt x="0" y="8573"/>
                </a:moveTo>
                <a:lnTo>
                  <a:pt x="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450"/>
          <p:cNvSpPr/>
          <p:nvPr/>
        </p:nvSpPr>
        <p:spPr>
          <a:xfrm>
            <a:off x="5266372" y="5777865"/>
            <a:ext cx="8574" cy="8573"/>
          </a:xfrm>
          <a:custGeom>
            <a:avLst/>
            <a:gdLst/>
            <a:ahLst/>
            <a:cxnLst/>
            <a:rect l="0" t="0" r="0" b="0"/>
            <a:pathLst>
              <a:path w="8574" h="8573">
                <a:moveTo>
                  <a:pt x="0" y="8572"/>
                </a:moveTo>
                <a:lnTo>
                  <a:pt x="8573"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451"/>
          <p:cNvSpPr/>
          <p:nvPr/>
        </p:nvSpPr>
        <p:spPr>
          <a:xfrm>
            <a:off x="4794884" y="5769292"/>
            <a:ext cx="188596" cy="145734"/>
          </a:xfrm>
          <a:custGeom>
            <a:avLst/>
            <a:gdLst/>
            <a:ahLst/>
            <a:cxnLst/>
            <a:rect l="0" t="0" r="0" b="0"/>
            <a:pathLst>
              <a:path w="188596" h="145734">
                <a:moveTo>
                  <a:pt x="0" y="0"/>
                </a:moveTo>
                <a:lnTo>
                  <a:pt x="4552" y="13653"/>
                </a:lnTo>
                <a:lnTo>
                  <a:pt x="7797" y="18627"/>
                </a:lnTo>
                <a:lnTo>
                  <a:pt x="11866" y="22895"/>
                </a:lnTo>
                <a:lnTo>
                  <a:pt x="16483" y="26694"/>
                </a:lnTo>
                <a:lnTo>
                  <a:pt x="23371" y="33036"/>
                </a:lnTo>
                <a:lnTo>
                  <a:pt x="41185" y="50243"/>
                </a:lnTo>
                <a:lnTo>
                  <a:pt x="50317" y="58260"/>
                </a:lnTo>
                <a:lnTo>
                  <a:pt x="59262" y="65510"/>
                </a:lnTo>
                <a:lnTo>
                  <a:pt x="68083" y="72249"/>
                </a:lnTo>
                <a:lnTo>
                  <a:pt x="76822" y="78646"/>
                </a:lnTo>
                <a:lnTo>
                  <a:pt x="94151" y="90834"/>
                </a:lnTo>
                <a:lnTo>
                  <a:pt x="103725" y="96751"/>
                </a:lnTo>
                <a:lnTo>
                  <a:pt x="188595" y="14573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452"/>
          <p:cNvSpPr/>
          <p:nvPr/>
        </p:nvSpPr>
        <p:spPr>
          <a:xfrm>
            <a:off x="774382" y="2075897"/>
            <a:ext cx="240031" cy="452991"/>
          </a:xfrm>
          <a:custGeom>
            <a:avLst/>
            <a:gdLst/>
            <a:ahLst/>
            <a:cxnLst/>
            <a:rect l="0" t="0" r="0" b="0"/>
            <a:pathLst>
              <a:path w="240031" h="452991">
                <a:moveTo>
                  <a:pt x="0" y="75800"/>
                </a:moveTo>
                <a:lnTo>
                  <a:pt x="0" y="51937"/>
                </a:lnTo>
                <a:lnTo>
                  <a:pt x="2540" y="41064"/>
                </a:lnTo>
                <a:lnTo>
                  <a:pt x="6844" y="30834"/>
                </a:lnTo>
                <a:lnTo>
                  <a:pt x="11932" y="23113"/>
                </a:lnTo>
                <a:lnTo>
                  <a:pt x="17368" y="16506"/>
                </a:lnTo>
                <a:lnTo>
                  <a:pt x="20151" y="13411"/>
                </a:lnTo>
                <a:lnTo>
                  <a:pt x="23912" y="11347"/>
                </a:lnTo>
                <a:lnTo>
                  <a:pt x="28323" y="9971"/>
                </a:lnTo>
                <a:lnTo>
                  <a:pt x="33170" y="9054"/>
                </a:lnTo>
                <a:lnTo>
                  <a:pt x="38306" y="7490"/>
                </a:lnTo>
                <a:lnTo>
                  <a:pt x="43635" y="5495"/>
                </a:lnTo>
                <a:lnTo>
                  <a:pt x="49092" y="3213"/>
                </a:lnTo>
                <a:lnTo>
                  <a:pt x="54636" y="1691"/>
                </a:lnTo>
                <a:lnTo>
                  <a:pt x="60236" y="677"/>
                </a:lnTo>
                <a:lnTo>
                  <a:pt x="65875" y="0"/>
                </a:lnTo>
                <a:lnTo>
                  <a:pt x="71539" y="502"/>
                </a:lnTo>
                <a:lnTo>
                  <a:pt x="77220" y="1789"/>
                </a:lnTo>
                <a:lnTo>
                  <a:pt x="82913" y="3599"/>
                </a:lnTo>
                <a:lnTo>
                  <a:pt x="88613" y="5759"/>
                </a:lnTo>
                <a:lnTo>
                  <a:pt x="94318" y="8151"/>
                </a:lnTo>
                <a:lnTo>
                  <a:pt x="100026" y="10698"/>
                </a:lnTo>
                <a:lnTo>
                  <a:pt x="104784" y="13349"/>
                </a:lnTo>
                <a:lnTo>
                  <a:pt x="108908" y="16068"/>
                </a:lnTo>
                <a:lnTo>
                  <a:pt x="112611" y="18834"/>
                </a:lnTo>
                <a:lnTo>
                  <a:pt x="116984" y="21630"/>
                </a:lnTo>
                <a:lnTo>
                  <a:pt x="121804" y="24447"/>
                </a:lnTo>
                <a:lnTo>
                  <a:pt x="126923" y="27277"/>
                </a:lnTo>
                <a:lnTo>
                  <a:pt x="132240" y="31069"/>
                </a:lnTo>
                <a:lnTo>
                  <a:pt x="137690" y="35502"/>
                </a:lnTo>
                <a:lnTo>
                  <a:pt x="143228" y="40362"/>
                </a:lnTo>
                <a:lnTo>
                  <a:pt x="147873" y="45507"/>
                </a:lnTo>
                <a:lnTo>
                  <a:pt x="151922" y="50842"/>
                </a:lnTo>
                <a:lnTo>
                  <a:pt x="158961" y="61850"/>
                </a:lnTo>
                <a:lnTo>
                  <a:pt x="165264" y="73093"/>
                </a:lnTo>
                <a:lnTo>
                  <a:pt x="171241" y="86979"/>
                </a:lnTo>
                <a:lnTo>
                  <a:pt x="174168" y="94683"/>
                </a:lnTo>
                <a:lnTo>
                  <a:pt x="176119" y="102676"/>
                </a:lnTo>
                <a:lnTo>
                  <a:pt x="177420" y="110862"/>
                </a:lnTo>
                <a:lnTo>
                  <a:pt x="178288" y="119178"/>
                </a:lnTo>
                <a:lnTo>
                  <a:pt x="177914" y="131388"/>
                </a:lnTo>
                <a:lnTo>
                  <a:pt x="176711" y="146196"/>
                </a:lnTo>
                <a:lnTo>
                  <a:pt x="174958" y="162736"/>
                </a:lnTo>
                <a:lnTo>
                  <a:pt x="171883" y="176620"/>
                </a:lnTo>
                <a:lnTo>
                  <a:pt x="167929" y="188733"/>
                </a:lnTo>
                <a:lnTo>
                  <a:pt x="143344" y="246909"/>
                </a:lnTo>
                <a:lnTo>
                  <a:pt x="136520" y="260358"/>
                </a:lnTo>
                <a:lnTo>
                  <a:pt x="130066" y="271229"/>
                </a:lnTo>
                <a:lnTo>
                  <a:pt x="106019" y="306914"/>
                </a:lnTo>
                <a:lnTo>
                  <a:pt x="91887" y="326790"/>
                </a:lnTo>
                <a:lnTo>
                  <a:pt x="84118" y="337424"/>
                </a:lnTo>
                <a:lnTo>
                  <a:pt x="75129" y="347371"/>
                </a:lnTo>
                <a:lnTo>
                  <a:pt x="65326" y="356860"/>
                </a:lnTo>
                <a:lnTo>
                  <a:pt x="47131" y="373118"/>
                </a:lnTo>
                <a:lnTo>
                  <a:pt x="35870" y="383519"/>
                </a:lnTo>
                <a:lnTo>
                  <a:pt x="30581" y="387626"/>
                </a:lnTo>
                <a:lnTo>
                  <a:pt x="25150" y="391317"/>
                </a:lnTo>
                <a:lnTo>
                  <a:pt x="19624" y="394729"/>
                </a:lnTo>
                <a:lnTo>
                  <a:pt x="16893" y="397957"/>
                </a:lnTo>
                <a:lnTo>
                  <a:pt x="16024" y="401061"/>
                </a:lnTo>
                <a:lnTo>
                  <a:pt x="16924" y="408337"/>
                </a:lnTo>
                <a:lnTo>
                  <a:pt x="17950" y="408934"/>
                </a:lnTo>
                <a:lnTo>
                  <a:pt x="21630" y="409597"/>
                </a:lnTo>
                <a:lnTo>
                  <a:pt x="26803" y="410726"/>
                </a:lnTo>
                <a:lnTo>
                  <a:pt x="42710" y="414521"/>
                </a:lnTo>
                <a:lnTo>
                  <a:pt x="52286" y="415914"/>
                </a:lnTo>
                <a:lnTo>
                  <a:pt x="62480" y="416843"/>
                </a:lnTo>
                <a:lnTo>
                  <a:pt x="82061" y="417875"/>
                </a:lnTo>
                <a:lnTo>
                  <a:pt x="97114" y="418333"/>
                </a:lnTo>
                <a:lnTo>
                  <a:pt x="106653" y="419408"/>
                </a:lnTo>
                <a:lnTo>
                  <a:pt x="117774" y="421077"/>
                </a:lnTo>
                <a:lnTo>
                  <a:pt x="129951" y="423142"/>
                </a:lnTo>
                <a:lnTo>
                  <a:pt x="139974" y="424519"/>
                </a:lnTo>
                <a:lnTo>
                  <a:pt x="148561" y="425437"/>
                </a:lnTo>
                <a:lnTo>
                  <a:pt x="156191" y="426049"/>
                </a:lnTo>
                <a:lnTo>
                  <a:pt x="164135" y="427409"/>
                </a:lnTo>
                <a:lnTo>
                  <a:pt x="172288" y="429269"/>
                </a:lnTo>
                <a:lnTo>
                  <a:pt x="180581" y="431461"/>
                </a:lnTo>
                <a:lnTo>
                  <a:pt x="187062" y="432922"/>
                </a:lnTo>
                <a:lnTo>
                  <a:pt x="192336" y="433897"/>
                </a:lnTo>
                <a:lnTo>
                  <a:pt x="240030" y="4529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453"/>
          <p:cNvSpPr/>
          <p:nvPr/>
        </p:nvSpPr>
        <p:spPr>
          <a:xfrm>
            <a:off x="1091564" y="2520314"/>
            <a:ext cx="1" cy="8574"/>
          </a:xfrm>
          <a:custGeom>
            <a:avLst/>
            <a:gdLst/>
            <a:ahLst/>
            <a:cxnLst/>
            <a:rect l="0" t="0" r="0" b="0"/>
            <a:pathLst>
              <a:path w="1" h="8574">
                <a:moveTo>
                  <a:pt x="0" y="0"/>
                </a:moveTo>
                <a:lnTo>
                  <a:pt x="0"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454"/>
          <p:cNvSpPr/>
          <p:nvPr/>
        </p:nvSpPr>
        <p:spPr>
          <a:xfrm>
            <a:off x="1232593" y="2125980"/>
            <a:ext cx="21850" cy="428626"/>
          </a:xfrm>
          <a:custGeom>
            <a:avLst/>
            <a:gdLst/>
            <a:ahLst/>
            <a:cxnLst/>
            <a:rect l="0" t="0" r="0" b="0"/>
            <a:pathLst>
              <a:path w="21850" h="428626">
                <a:moveTo>
                  <a:pt x="13276" y="0"/>
                </a:moveTo>
                <a:lnTo>
                  <a:pt x="13276" y="48521"/>
                </a:lnTo>
                <a:lnTo>
                  <a:pt x="12324" y="57112"/>
                </a:lnTo>
                <a:lnTo>
                  <a:pt x="10736" y="67602"/>
                </a:lnTo>
                <a:lnTo>
                  <a:pt x="8725" y="79358"/>
                </a:lnTo>
                <a:lnTo>
                  <a:pt x="7385" y="90053"/>
                </a:lnTo>
                <a:lnTo>
                  <a:pt x="6491" y="100040"/>
                </a:lnTo>
                <a:lnTo>
                  <a:pt x="5895" y="109556"/>
                </a:lnTo>
                <a:lnTo>
                  <a:pt x="4546" y="121614"/>
                </a:lnTo>
                <a:lnTo>
                  <a:pt x="506" y="150253"/>
                </a:lnTo>
                <a:lnTo>
                  <a:pt x="0" y="163034"/>
                </a:lnTo>
                <a:lnTo>
                  <a:pt x="616" y="174411"/>
                </a:lnTo>
                <a:lnTo>
                  <a:pt x="1979" y="184854"/>
                </a:lnTo>
                <a:lnTo>
                  <a:pt x="2887" y="200389"/>
                </a:lnTo>
                <a:lnTo>
                  <a:pt x="3896" y="240509"/>
                </a:lnTo>
                <a:lnTo>
                  <a:pt x="5118" y="260352"/>
                </a:lnTo>
                <a:lnTo>
                  <a:pt x="6885" y="279295"/>
                </a:lnTo>
                <a:lnTo>
                  <a:pt x="9015" y="297639"/>
                </a:lnTo>
                <a:lnTo>
                  <a:pt x="10436" y="313678"/>
                </a:lnTo>
                <a:lnTo>
                  <a:pt x="11383" y="328181"/>
                </a:lnTo>
                <a:lnTo>
                  <a:pt x="12435" y="352551"/>
                </a:lnTo>
                <a:lnTo>
                  <a:pt x="12902" y="369732"/>
                </a:lnTo>
                <a:lnTo>
                  <a:pt x="13980" y="378885"/>
                </a:lnTo>
                <a:lnTo>
                  <a:pt x="21849" y="42862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455"/>
          <p:cNvSpPr/>
          <p:nvPr/>
        </p:nvSpPr>
        <p:spPr>
          <a:xfrm>
            <a:off x="1393686" y="2134666"/>
            <a:ext cx="306524" cy="428512"/>
          </a:xfrm>
          <a:custGeom>
            <a:avLst/>
            <a:gdLst/>
            <a:ahLst/>
            <a:cxnLst/>
            <a:rect l="0" t="0" r="0" b="0"/>
            <a:pathLst>
              <a:path w="306524" h="428512">
                <a:moveTo>
                  <a:pt x="289381" y="34176"/>
                </a:moveTo>
                <a:lnTo>
                  <a:pt x="275728" y="25074"/>
                </a:lnTo>
                <a:lnTo>
                  <a:pt x="269802" y="22393"/>
                </a:lnTo>
                <a:lnTo>
                  <a:pt x="263946" y="20606"/>
                </a:lnTo>
                <a:lnTo>
                  <a:pt x="258137" y="19414"/>
                </a:lnTo>
                <a:lnTo>
                  <a:pt x="251406" y="18620"/>
                </a:lnTo>
                <a:lnTo>
                  <a:pt x="244062" y="18090"/>
                </a:lnTo>
                <a:lnTo>
                  <a:pt x="236309" y="17737"/>
                </a:lnTo>
                <a:lnTo>
                  <a:pt x="228282" y="16549"/>
                </a:lnTo>
                <a:lnTo>
                  <a:pt x="220073" y="14805"/>
                </a:lnTo>
                <a:lnTo>
                  <a:pt x="211743" y="12689"/>
                </a:lnTo>
                <a:lnTo>
                  <a:pt x="204285" y="11279"/>
                </a:lnTo>
                <a:lnTo>
                  <a:pt x="197408" y="10339"/>
                </a:lnTo>
                <a:lnTo>
                  <a:pt x="190918" y="9712"/>
                </a:lnTo>
                <a:lnTo>
                  <a:pt x="168467" y="6476"/>
                </a:lnTo>
                <a:lnTo>
                  <a:pt x="154479" y="4279"/>
                </a:lnTo>
                <a:lnTo>
                  <a:pt x="141344" y="2815"/>
                </a:lnTo>
                <a:lnTo>
                  <a:pt x="128777" y="1839"/>
                </a:lnTo>
                <a:lnTo>
                  <a:pt x="116589" y="1188"/>
                </a:lnTo>
                <a:lnTo>
                  <a:pt x="82727" y="465"/>
                </a:lnTo>
                <a:lnTo>
                  <a:pt x="21654" y="0"/>
                </a:lnTo>
                <a:lnTo>
                  <a:pt x="13741" y="915"/>
                </a:lnTo>
                <a:lnTo>
                  <a:pt x="8466" y="2477"/>
                </a:lnTo>
                <a:lnTo>
                  <a:pt x="0" y="7277"/>
                </a:lnTo>
                <a:lnTo>
                  <a:pt x="258" y="8623"/>
                </a:lnTo>
                <a:lnTo>
                  <a:pt x="7515" y="20168"/>
                </a:lnTo>
                <a:lnTo>
                  <a:pt x="12660" y="29855"/>
                </a:lnTo>
                <a:lnTo>
                  <a:pt x="18121" y="40511"/>
                </a:lnTo>
                <a:lnTo>
                  <a:pt x="26551" y="52669"/>
                </a:lnTo>
                <a:lnTo>
                  <a:pt x="32233" y="61762"/>
                </a:lnTo>
                <a:lnTo>
                  <a:pt x="40786" y="75052"/>
                </a:lnTo>
                <a:lnTo>
                  <a:pt x="49353" y="85023"/>
                </a:lnTo>
                <a:lnTo>
                  <a:pt x="55067" y="92017"/>
                </a:lnTo>
                <a:lnTo>
                  <a:pt x="60782" y="101476"/>
                </a:lnTo>
                <a:lnTo>
                  <a:pt x="63956" y="112029"/>
                </a:lnTo>
                <a:lnTo>
                  <a:pt x="70545" y="157081"/>
                </a:lnTo>
                <a:lnTo>
                  <a:pt x="73005" y="168500"/>
                </a:lnTo>
                <a:lnTo>
                  <a:pt x="75598" y="177066"/>
                </a:lnTo>
                <a:lnTo>
                  <a:pt x="81019" y="189122"/>
                </a:lnTo>
                <a:lnTo>
                  <a:pt x="86603" y="197656"/>
                </a:lnTo>
                <a:lnTo>
                  <a:pt x="90378" y="200313"/>
                </a:lnTo>
                <a:lnTo>
                  <a:pt x="99653" y="203265"/>
                </a:lnTo>
                <a:lnTo>
                  <a:pt x="107585" y="204576"/>
                </a:lnTo>
                <a:lnTo>
                  <a:pt x="111033" y="204927"/>
                </a:lnTo>
                <a:lnTo>
                  <a:pt x="140266" y="205315"/>
                </a:lnTo>
                <a:lnTo>
                  <a:pt x="161396" y="205419"/>
                </a:lnTo>
                <a:lnTo>
                  <a:pt x="177387" y="206440"/>
                </a:lnTo>
                <a:lnTo>
                  <a:pt x="189953" y="208074"/>
                </a:lnTo>
                <a:lnTo>
                  <a:pt x="200236" y="210116"/>
                </a:lnTo>
                <a:lnTo>
                  <a:pt x="208996" y="212429"/>
                </a:lnTo>
                <a:lnTo>
                  <a:pt x="216741" y="214924"/>
                </a:lnTo>
                <a:lnTo>
                  <a:pt x="223809" y="217540"/>
                </a:lnTo>
                <a:lnTo>
                  <a:pt x="232331" y="220236"/>
                </a:lnTo>
                <a:lnTo>
                  <a:pt x="251961" y="225772"/>
                </a:lnTo>
                <a:lnTo>
                  <a:pt x="259671" y="229534"/>
                </a:lnTo>
                <a:lnTo>
                  <a:pt x="265765" y="233947"/>
                </a:lnTo>
                <a:lnTo>
                  <a:pt x="270779" y="238794"/>
                </a:lnTo>
                <a:lnTo>
                  <a:pt x="276027" y="242978"/>
                </a:lnTo>
                <a:lnTo>
                  <a:pt x="281431" y="246720"/>
                </a:lnTo>
                <a:lnTo>
                  <a:pt x="286938" y="250167"/>
                </a:lnTo>
                <a:lnTo>
                  <a:pt x="290610" y="254370"/>
                </a:lnTo>
                <a:lnTo>
                  <a:pt x="293058" y="259077"/>
                </a:lnTo>
                <a:lnTo>
                  <a:pt x="296730" y="269387"/>
                </a:lnTo>
                <a:lnTo>
                  <a:pt x="301537" y="280319"/>
                </a:lnTo>
                <a:lnTo>
                  <a:pt x="305048" y="292633"/>
                </a:lnTo>
                <a:lnTo>
                  <a:pt x="305869" y="301763"/>
                </a:lnTo>
                <a:lnTo>
                  <a:pt x="306331" y="315074"/>
                </a:lnTo>
                <a:lnTo>
                  <a:pt x="306487" y="328104"/>
                </a:lnTo>
                <a:lnTo>
                  <a:pt x="306523" y="352990"/>
                </a:lnTo>
                <a:lnTo>
                  <a:pt x="305571" y="356256"/>
                </a:lnTo>
                <a:lnTo>
                  <a:pt x="301974" y="362425"/>
                </a:lnTo>
                <a:lnTo>
                  <a:pt x="294594" y="371253"/>
                </a:lnTo>
                <a:lnTo>
                  <a:pt x="286618" y="377028"/>
                </a:lnTo>
                <a:lnTo>
                  <a:pt x="277675" y="382770"/>
                </a:lnTo>
                <a:lnTo>
                  <a:pt x="270526" y="388497"/>
                </a:lnTo>
                <a:lnTo>
                  <a:pt x="261634" y="394217"/>
                </a:lnTo>
                <a:lnTo>
                  <a:pt x="256595" y="397076"/>
                </a:lnTo>
                <a:lnTo>
                  <a:pt x="245917" y="402792"/>
                </a:lnTo>
                <a:lnTo>
                  <a:pt x="240403" y="405650"/>
                </a:lnTo>
                <a:lnTo>
                  <a:pt x="233869" y="408508"/>
                </a:lnTo>
                <a:lnTo>
                  <a:pt x="226655" y="411366"/>
                </a:lnTo>
                <a:lnTo>
                  <a:pt x="160793" y="42851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456"/>
          <p:cNvSpPr/>
          <p:nvPr/>
        </p:nvSpPr>
        <p:spPr>
          <a:xfrm>
            <a:off x="1965959" y="2323147"/>
            <a:ext cx="214314" cy="205741"/>
          </a:xfrm>
          <a:custGeom>
            <a:avLst/>
            <a:gdLst/>
            <a:ahLst/>
            <a:cxnLst/>
            <a:rect l="0" t="0" r="0" b="0"/>
            <a:pathLst>
              <a:path w="214314" h="205741">
                <a:moveTo>
                  <a:pt x="214313" y="0"/>
                </a:moveTo>
                <a:lnTo>
                  <a:pt x="209762" y="9102"/>
                </a:lnTo>
                <a:lnTo>
                  <a:pt x="205564" y="14640"/>
                </a:lnTo>
                <a:lnTo>
                  <a:pt x="199908" y="21190"/>
                </a:lnTo>
                <a:lnTo>
                  <a:pt x="193280" y="28414"/>
                </a:lnTo>
                <a:lnTo>
                  <a:pt x="186003" y="35135"/>
                </a:lnTo>
                <a:lnTo>
                  <a:pt x="178295" y="41521"/>
                </a:lnTo>
                <a:lnTo>
                  <a:pt x="170298" y="47683"/>
                </a:lnTo>
                <a:lnTo>
                  <a:pt x="157348" y="59411"/>
                </a:lnTo>
                <a:lnTo>
                  <a:pt x="76731" y="135525"/>
                </a:lnTo>
                <a:lnTo>
                  <a:pt x="0" y="20574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457"/>
          <p:cNvSpPr/>
          <p:nvPr/>
        </p:nvSpPr>
        <p:spPr>
          <a:xfrm>
            <a:off x="1974532" y="2357437"/>
            <a:ext cx="214313" cy="265749"/>
          </a:xfrm>
          <a:custGeom>
            <a:avLst/>
            <a:gdLst/>
            <a:ahLst/>
            <a:cxnLst/>
            <a:rect l="0" t="0" r="0" b="0"/>
            <a:pathLst>
              <a:path w="214313" h="265749">
                <a:moveTo>
                  <a:pt x="0" y="0"/>
                </a:moveTo>
                <a:lnTo>
                  <a:pt x="13652" y="9102"/>
                </a:lnTo>
                <a:lnTo>
                  <a:pt x="18627" y="12735"/>
                </a:lnTo>
                <a:lnTo>
                  <a:pt x="22895" y="16110"/>
                </a:lnTo>
                <a:lnTo>
                  <a:pt x="26693" y="19313"/>
                </a:lnTo>
                <a:lnTo>
                  <a:pt x="31131" y="22400"/>
                </a:lnTo>
                <a:lnTo>
                  <a:pt x="35994" y="25411"/>
                </a:lnTo>
                <a:lnTo>
                  <a:pt x="41141" y="28371"/>
                </a:lnTo>
                <a:lnTo>
                  <a:pt x="45525" y="32249"/>
                </a:lnTo>
                <a:lnTo>
                  <a:pt x="49400" y="36739"/>
                </a:lnTo>
                <a:lnTo>
                  <a:pt x="52936" y="41638"/>
                </a:lnTo>
                <a:lnTo>
                  <a:pt x="76115" y="71286"/>
                </a:lnTo>
                <a:lnTo>
                  <a:pt x="83129" y="80862"/>
                </a:lnTo>
                <a:lnTo>
                  <a:pt x="88756" y="89150"/>
                </a:lnTo>
                <a:lnTo>
                  <a:pt x="93461" y="96581"/>
                </a:lnTo>
                <a:lnTo>
                  <a:pt x="97550" y="104392"/>
                </a:lnTo>
                <a:lnTo>
                  <a:pt x="101228" y="112458"/>
                </a:lnTo>
                <a:lnTo>
                  <a:pt x="104633" y="120692"/>
                </a:lnTo>
                <a:lnTo>
                  <a:pt x="109760" y="129039"/>
                </a:lnTo>
                <a:lnTo>
                  <a:pt x="116036" y="137461"/>
                </a:lnTo>
                <a:lnTo>
                  <a:pt x="123077" y="145933"/>
                </a:lnTo>
                <a:lnTo>
                  <a:pt x="128724" y="154439"/>
                </a:lnTo>
                <a:lnTo>
                  <a:pt x="133441" y="162967"/>
                </a:lnTo>
                <a:lnTo>
                  <a:pt x="137538" y="171509"/>
                </a:lnTo>
                <a:lnTo>
                  <a:pt x="143127" y="180062"/>
                </a:lnTo>
                <a:lnTo>
                  <a:pt x="149711" y="188621"/>
                </a:lnTo>
                <a:lnTo>
                  <a:pt x="162741" y="203847"/>
                </a:lnTo>
                <a:lnTo>
                  <a:pt x="171707" y="213789"/>
                </a:lnTo>
                <a:lnTo>
                  <a:pt x="175431" y="218726"/>
                </a:lnTo>
                <a:lnTo>
                  <a:pt x="178867" y="223922"/>
                </a:lnTo>
                <a:lnTo>
                  <a:pt x="182109" y="229291"/>
                </a:lnTo>
                <a:lnTo>
                  <a:pt x="186176" y="234776"/>
                </a:lnTo>
                <a:lnTo>
                  <a:pt x="190793" y="240337"/>
                </a:lnTo>
                <a:lnTo>
                  <a:pt x="200049" y="250644"/>
                </a:lnTo>
                <a:lnTo>
                  <a:pt x="214312" y="26574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458"/>
          <p:cNvSpPr/>
          <p:nvPr/>
        </p:nvSpPr>
        <p:spPr>
          <a:xfrm>
            <a:off x="2416161" y="2228850"/>
            <a:ext cx="227027" cy="214127"/>
          </a:xfrm>
          <a:custGeom>
            <a:avLst/>
            <a:gdLst/>
            <a:ahLst/>
            <a:cxnLst/>
            <a:rect l="0" t="0" r="0" b="0"/>
            <a:pathLst>
              <a:path w="227027" h="214127">
                <a:moveTo>
                  <a:pt x="55576" y="0"/>
                </a:moveTo>
                <a:lnTo>
                  <a:pt x="55576" y="11931"/>
                </a:lnTo>
                <a:lnTo>
                  <a:pt x="54623" y="14621"/>
                </a:lnTo>
                <a:lnTo>
                  <a:pt x="51025" y="20151"/>
                </a:lnTo>
                <a:lnTo>
                  <a:pt x="48791" y="25783"/>
                </a:lnTo>
                <a:lnTo>
                  <a:pt x="46845" y="32414"/>
                </a:lnTo>
                <a:lnTo>
                  <a:pt x="44993" y="36849"/>
                </a:lnTo>
                <a:lnTo>
                  <a:pt x="42806" y="41711"/>
                </a:lnTo>
                <a:lnTo>
                  <a:pt x="37835" y="52193"/>
                </a:lnTo>
                <a:lnTo>
                  <a:pt x="35176" y="57655"/>
                </a:lnTo>
                <a:lnTo>
                  <a:pt x="17782" y="97199"/>
                </a:lnTo>
                <a:lnTo>
                  <a:pt x="13235" y="111471"/>
                </a:lnTo>
                <a:lnTo>
                  <a:pt x="10204" y="124797"/>
                </a:lnTo>
                <a:lnTo>
                  <a:pt x="8183" y="137490"/>
                </a:lnTo>
                <a:lnTo>
                  <a:pt x="5883" y="147857"/>
                </a:lnTo>
                <a:lnTo>
                  <a:pt x="3397" y="156674"/>
                </a:lnTo>
                <a:lnTo>
                  <a:pt x="788" y="164457"/>
                </a:lnTo>
                <a:lnTo>
                  <a:pt x="0" y="170598"/>
                </a:lnTo>
                <a:lnTo>
                  <a:pt x="428" y="175644"/>
                </a:lnTo>
                <a:lnTo>
                  <a:pt x="1666" y="179961"/>
                </a:lnTo>
                <a:lnTo>
                  <a:pt x="3443" y="184744"/>
                </a:lnTo>
                <a:lnTo>
                  <a:pt x="5581" y="189838"/>
                </a:lnTo>
                <a:lnTo>
                  <a:pt x="7958" y="195138"/>
                </a:lnTo>
                <a:lnTo>
                  <a:pt x="9544" y="199624"/>
                </a:lnTo>
                <a:lnTo>
                  <a:pt x="10600" y="203568"/>
                </a:lnTo>
                <a:lnTo>
                  <a:pt x="11305" y="207149"/>
                </a:lnTo>
                <a:lnTo>
                  <a:pt x="12727" y="209537"/>
                </a:lnTo>
                <a:lnTo>
                  <a:pt x="14627" y="211128"/>
                </a:lnTo>
                <a:lnTo>
                  <a:pt x="16847" y="212190"/>
                </a:lnTo>
                <a:lnTo>
                  <a:pt x="21853" y="213369"/>
                </a:lnTo>
                <a:lnTo>
                  <a:pt x="24522" y="213683"/>
                </a:lnTo>
                <a:lnTo>
                  <a:pt x="29158" y="213893"/>
                </a:lnTo>
                <a:lnTo>
                  <a:pt x="41930" y="214126"/>
                </a:lnTo>
                <a:lnTo>
                  <a:pt x="48383" y="213235"/>
                </a:lnTo>
                <a:lnTo>
                  <a:pt x="54591" y="211689"/>
                </a:lnTo>
                <a:lnTo>
                  <a:pt x="60634" y="209706"/>
                </a:lnTo>
                <a:lnTo>
                  <a:pt x="68473" y="206479"/>
                </a:lnTo>
                <a:lnTo>
                  <a:pt x="77509" y="202423"/>
                </a:lnTo>
                <a:lnTo>
                  <a:pt x="97709" y="192835"/>
                </a:lnTo>
                <a:lnTo>
                  <a:pt x="153011" y="165541"/>
                </a:lnTo>
                <a:lnTo>
                  <a:pt x="166253" y="157985"/>
                </a:lnTo>
                <a:lnTo>
                  <a:pt x="180795" y="149138"/>
                </a:lnTo>
                <a:lnTo>
                  <a:pt x="227026" y="12001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459"/>
          <p:cNvSpPr/>
          <p:nvPr/>
        </p:nvSpPr>
        <p:spPr>
          <a:xfrm>
            <a:off x="2600325" y="2263139"/>
            <a:ext cx="17145" cy="334329"/>
          </a:xfrm>
          <a:custGeom>
            <a:avLst/>
            <a:gdLst/>
            <a:ahLst/>
            <a:cxnLst/>
            <a:rect l="0" t="0" r="0" b="0"/>
            <a:pathLst>
              <a:path w="17145" h="334329">
                <a:moveTo>
                  <a:pt x="8572" y="0"/>
                </a:moveTo>
                <a:lnTo>
                  <a:pt x="4021" y="4552"/>
                </a:lnTo>
                <a:lnTo>
                  <a:pt x="2680" y="6845"/>
                </a:lnTo>
                <a:lnTo>
                  <a:pt x="1787" y="9326"/>
                </a:lnTo>
                <a:lnTo>
                  <a:pt x="1191" y="11932"/>
                </a:lnTo>
                <a:lnTo>
                  <a:pt x="794" y="18433"/>
                </a:lnTo>
                <a:lnTo>
                  <a:pt x="352" y="38355"/>
                </a:lnTo>
                <a:lnTo>
                  <a:pt x="0" y="213524"/>
                </a:lnTo>
                <a:lnTo>
                  <a:pt x="953" y="227122"/>
                </a:lnTo>
                <a:lnTo>
                  <a:pt x="5891" y="276952"/>
                </a:lnTo>
                <a:lnTo>
                  <a:pt x="6785" y="288457"/>
                </a:lnTo>
                <a:lnTo>
                  <a:pt x="7778" y="305368"/>
                </a:lnTo>
                <a:lnTo>
                  <a:pt x="8219" y="316060"/>
                </a:lnTo>
                <a:lnTo>
                  <a:pt x="9289" y="320244"/>
                </a:lnTo>
                <a:lnTo>
                  <a:pt x="10955" y="323986"/>
                </a:lnTo>
                <a:lnTo>
                  <a:pt x="17144" y="33432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460"/>
          <p:cNvSpPr/>
          <p:nvPr/>
        </p:nvSpPr>
        <p:spPr>
          <a:xfrm>
            <a:off x="2671814" y="2298489"/>
            <a:ext cx="262113" cy="247032"/>
          </a:xfrm>
          <a:custGeom>
            <a:avLst/>
            <a:gdLst/>
            <a:ahLst/>
            <a:cxnLst/>
            <a:rect l="0" t="0" r="0" b="0"/>
            <a:pathLst>
              <a:path w="262113" h="247032">
                <a:moveTo>
                  <a:pt x="177113" y="24658"/>
                </a:moveTo>
                <a:lnTo>
                  <a:pt x="172562" y="11006"/>
                </a:lnTo>
                <a:lnTo>
                  <a:pt x="170269" y="6984"/>
                </a:lnTo>
                <a:lnTo>
                  <a:pt x="167788" y="4303"/>
                </a:lnTo>
                <a:lnTo>
                  <a:pt x="165181" y="2515"/>
                </a:lnTo>
                <a:lnTo>
                  <a:pt x="159745" y="529"/>
                </a:lnTo>
                <a:lnTo>
                  <a:pt x="156962" y="0"/>
                </a:lnTo>
                <a:lnTo>
                  <a:pt x="148789" y="1951"/>
                </a:lnTo>
                <a:lnTo>
                  <a:pt x="143943" y="3805"/>
                </a:lnTo>
                <a:lnTo>
                  <a:pt x="136902" y="6946"/>
                </a:lnTo>
                <a:lnTo>
                  <a:pt x="118919" y="15516"/>
                </a:lnTo>
                <a:lnTo>
                  <a:pt x="87375" y="31051"/>
                </a:lnTo>
                <a:lnTo>
                  <a:pt x="78235" y="36540"/>
                </a:lnTo>
                <a:lnTo>
                  <a:pt x="70237" y="42104"/>
                </a:lnTo>
                <a:lnTo>
                  <a:pt x="63000" y="47719"/>
                </a:lnTo>
                <a:lnTo>
                  <a:pt x="56270" y="52414"/>
                </a:lnTo>
                <a:lnTo>
                  <a:pt x="49878" y="56497"/>
                </a:lnTo>
                <a:lnTo>
                  <a:pt x="43712" y="60172"/>
                </a:lnTo>
                <a:lnTo>
                  <a:pt x="38649" y="64526"/>
                </a:lnTo>
                <a:lnTo>
                  <a:pt x="34321" y="69334"/>
                </a:lnTo>
                <a:lnTo>
                  <a:pt x="30484" y="74445"/>
                </a:lnTo>
                <a:lnTo>
                  <a:pt x="26973" y="80709"/>
                </a:lnTo>
                <a:lnTo>
                  <a:pt x="23679" y="87743"/>
                </a:lnTo>
                <a:lnTo>
                  <a:pt x="20531" y="95290"/>
                </a:lnTo>
                <a:lnTo>
                  <a:pt x="16528" y="103178"/>
                </a:lnTo>
                <a:lnTo>
                  <a:pt x="11954" y="111295"/>
                </a:lnTo>
                <a:lnTo>
                  <a:pt x="6999" y="119563"/>
                </a:lnTo>
                <a:lnTo>
                  <a:pt x="3696" y="127933"/>
                </a:lnTo>
                <a:lnTo>
                  <a:pt x="1494" y="136371"/>
                </a:lnTo>
                <a:lnTo>
                  <a:pt x="26" y="144853"/>
                </a:lnTo>
                <a:lnTo>
                  <a:pt x="0" y="152413"/>
                </a:lnTo>
                <a:lnTo>
                  <a:pt x="935" y="159358"/>
                </a:lnTo>
                <a:lnTo>
                  <a:pt x="2511" y="165893"/>
                </a:lnTo>
                <a:lnTo>
                  <a:pt x="3562" y="172155"/>
                </a:lnTo>
                <a:lnTo>
                  <a:pt x="4262" y="178234"/>
                </a:lnTo>
                <a:lnTo>
                  <a:pt x="4729" y="184192"/>
                </a:lnTo>
                <a:lnTo>
                  <a:pt x="5993" y="189117"/>
                </a:lnTo>
                <a:lnTo>
                  <a:pt x="7788" y="193352"/>
                </a:lnTo>
                <a:lnTo>
                  <a:pt x="9937" y="197128"/>
                </a:lnTo>
                <a:lnTo>
                  <a:pt x="14865" y="206404"/>
                </a:lnTo>
                <a:lnTo>
                  <a:pt x="17513" y="211544"/>
                </a:lnTo>
                <a:lnTo>
                  <a:pt x="21183" y="215924"/>
                </a:lnTo>
                <a:lnTo>
                  <a:pt x="25534" y="219796"/>
                </a:lnTo>
                <a:lnTo>
                  <a:pt x="30341" y="223330"/>
                </a:lnTo>
                <a:lnTo>
                  <a:pt x="35450" y="226639"/>
                </a:lnTo>
                <a:lnTo>
                  <a:pt x="40761" y="229797"/>
                </a:lnTo>
                <a:lnTo>
                  <a:pt x="46206" y="232855"/>
                </a:lnTo>
                <a:lnTo>
                  <a:pt x="54600" y="235846"/>
                </a:lnTo>
                <a:lnTo>
                  <a:pt x="64957" y="238792"/>
                </a:lnTo>
                <a:lnTo>
                  <a:pt x="76625" y="241709"/>
                </a:lnTo>
                <a:lnTo>
                  <a:pt x="86308" y="243654"/>
                </a:lnTo>
                <a:lnTo>
                  <a:pt x="94669" y="244950"/>
                </a:lnTo>
                <a:lnTo>
                  <a:pt x="102148" y="245815"/>
                </a:lnTo>
                <a:lnTo>
                  <a:pt x="111896" y="246391"/>
                </a:lnTo>
                <a:lnTo>
                  <a:pt x="135428" y="247031"/>
                </a:lnTo>
                <a:lnTo>
                  <a:pt x="146465" y="246249"/>
                </a:lnTo>
                <a:lnTo>
                  <a:pt x="156681" y="244775"/>
                </a:lnTo>
                <a:lnTo>
                  <a:pt x="166349" y="242840"/>
                </a:lnTo>
                <a:lnTo>
                  <a:pt x="174700" y="240598"/>
                </a:lnTo>
                <a:lnTo>
                  <a:pt x="182172" y="238150"/>
                </a:lnTo>
                <a:lnTo>
                  <a:pt x="189058" y="235566"/>
                </a:lnTo>
                <a:lnTo>
                  <a:pt x="195554" y="232891"/>
                </a:lnTo>
                <a:lnTo>
                  <a:pt x="201790" y="230155"/>
                </a:lnTo>
                <a:lnTo>
                  <a:pt x="207851" y="227379"/>
                </a:lnTo>
                <a:lnTo>
                  <a:pt x="212845" y="223623"/>
                </a:lnTo>
                <a:lnTo>
                  <a:pt x="217127" y="219214"/>
                </a:lnTo>
                <a:lnTo>
                  <a:pt x="220934" y="214369"/>
                </a:lnTo>
                <a:lnTo>
                  <a:pt x="226330" y="209235"/>
                </a:lnTo>
                <a:lnTo>
                  <a:pt x="232784" y="203907"/>
                </a:lnTo>
                <a:lnTo>
                  <a:pt x="239945" y="198450"/>
                </a:lnTo>
                <a:lnTo>
                  <a:pt x="245671" y="191954"/>
                </a:lnTo>
                <a:lnTo>
                  <a:pt x="250441" y="184766"/>
                </a:lnTo>
                <a:lnTo>
                  <a:pt x="254573" y="177117"/>
                </a:lnTo>
                <a:lnTo>
                  <a:pt x="257328" y="169160"/>
                </a:lnTo>
                <a:lnTo>
                  <a:pt x="259165" y="160998"/>
                </a:lnTo>
                <a:lnTo>
                  <a:pt x="260389" y="152698"/>
                </a:lnTo>
                <a:lnTo>
                  <a:pt x="261206" y="145261"/>
                </a:lnTo>
                <a:lnTo>
                  <a:pt x="261750" y="138397"/>
                </a:lnTo>
                <a:lnTo>
                  <a:pt x="262112" y="131917"/>
                </a:lnTo>
                <a:lnTo>
                  <a:pt x="261402" y="124739"/>
                </a:lnTo>
                <a:lnTo>
                  <a:pt x="259976" y="117096"/>
                </a:lnTo>
                <a:lnTo>
                  <a:pt x="258072" y="109144"/>
                </a:lnTo>
                <a:lnTo>
                  <a:pt x="254898" y="101937"/>
                </a:lnTo>
                <a:lnTo>
                  <a:pt x="250877" y="95227"/>
                </a:lnTo>
                <a:lnTo>
                  <a:pt x="241330" y="81740"/>
                </a:lnTo>
                <a:lnTo>
                  <a:pt x="230736" y="66220"/>
                </a:lnTo>
                <a:lnTo>
                  <a:pt x="225244" y="59034"/>
                </a:lnTo>
                <a:lnTo>
                  <a:pt x="219678" y="52338"/>
                </a:lnTo>
                <a:lnTo>
                  <a:pt x="209366" y="40770"/>
                </a:lnTo>
                <a:lnTo>
                  <a:pt x="194258" y="2465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461"/>
          <p:cNvSpPr/>
          <p:nvPr/>
        </p:nvSpPr>
        <p:spPr>
          <a:xfrm>
            <a:off x="3114675" y="2348864"/>
            <a:ext cx="33936" cy="291467"/>
          </a:xfrm>
          <a:custGeom>
            <a:avLst/>
            <a:gdLst/>
            <a:ahLst/>
            <a:cxnLst/>
            <a:rect l="0" t="0" r="0" b="0"/>
            <a:pathLst>
              <a:path w="33936" h="291467">
                <a:moveTo>
                  <a:pt x="0" y="0"/>
                </a:moveTo>
                <a:lnTo>
                  <a:pt x="4550" y="13653"/>
                </a:lnTo>
                <a:lnTo>
                  <a:pt x="6843" y="22437"/>
                </a:lnTo>
                <a:lnTo>
                  <a:pt x="11931" y="44897"/>
                </a:lnTo>
                <a:lnTo>
                  <a:pt x="14621" y="61364"/>
                </a:lnTo>
                <a:lnTo>
                  <a:pt x="20150" y="102521"/>
                </a:lnTo>
                <a:lnTo>
                  <a:pt x="22006" y="119782"/>
                </a:lnTo>
                <a:lnTo>
                  <a:pt x="23243" y="134148"/>
                </a:lnTo>
                <a:lnTo>
                  <a:pt x="24617" y="156777"/>
                </a:lnTo>
                <a:lnTo>
                  <a:pt x="25228" y="173184"/>
                </a:lnTo>
                <a:lnTo>
                  <a:pt x="25620" y="205130"/>
                </a:lnTo>
                <a:lnTo>
                  <a:pt x="25674" y="218487"/>
                </a:lnTo>
                <a:lnTo>
                  <a:pt x="26641" y="224715"/>
                </a:lnTo>
                <a:lnTo>
                  <a:pt x="28238" y="230773"/>
                </a:lnTo>
                <a:lnTo>
                  <a:pt x="30255" y="236716"/>
                </a:lnTo>
                <a:lnTo>
                  <a:pt x="31600" y="243536"/>
                </a:lnTo>
                <a:lnTo>
                  <a:pt x="32497" y="250940"/>
                </a:lnTo>
                <a:lnTo>
                  <a:pt x="33493" y="264882"/>
                </a:lnTo>
                <a:lnTo>
                  <a:pt x="33935" y="274253"/>
                </a:lnTo>
                <a:lnTo>
                  <a:pt x="33101" y="278086"/>
                </a:lnTo>
                <a:lnTo>
                  <a:pt x="31592" y="281593"/>
                </a:lnTo>
                <a:lnTo>
                  <a:pt x="25717" y="29146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462"/>
          <p:cNvSpPr/>
          <p:nvPr/>
        </p:nvSpPr>
        <p:spPr>
          <a:xfrm>
            <a:off x="3226117" y="2374582"/>
            <a:ext cx="178336" cy="274321"/>
          </a:xfrm>
          <a:custGeom>
            <a:avLst/>
            <a:gdLst/>
            <a:ahLst/>
            <a:cxnLst/>
            <a:rect l="0" t="0" r="0" b="0"/>
            <a:pathLst>
              <a:path w="178336" h="274321">
                <a:moveTo>
                  <a:pt x="0" y="0"/>
                </a:moveTo>
                <a:lnTo>
                  <a:pt x="9102" y="13653"/>
                </a:lnTo>
                <a:lnTo>
                  <a:pt x="11783" y="18627"/>
                </a:lnTo>
                <a:lnTo>
                  <a:pt x="14762" y="26694"/>
                </a:lnTo>
                <a:lnTo>
                  <a:pt x="15556" y="33036"/>
                </a:lnTo>
                <a:lnTo>
                  <a:pt x="16086" y="41074"/>
                </a:lnTo>
                <a:lnTo>
                  <a:pt x="16439" y="50243"/>
                </a:lnTo>
                <a:lnTo>
                  <a:pt x="16936" y="81350"/>
                </a:lnTo>
                <a:lnTo>
                  <a:pt x="16053" y="99001"/>
                </a:lnTo>
                <a:lnTo>
                  <a:pt x="12532" y="146553"/>
                </a:lnTo>
                <a:lnTo>
                  <a:pt x="10260" y="165330"/>
                </a:lnTo>
                <a:lnTo>
                  <a:pt x="7792" y="179752"/>
                </a:lnTo>
                <a:lnTo>
                  <a:pt x="5195" y="191272"/>
                </a:lnTo>
                <a:lnTo>
                  <a:pt x="4416" y="198000"/>
                </a:lnTo>
                <a:lnTo>
                  <a:pt x="4849" y="201533"/>
                </a:lnTo>
                <a:lnTo>
                  <a:pt x="6090" y="202935"/>
                </a:lnTo>
                <a:lnTo>
                  <a:pt x="6918" y="202918"/>
                </a:lnTo>
                <a:lnTo>
                  <a:pt x="7469" y="201953"/>
                </a:lnTo>
                <a:lnTo>
                  <a:pt x="7837" y="200358"/>
                </a:lnTo>
                <a:lnTo>
                  <a:pt x="10786" y="196045"/>
                </a:lnTo>
                <a:lnTo>
                  <a:pt x="15271" y="190001"/>
                </a:lnTo>
                <a:lnTo>
                  <a:pt x="17801" y="185722"/>
                </a:lnTo>
                <a:lnTo>
                  <a:pt x="20440" y="180965"/>
                </a:lnTo>
                <a:lnTo>
                  <a:pt x="24104" y="176841"/>
                </a:lnTo>
                <a:lnTo>
                  <a:pt x="28452" y="173139"/>
                </a:lnTo>
                <a:lnTo>
                  <a:pt x="33255" y="169718"/>
                </a:lnTo>
                <a:lnTo>
                  <a:pt x="38363" y="166486"/>
                </a:lnTo>
                <a:lnTo>
                  <a:pt x="43673" y="163378"/>
                </a:lnTo>
                <a:lnTo>
                  <a:pt x="49117" y="160354"/>
                </a:lnTo>
                <a:lnTo>
                  <a:pt x="60248" y="154453"/>
                </a:lnTo>
                <a:lnTo>
                  <a:pt x="65882" y="151546"/>
                </a:lnTo>
                <a:lnTo>
                  <a:pt x="72497" y="147703"/>
                </a:lnTo>
                <a:lnTo>
                  <a:pt x="87466" y="138353"/>
                </a:lnTo>
                <a:lnTo>
                  <a:pt x="93553" y="135098"/>
                </a:lnTo>
                <a:lnTo>
                  <a:pt x="98564" y="132928"/>
                </a:lnTo>
                <a:lnTo>
                  <a:pt x="102856" y="131481"/>
                </a:lnTo>
                <a:lnTo>
                  <a:pt x="107624" y="130517"/>
                </a:lnTo>
                <a:lnTo>
                  <a:pt x="112707" y="129874"/>
                </a:lnTo>
                <a:lnTo>
                  <a:pt x="118000" y="129445"/>
                </a:lnTo>
                <a:lnTo>
                  <a:pt x="123434" y="130112"/>
                </a:lnTo>
                <a:lnTo>
                  <a:pt x="128962" y="131509"/>
                </a:lnTo>
                <a:lnTo>
                  <a:pt x="142420" y="136044"/>
                </a:lnTo>
                <a:lnTo>
                  <a:pt x="146800" y="139204"/>
                </a:lnTo>
                <a:lnTo>
                  <a:pt x="151922" y="143784"/>
                </a:lnTo>
                <a:lnTo>
                  <a:pt x="157373" y="148994"/>
                </a:lnTo>
                <a:lnTo>
                  <a:pt x="165798" y="157282"/>
                </a:lnTo>
                <a:lnTo>
                  <a:pt x="168634" y="161052"/>
                </a:lnTo>
                <a:lnTo>
                  <a:pt x="171478" y="165471"/>
                </a:lnTo>
                <a:lnTo>
                  <a:pt x="174326" y="170321"/>
                </a:lnTo>
                <a:lnTo>
                  <a:pt x="176225" y="175460"/>
                </a:lnTo>
                <a:lnTo>
                  <a:pt x="177491" y="180791"/>
                </a:lnTo>
                <a:lnTo>
                  <a:pt x="178335" y="186250"/>
                </a:lnTo>
                <a:lnTo>
                  <a:pt x="177945" y="191794"/>
                </a:lnTo>
                <a:lnTo>
                  <a:pt x="176733" y="197395"/>
                </a:lnTo>
                <a:lnTo>
                  <a:pt x="170475" y="216920"/>
                </a:lnTo>
                <a:lnTo>
                  <a:pt x="167942" y="224623"/>
                </a:lnTo>
                <a:lnTo>
                  <a:pt x="165302" y="230711"/>
                </a:lnTo>
                <a:lnTo>
                  <a:pt x="162588" y="235723"/>
                </a:lnTo>
                <a:lnTo>
                  <a:pt x="157034" y="243831"/>
                </a:lnTo>
                <a:lnTo>
                  <a:pt x="154220" y="247326"/>
                </a:lnTo>
                <a:lnTo>
                  <a:pt x="151390" y="250609"/>
                </a:lnTo>
                <a:lnTo>
                  <a:pt x="148552" y="252798"/>
                </a:lnTo>
                <a:lnTo>
                  <a:pt x="145707" y="254257"/>
                </a:lnTo>
                <a:lnTo>
                  <a:pt x="101865" y="268936"/>
                </a:lnTo>
                <a:lnTo>
                  <a:pt x="94580" y="270731"/>
                </a:lnTo>
                <a:lnTo>
                  <a:pt x="87818" y="271927"/>
                </a:lnTo>
                <a:lnTo>
                  <a:pt x="17145" y="27432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463"/>
          <p:cNvSpPr/>
          <p:nvPr/>
        </p:nvSpPr>
        <p:spPr>
          <a:xfrm>
            <a:off x="3545280" y="2498231"/>
            <a:ext cx="151965" cy="210680"/>
          </a:xfrm>
          <a:custGeom>
            <a:avLst/>
            <a:gdLst/>
            <a:ahLst/>
            <a:cxnLst/>
            <a:rect l="0" t="0" r="0" b="0"/>
            <a:pathLst>
              <a:path w="151965" h="210680">
                <a:moveTo>
                  <a:pt x="118034" y="4939"/>
                </a:moveTo>
                <a:lnTo>
                  <a:pt x="99832" y="388"/>
                </a:lnTo>
                <a:lnTo>
                  <a:pt x="92564" y="0"/>
                </a:lnTo>
                <a:lnTo>
                  <a:pt x="85814" y="693"/>
                </a:lnTo>
                <a:lnTo>
                  <a:pt x="79409" y="2109"/>
                </a:lnTo>
                <a:lnTo>
                  <a:pt x="72282" y="3052"/>
                </a:lnTo>
                <a:lnTo>
                  <a:pt x="64673" y="3681"/>
                </a:lnTo>
                <a:lnTo>
                  <a:pt x="56742" y="4100"/>
                </a:lnTo>
                <a:lnTo>
                  <a:pt x="48598" y="6285"/>
                </a:lnTo>
                <a:lnTo>
                  <a:pt x="40311" y="9646"/>
                </a:lnTo>
                <a:lnTo>
                  <a:pt x="31929" y="13792"/>
                </a:lnTo>
                <a:lnTo>
                  <a:pt x="25388" y="17508"/>
                </a:lnTo>
                <a:lnTo>
                  <a:pt x="20076" y="20938"/>
                </a:lnTo>
                <a:lnTo>
                  <a:pt x="15581" y="24178"/>
                </a:lnTo>
                <a:lnTo>
                  <a:pt x="11632" y="27290"/>
                </a:lnTo>
                <a:lnTo>
                  <a:pt x="8047" y="30317"/>
                </a:lnTo>
                <a:lnTo>
                  <a:pt x="4705" y="33287"/>
                </a:lnTo>
                <a:lnTo>
                  <a:pt x="2476" y="36220"/>
                </a:lnTo>
                <a:lnTo>
                  <a:pt x="0" y="42019"/>
                </a:lnTo>
                <a:lnTo>
                  <a:pt x="293" y="44899"/>
                </a:lnTo>
                <a:lnTo>
                  <a:pt x="1440" y="47771"/>
                </a:lnTo>
                <a:lnTo>
                  <a:pt x="3157" y="50639"/>
                </a:lnTo>
                <a:lnTo>
                  <a:pt x="5065" y="56365"/>
                </a:lnTo>
                <a:lnTo>
                  <a:pt x="5574" y="59225"/>
                </a:lnTo>
                <a:lnTo>
                  <a:pt x="8680" y="64943"/>
                </a:lnTo>
                <a:lnTo>
                  <a:pt x="10842" y="67802"/>
                </a:lnTo>
                <a:lnTo>
                  <a:pt x="15140" y="71612"/>
                </a:lnTo>
                <a:lnTo>
                  <a:pt x="20863" y="76058"/>
                </a:lnTo>
                <a:lnTo>
                  <a:pt x="27536" y="80926"/>
                </a:lnTo>
                <a:lnTo>
                  <a:pt x="34842" y="85125"/>
                </a:lnTo>
                <a:lnTo>
                  <a:pt x="42570" y="88876"/>
                </a:lnTo>
                <a:lnTo>
                  <a:pt x="50580" y="92329"/>
                </a:lnTo>
                <a:lnTo>
                  <a:pt x="64560" y="98706"/>
                </a:lnTo>
                <a:lnTo>
                  <a:pt x="89057" y="110561"/>
                </a:lnTo>
                <a:lnTo>
                  <a:pt x="96811" y="115359"/>
                </a:lnTo>
                <a:lnTo>
                  <a:pt x="105790" y="121414"/>
                </a:lnTo>
                <a:lnTo>
                  <a:pt x="115587" y="128309"/>
                </a:lnTo>
                <a:lnTo>
                  <a:pt x="124023" y="133858"/>
                </a:lnTo>
                <a:lnTo>
                  <a:pt x="131552" y="138510"/>
                </a:lnTo>
                <a:lnTo>
                  <a:pt x="138476" y="142564"/>
                </a:lnTo>
                <a:lnTo>
                  <a:pt x="143092" y="146219"/>
                </a:lnTo>
                <a:lnTo>
                  <a:pt x="146170" y="149608"/>
                </a:lnTo>
                <a:lnTo>
                  <a:pt x="148221" y="152820"/>
                </a:lnTo>
                <a:lnTo>
                  <a:pt x="150501" y="158929"/>
                </a:lnTo>
                <a:lnTo>
                  <a:pt x="151514" y="164819"/>
                </a:lnTo>
                <a:lnTo>
                  <a:pt x="151964" y="170611"/>
                </a:lnTo>
                <a:lnTo>
                  <a:pt x="151132" y="173490"/>
                </a:lnTo>
                <a:lnTo>
                  <a:pt x="147667" y="179228"/>
                </a:lnTo>
                <a:lnTo>
                  <a:pt x="144457" y="182091"/>
                </a:lnTo>
                <a:lnTo>
                  <a:pt x="140412" y="184953"/>
                </a:lnTo>
                <a:lnTo>
                  <a:pt x="135810" y="187813"/>
                </a:lnTo>
                <a:lnTo>
                  <a:pt x="131790" y="189720"/>
                </a:lnTo>
                <a:lnTo>
                  <a:pt x="128157" y="190991"/>
                </a:lnTo>
                <a:lnTo>
                  <a:pt x="124783" y="191839"/>
                </a:lnTo>
                <a:lnTo>
                  <a:pt x="119676" y="193356"/>
                </a:lnTo>
                <a:lnTo>
                  <a:pt x="90948" y="202636"/>
                </a:lnTo>
                <a:lnTo>
                  <a:pt x="66599" y="21067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464"/>
          <p:cNvSpPr/>
          <p:nvPr/>
        </p:nvSpPr>
        <p:spPr>
          <a:xfrm>
            <a:off x="3989070" y="2563177"/>
            <a:ext cx="111443" cy="8574"/>
          </a:xfrm>
          <a:custGeom>
            <a:avLst/>
            <a:gdLst/>
            <a:ahLst/>
            <a:cxnLst/>
            <a:rect l="0" t="0" r="0" b="0"/>
            <a:pathLst>
              <a:path w="111443" h="8574">
                <a:moveTo>
                  <a:pt x="0" y="8573"/>
                </a:moveTo>
                <a:lnTo>
                  <a:pt x="18203" y="8573"/>
                </a:lnTo>
                <a:lnTo>
                  <a:pt x="25470" y="7620"/>
                </a:lnTo>
                <a:lnTo>
                  <a:pt x="32220" y="6033"/>
                </a:lnTo>
                <a:lnTo>
                  <a:pt x="38625" y="4022"/>
                </a:lnTo>
                <a:lnTo>
                  <a:pt x="45752" y="2681"/>
                </a:lnTo>
                <a:lnTo>
                  <a:pt x="53361" y="1787"/>
                </a:lnTo>
                <a:lnTo>
                  <a:pt x="11144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465"/>
          <p:cNvSpPr/>
          <p:nvPr/>
        </p:nvSpPr>
        <p:spPr>
          <a:xfrm>
            <a:off x="4014787" y="2606039"/>
            <a:ext cx="145734" cy="17147"/>
          </a:xfrm>
          <a:custGeom>
            <a:avLst/>
            <a:gdLst/>
            <a:ahLst/>
            <a:cxnLst/>
            <a:rect l="0" t="0" r="0" b="0"/>
            <a:pathLst>
              <a:path w="145734" h="17147">
                <a:moveTo>
                  <a:pt x="0" y="17146"/>
                </a:moveTo>
                <a:lnTo>
                  <a:pt x="13652" y="12595"/>
                </a:lnTo>
                <a:lnTo>
                  <a:pt x="18627" y="10302"/>
                </a:lnTo>
                <a:lnTo>
                  <a:pt x="22895" y="7820"/>
                </a:lnTo>
                <a:lnTo>
                  <a:pt x="26694" y="5214"/>
                </a:lnTo>
                <a:lnTo>
                  <a:pt x="31131" y="3476"/>
                </a:lnTo>
                <a:lnTo>
                  <a:pt x="35994" y="2318"/>
                </a:lnTo>
                <a:lnTo>
                  <a:pt x="41141" y="1545"/>
                </a:lnTo>
                <a:lnTo>
                  <a:pt x="46477" y="1030"/>
                </a:lnTo>
                <a:lnTo>
                  <a:pt x="51940" y="687"/>
                </a:lnTo>
                <a:lnTo>
                  <a:pt x="57486" y="458"/>
                </a:lnTo>
                <a:lnTo>
                  <a:pt x="99656" y="91"/>
                </a:lnTo>
                <a:lnTo>
                  <a:pt x="145733"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466"/>
          <p:cNvSpPr/>
          <p:nvPr/>
        </p:nvSpPr>
        <p:spPr>
          <a:xfrm>
            <a:off x="4481760" y="2419828"/>
            <a:ext cx="241196" cy="340401"/>
          </a:xfrm>
          <a:custGeom>
            <a:avLst/>
            <a:gdLst/>
            <a:ahLst/>
            <a:cxnLst/>
            <a:rect l="0" t="0" r="0" b="0"/>
            <a:pathLst>
              <a:path w="241196" h="340401">
                <a:moveTo>
                  <a:pt x="64522" y="14761"/>
                </a:moveTo>
                <a:lnTo>
                  <a:pt x="64522" y="5660"/>
                </a:lnTo>
                <a:lnTo>
                  <a:pt x="63570" y="2979"/>
                </a:lnTo>
                <a:lnTo>
                  <a:pt x="61982" y="1192"/>
                </a:lnTo>
                <a:lnTo>
                  <a:pt x="59972" y="0"/>
                </a:lnTo>
                <a:lnTo>
                  <a:pt x="57678" y="158"/>
                </a:lnTo>
                <a:lnTo>
                  <a:pt x="55197" y="1216"/>
                </a:lnTo>
                <a:lnTo>
                  <a:pt x="52590" y="2874"/>
                </a:lnTo>
                <a:lnTo>
                  <a:pt x="48948" y="3979"/>
                </a:lnTo>
                <a:lnTo>
                  <a:pt x="44614" y="4716"/>
                </a:lnTo>
                <a:lnTo>
                  <a:pt x="39820" y="5207"/>
                </a:lnTo>
                <a:lnTo>
                  <a:pt x="34719" y="7439"/>
                </a:lnTo>
                <a:lnTo>
                  <a:pt x="29413" y="10832"/>
                </a:lnTo>
                <a:lnTo>
                  <a:pt x="23971" y="15000"/>
                </a:lnTo>
                <a:lnTo>
                  <a:pt x="19391" y="18730"/>
                </a:lnTo>
                <a:lnTo>
                  <a:pt x="15384" y="22170"/>
                </a:lnTo>
                <a:lnTo>
                  <a:pt x="11761" y="25415"/>
                </a:lnTo>
                <a:lnTo>
                  <a:pt x="9345" y="28532"/>
                </a:lnTo>
                <a:lnTo>
                  <a:pt x="4993" y="38421"/>
                </a:lnTo>
                <a:lnTo>
                  <a:pt x="600" y="47819"/>
                </a:lnTo>
                <a:lnTo>
                  <a:pt x="0" y="52040"/>
                </a:lnTo>
                <a:lnTo>
                  <a:pt x="552" y="55806"/>
                </a:lnTo>
                <a:lnTo>
                  <a:pt x="1873" y="59270"/>
                </a:lnTo>
                <a:lnTo>
                  <a:pt x="3341" y="68198"/>
                </a:lnTo>
                <a:lnTo>
                  <a:pt x="3732" y="73246"/>
                </a:lnTo>
                <a:lnTo>
                  <a:pt x="5898" y="78516"/>
                </a:lnTo>
                <a:lnTo>
                  <a:pt x="9246" y="83935"/>
                </a:lnTo>
                <a:lnTo>
                  <a:pt x="13384" y="89452"/>
                </a:lnTo>
                <a:lnTo>
                  <a:pt x="18048" y="95035"/>
                </a:lnTo>
                <a:lnTo>
                  <a:pt x="23062" y="100662"/>
                </a:lnTo>
                <a:lnTo>
                  <a:pt x="28309" y="106319"/>
                </a:lnTo>
                <a:lnTo>
                  <a:pt x="37523" y="113900"/>
                </a:lnTo>
                <a:lnTo>
                  <a:pt x="49380" y="122764"/>
                </a:lnTo>
                <a:lnTo>
                  <a:pt x="85753" y="148362"/>
                </a:lnTo>
                <a:lnTo>
                  <a:pt x="137296" y="183180"/>
                </a:lnTo>
                <a:lnTo>
                  <a:pt x="153043" y="194668"/>
                </a:lnTo>
                <a:lnTo>
                  <a:pt x="169256" y="207089"/>
                </a:lnTo>
                <a:lnTo>
                  <a:pt x="185780" y="220133"/>
                </a:lnTo>
                <a:lnTo>
                  <a:pt x="197748" y="230733"/>
                </a:lnTo>
                <a:lnTo>
                  <a:pt x="206679" y="239705"/>
                </a:lnTo>
                <a:lnTo>
                  <a:pt x="213586" y="247591"/>
                </a:lnTo>
                <a:lnTo>
                  <a:pt x="226340" y="261434"/>
                </a:lnTo>
                <a:lnTo>
                  <a:pt x="232408" y="267792"/>
                </a:lnTo>
                <a:lnTo>
                  <a:pt x="239151" y="277397"/>
                </a:lnTo>
                <a:lnTo>
                  <a:pt x="240949" y="281292"/>
                </a:lnTo>
                <a:lnTo>
                  <a:pt x="241195" y="284841"/>
                </a:lnTo>
                <a:lnTo>
                  <a:pt x="240406" y="288160"/>
                </a:lnTo>
                <a:lnTo>
                  <a:pt x="236990" y="295339"/>
                </a:lnTo>
                <a:lnTo>
                  <a:pt x="232297" y="304880"/>
                </a:lnTo>
                <a:lnTo>
                  <a:pt x="229712" y="308187"/>
                </a:lnTo>
                <a:lnTo>
                  <a:pt x="227036" y="310391"/>
                </a:lnTo>
                <a:lnTo>
                  <a:pt x="220570" y="313792"/>
                </a:lnTo>
                <a:lnTo>
                  <a:pt x="211347" y="318479"/>
                </a:lnTo>
                <a:lnTo>
                  <a:pt x="204315" y="321063"/>
                </a:lnTo>
                <a:lnTo>
                  <a:pt x="195818" y="323737"/>
                </a:lnTo>
                <a:lnTo>
                  <a:pt x="186343" y="326473"/>
                </a:lnTo>
                <a:lnTo>
                  <a:pt x="178121" y="328297"/>
                </a:lnTo>
                <a:lnTo>
                  <a:pt x="170734" y="329512"/>
                </a:lnTo>
                <a:lnTo>
                  <a:pt x="163905" y="330323"/>
                </a:lnTo>
                <a:lnTo>
                  <a:pt x="158400" y="331816"/>
                </a:lnTo>
                <a:lnTo>
                  <a:pt x="153778" y="333764"/>
                </a:lnTo>
                <a:lnTo>
                  <a:pt x="149743" y="336015"/>
                </a:lnTo>
                <a:lnTo>
                  <a:pt x="145149" y="337515"/>
                </a:lnTo>
                <a:lnTo>
                  <a:pt x="140181" y="338516"/>
                </a:lnTo>
                <a:lnTo>
                  <a:pt x="134964" y="339183"/>
                </a:lnTo>
                <a:lnTo>
                  <a:pt x="130533" y="339627"/>
                </a:lnTo>
                <a:lnTo>
                  <a:pt x="123070" y="340121"/>
                </a:lnTo>
                <a:lnTo>
                  <a:pt x="116579" y="340341"/>
                </a:lnTo>
                <a:lnTo>
                  <a:pt x="113514" y="340400"/>
                </a:lnTo>
                <a:lnTo>
                  <a:pt x="110518" y="339486"/>
                </a:lnTo>
                <a:lnTo>
                  <a:pt x="104649" y="335931"/>
                </a:lnTo>
                <a:lnTo>
                  <a:pt x="98866" y="331176"/>
                </a:lnTo>
                <a:lnTo>
                  <a:pt x="95991" y="328575"/>
                </a:lnTo>
                <a:lnTo>
                  <a:pt x="94074" y="325888"/>
                </a:lnTo>
                <a:lnTo>
                  <a:pt x="91944" y="320363"/>
                </a:lnTo>
                <a:lnTo>
                  <a:pt x="90997" y="312192"/>
                </a:lnTo>
                <a:lnTo>
                  <a:pt x="90745" y="307346"/>
                </a:lnTo>
                <a:lnTo>
                  <a:pt x="92482" y="300305"/>
                </a:lnTo>
                <a:lnTo>
                  <a:pt x="95544" y="291802"/>
                </a:lnTo>
                <a:lnTo>
                  <a:pt x="99490" y="282322"/>
                </a:lnTo>
                <a:lnTo>
                  <a:pt x="102122" y="275050"/>
                </a:lnTo>
                <a:lnTo>
                  <a:pt x="105046" y="264431"/>
                </a:lnTo>
                <a:lnTo>
                  <a:pt x="108885" y="256535"/>
                </a:lnTo>
                <a:lnTo>
                  <a:pt x="123661" y="234604"/>
                </a:lnTo>
                <a:lnTo>
                  <a:pt x="127761" y="228951"/>
                </a:lnTo>
                <a:lnTo>
                  <a:pt x="134856" y="220129"/>
                </a:lnTo>
                <a:lnTo>
                  <a:pt x="141184" y="213034"/>
                </a:lnTo>
                <a:lnTo>
                  <a:pt x="147171" y="205752"/>
                </a:lnTo>
                <a:lnTo>
                  <a:pt x="166199" y="175509"/>
                </a:lnTo>
                <a:lnTo>
                  <a:pt x="170407" y="169551"/>
                </a:lnTo>
                <a:lnTo>
                  <a:pt x="177622" y="160392"/>
                </a:lnTo>
                <a:lnTo>
                  <a:pt x="181463" y="153146"/>
                </a:lnTo>
                <a:lnTo>
                  <a:pt x="184124" y="142941"/>
                </a:lnTo>
                <a:lnTo>
                  <a:pt x="188480" y="122530"/>
                </a:lnTo>
                <a:lnTo>
                  <a:pt x="190023" y="114230"/>
                </a:lnTo>
                <a:lnTo>
                  <a:pt x="191052" y="107744"/>
                </a:lnTo>
                <a:lnTo>
                  <a:pt x="191738" y="102467"/>
                </a:lnTo>
                <a:lnTo>
                  <a:pt x="190290" y="97997"/>
                </a:lnTo>
                <a:lnTo>
                  <a:pt x="187420" y="94065"/>
                </a:lnTo>
                <a:lnTo>
                  <a:pt x="180103" y="86202"/>
                </a:lnTo>
                <a:lnTo>
                  <a:pt x="173676" y="76358"/>
                </a:lnTo>
                <a:lnTo>
                  <a:pt x="169677" y="72018"/>
                </a:lnTo>
                <a:lnTo>
                  <a:pt x="165105" y="68173"/>
                </a:lnTo>
                <a:lnTo>
                  <a:pt x="160153" y="64656"/>
                </a:lnTo>
                <a:lnTo>
                  <a:pt x="154946" y="61360"/>
                </a:lnTo>
                <a:lnTo>
                  <a:pt x="149569" y="58210"/>
                </a:lnTo>
                <a:lnTo>
                  <a:pt x="144080" y="55157"/>
                </a:lnTo>
                <a:lnTo>
                  <a:pt x="138516" y="53122"/>
                </a:lnTo>
                <a:lnTo>
                  <a:pt x="132901" y="51765"/>
                </a:lnTo>
                <a:lnTo>
                  <a:pt x="127253" y="50861"/>
                </a:lnTo>
                <a:lnTo>
                  <a:pt x="121583" y="49305"/>
                </a:lnTo>
                <a:lnTo>
                  <a:pt x="115897" y="47315"/>
                </a:lnTo>
                <a:lnTo>
                  <a:pt x="110203" y="45037"/>
                </a:lnTo>
                <a:lnTo>
                  <a:pt x="105453" y="43517"/>
                </a:lnTo>
                <a:lnTo>
                  <a:pt x="101335" y="42505"/>
                </a:lnTo>
                <a:lnTo>
                  <a:pt x="97636" y="41830"/>
                </a:lnTo>
                <a:lnTo>
                  <a:pt x="94218" y="42332"/>
                </a:lnTo>
                <a:lnTo>
                  <a:pt x="90987" y="43619"/>
                </a:lnTo>
                <a:lnTo>
                  <a:pt x="81667" y="4905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467"/>
          <p:cNvSpPr/>
          <p:nvPr/>
        </p:nvSpPr>
        <p:spPr>
          <a:xfrm>
            <a:off x="4847739" y="2443162"/>
            <a:ext cx="195596" cy="231412"/>
          </a:xfrm>
          <a:custGeom>
            <a:avLst/>
            <a:gdLst/>
            <a:ahLst/>
            <a:cxnLst/>
            <a:rect l="0" t="0" r="0" b="0"/>
            <a:pathLst>
              <a:path w="195596" h="231412">
                <a:moveTo>
                  <a:pt x="118595" y="0"/>
                </a:moveTo>
                <a:lnTo>
                  <a:pt x="106664" y="0"/>
                </a:lnTo>
                <a:lnTo>
                  <a:pt x="103973" y="953"/>
                </a:lnTo>
                <a:lnTo>
                  <a:pt x="98445" y="4551"/>
                </a:lnTo>
                <a:lnTo>
                  <a:pt x="94684" y="6844"/>
                </a:lnTo>
                <a:lnTo>
                  <a:pt x="90272" y="9325"/>
                </a:lnTo>
                <a:lnTo>
                  <a:pt x="85426" y="11932"/>
                </a:lnTo>
                <a:lnTo>
                  <a:pt x="81243" y="14622"/>
                </a:lnTo>
                <a:lnTo>
                  <a:pt x="77501" y="17368"/>
                </a:lnTo>
                <a:lnTo>
                  <a:pt x="74054" y="20151"/>
                </a:lnTo>
                <a:lnTo>
                  <a:pt x="70804" y="22959"/>
                </a:lnTo>
                <a:lnTo>
                  <a:pt x="67684" y="25784"/>
                </a:lnTo>
                <a:lnTo>
                  <a:pt x="64652" y="28619"/>
                </a:lnTo>
                <a:lnTo>
                  <a:pt x="46732" y="46262"/>
                </a:lnTo>
                <a:lnTo>
                  <a:pt x="41159" y="52749"/>
                </a:lnTo>
                <a:lnTo>
                  <a:pt x="36491" y="58979"/>
                </a:lnTo>
                <a:lnTo>
                  <a:pt x="32427" y="65037"/>
                </a:lnTo>
                <a:lnTo>
                  <a:pt x="29717" y="70980"/>
                </a:lnTo>
                <a:lnTo>
                  <a:pt x="27911" y="76848"/>
                </a:lnTo>
                <a:lnTo>
                  <a:pt x="26706" y="82665"/>
                </a:lnTo>
                <a:lnTo>
                  <a:pt x="23999" y="88447"/>
                </a:lnTo>
                <a:lnTo>
                  <a:pt x="20289" y="94207"/>
                </a:lnTo>
                <a:lnTo>
                  <a:pt x="15910" y="99952"/>
                </a:lnTo>
                <a:lnTo>
                  <a:pt x="12991" y="105687"/>
                </a:lnTo>
                <a:lnTo>
                  <a:pt x="11045" y="111416"/>
                </a:lnTo>
                <a:lnTo>
                  <a:pt x="9748" y="117140"/>
                </a:lnTo>
                <a:lnTo>
                  <a:pt x="7930" y="122861"/>
                </a:lnTo>
                <a:lnTo>
                  <a:pt x="5767" y="128580"/>
                </a:lnTo>
                <a:lnTo>
                  <a:pt x="3371" y="134297"/>
                </a:lnTo>
                <a:lnTo>
                  <a:pt x="1774" y="140014"/>
                </a:lnTo>
                <a:lnTo>
                  <a:pt x="710" y="145730"/>
                </a:lnTo>
                <a:lnTo>
                  <a:pt x="0" y="151446"/>
                </a:lnTo>
                <a:lnTo>
                  <a:pt x="479" y="157162"/>
                </a:lnTo>
                <a:lnTo>
                  <a:pt x="1751" y="162877"/>
                </a:lnTo>
                <a:lnTo>
                  <a:pt x="3552" y="168592"/>
                </a:lnTo>
                <a:lnTo>
                  <a:pt x="6658" y="175260"/>
                </a:lnTo>
                <a:lnTo>
                  <a:pt x="10633" y="182562"/>
                </a:lnTo>
                <a:lnTo>
                  <a:pt x="15188" y="190288"/>
                </a:lnTo>
                <a:lnTo>
                  <a:pt x="20129" y="196391"/>
                </a:lnTo>
                <a:lnTo>
                  <a:pt x="25329" y="201413"/>
                </a:lnTo>
                <a:lnTo>
                  <a:pt x="30701" y="205713"/>
                </a:lnTo>
                <a:lnTo>
                  <a:pt x="36186" y="209532"/>
                </a:lnTo>
                <a:lnTo>
                  <a:pt x="41748" y="213030"/>
                </a:lnTo>
                <a:lnTo>
                  <a:pt x="47362" y="216315"/>
                </a:lnTo>
                <a:lnTo>
                  <a:pt x="53009" y="219458"/>
                </a:lnTo>
                <a:lnTo>
                  <a:pt x="64363" y="225489"/>
                </a:lnTo>
                <a:lnTo>
                  <a:pt x="70058" y="227479"/>
                </a:lnTo>
                <a:lnTo>
                  <a:pt x="75760" y="228805"/>
                </a:lnTo>
                <a:lnTo>
                  <a:pt x="81466" y="229689"/>
                </a:lnTo>
                <a:lnTo>
                  <a:pt x="87175" y="230279"/>
                </a:lnTo>
                <a:lnTo>
                  <a:pt x="92886" y="230672"/>
                </a:lnTo>
                <a:lnTo>
                  <a:pt x="98599" y="230934"/>
                </a:lnTo>
                <a:lnTo>
                  <a:pt x="112565" y="231225"/>
                </a:lnTo>
                <a:lnTo>
                  <a:pt x="140264" y="231411"/>
                </a:lnTo>
                <a:lnTo>
                  <a:pt x="146377" y="230474"/>
                </a:lnTo>
                <a:lnTo>
                  <a:pt x="152356" y="228897"/>
                </a:lnTo>
                <a:lnTo>
                  <a:pt x="158248" y="226893"/>
                </a:lnTo>
                <a:lnTo>
                  <a:pt x="163128" y="224605"/>
                </a:lnTo>
                <a:lnTo>
                  <a:pt x="167334" y="222126"/>
                </a:lnTo>
                <a:lnTo>
                  <a:pt x="171091" y="219522"/>
                </a:lnTo>
                <a:lnTo>
                  <a:pt x="174547" y="217785"/>
                </a:lnTo>
                <a:lnTo>
                  <a:pt x="177804" y="216628"/>
                </a:lnTo>
                <a:lnTo>
                  <a:pt x="180928" y="215856"/>
                </a:lnTo>
                <a:lnTo>
                  <a:pt x="186939" y="212459"/>
                </a:lnTo>
                <a:lnTo>
                  <a:pt x="189875" y="210219"/>
                </a:lnTo>
                <a:lnTo>
                  <a:pt x="191833" y="207774"/>
                </a:lnTo>
                <a:lnTo>
                  <a:pt x="193138" y="205191"/>
                </a:lnTo>
                <a:lnTo>
                  <a:pt x="194008" y="202517"/>
                </a:lnTo>
                <a:lnTo>
                  <a:pt x="194588" y="198829"/>
                </a:lnTo>
                <a:lnTo>
                  <a:pt x="194975" y="194465"/>
                </a:lnTo>
                <a:lnTo>
                  <a:pt x="195404" y="185489"/>
                </a:lnTo>
                <a:lnTo>
                  <a:pt x="195595" y="178324"/>
                </a:lnTo>
                <a:lnTo>
                  <a:pt x="194694" y="175080"/>
                </a:lnTo>
                <a:lnTo>
                  <a:pt x="191152" y="168936"/>
                </a:lnTo>
                <a:lnTo>
                  <a:pt x="187922" y="166917"/>
                </a:lnTo>
                <a:lnTo>
                  <a:pt x="183863" y="165570"/>
                </a:lnTo>
                <a:lnTo>
                  <a:pt x="179252" y="164673"/>
                </a:lnTo>
                <a:lnTo>
                  <a:pt x="163969" y="161136"/>
                </a:lnTo>
                <a:lnTo>
                  <a:pt x="123113" y="151103"/>
                </a:lnTo>
                <a:lnTo>
                  <a:pt x="113987" y="150265"/>
                </a:lnTo>
                <a:lnTo>
                  <a:pt x="105998" y="150660"/>
                </a:lnTo>
                <a:lnTo>
                  <a:pt x="98767" y="151875"/>
                </a:lnTo>
                <a:lnTo>
                  <a:pt x="92042" y="153637"/>
                </a:lnTo>
                <a:lnTo>
                  <a:pt x="85653" y="155765"/>
                </a:lnTo>
                <a:lnTo>
                  <a:pt x="79489" y="158136"/>
                </a:lnTo>
                <a:lnTo>
                  <a:pt x="74427" y="159716"/>
                </a:lnTo>
                <a:lnTo>
                  <a:pt x="70100" y="160770"/>
                </a:lnTo>
                <a:lnTo>
                  <a:pt x="66262" y="161473"/>
                </a:lnTo>
                <a:lnTo>
                  <a:pt x="59894" y="163846"/>
                </a:lnTo>
                <a:lnTo>
                  <a:pt x="51839" y="167333"/>
                </a:lnTo>
                <a:lnTo>
                  <a:pt x="42659" y="171563"/>
                </a:lnTo>
                <a:lnTo>
                  <a:pt x="36538" y="175335"/>
                </a:lnTo>
                <a:lnTo>
                  <a:pt x="32458" y="178803"/>
                </a:lnTo>
                <a:lnTo>
                  <a:pt x="29738" y="182067"/>
                </a:lnTo>
                <a:lnTo>
                  <a:pt x="26020" y="186148"/>
                </a:lnTo>
                <a:lnTo>
                  <a:pt x="16808" y="195762"/>
                </a:lnTo>
                <a:lnTo>
                  <a:pt x="13590" y="200041"/>
                </a:lnTo>
                <a:lnTo>
                  <a:pt x="11445" y="203846"/>
                </a:lnTo>
                <a:lnTo>
                  <a:pt x="7153" y="21431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468"/>
          <p:cNvSpPr/>
          <p:nvPr/>
        </p:nvSpPr>
        <p:spPr>
          <a:xfrm>
            <a:off x="5103495" y="2640330"/>
            <a:ext cx="17146" cy="17146"/>
          </a:xfrm>
          <a:custGeom>
            <a:avLst/>
            <a:gdLst/>
            <a:ahLst/>
            <a:cxnLst/>
            <a:rect l="0" t="0" r="0" b="0"/>
            <a:pathLst>
              <a:path w="17146" h="17146">
                <a:moveTo>
                  <a:pt x="0" y="17145"/>
                </a:moveTo>
                <a:lnTo>
                  <a:pt x="1714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469"/>
          <p:cNvSpPr/>
          <p:nvPr/>
        </p:nvSpPr>
        <p:spPr>
          <a:xfrm>
            <a:off x="5232231" y="2443162"/>
            <a:ext cx="179475" cy="212973"/>
          </a:xfrm>
          <a:custGeom>
            <a:avLst/>
            <a:gdLst/>
            <a:ahLst/>
            <a:cxnLst/>
            <a:rect l="0" t="0" r="0" b="0"/>
            <a:pathLst>
              <a:path w="179475" h="212973">
                <a:moveTo>
                  <a:pt x="94148" y="0"/>
                </a:moveTo>
                <a:lnTo>
                  <a:pt x="80496" y="4551"/>
                </a:lnTo>
                <a:lnTo>
                  <a:pt x="76475" y="6844"/>
                </a:lnTo>
                <a:lnTo>
                  <a:pt x="73793" y="9325"/>
                </a:lnTo>
                <a:lnTo>
                  <a:pt x="69862" y="14622"/>
                </a:lnTo>
                <a:lnTo>
                  <a:pt x="64939" y="20151"/>
                </a:lnTo>
                <a:lnTo>
                  <a:pt x="61341" y="24864"/>
                </a:lnTo>
                <a:lnTo>
                  <a:pt x="52262" y="37721"/>
                </a:lnTo>
                <a:lnTo>
                  <a:pt x="48127" y="43245"/>
                </a:lnTo>
                <a:lnTo>
                  <a:pt x="44418" y="47880"/>
                </a:lnTo>
                <a:lnTo>
                  <a:pt x="40992" y="51922"/>
                </a:lnTo>
                <a:lnTo>
                  <a:pt x="37756" y="56523"/>
                </a:lnTo>
                <a:lnTo>
                  <a:pt x="34646" y="61494"/>
                </a:lnTo>
                <a:lnTo>
                  <a:pt x="31620" y="66714"/>
                </a:lnTo>
                <a:lnTo>
                  <a:pt x="28650" y="73051"/>
                </a:lnTo>
                <a:lnTo>
                  <a:pt x="25718" y="80133"/>
                </a:lnTo>
                <a:lnTo>
                  <a:pt x="22811" y="87712"/>
                </a:lnTo>
                <a:lnTo>
                  <a:pt x="19920" y="94670"/>
                </a:lnTo>
                <a:lnTo>
                  <a:pt x="17040" y="101213"/>
                </a:lnTo>
                <a:lnTo>
                  <a:pt x="14168" y="107480"/>
                </a:lnTo>
                <a:lnTo>
                  <a:pt x="11301" y="112611"/>
                </a:lnTo>
                <a:lnTo>
                  <a:pt x="8437" y="116984"/>
                </a:lnTo>
                <a:lnTo>
                  <a:pt x="5575" y="120852"/>
                </a:lnTo>
                <a:lnTo>
                  <a:pt x="3667" y="125335"/>
                </a:lnTo>
                <a:lnTo>
                  <a:pt x="2395" y="130229"/>
                </a:lnTo>
                <a:lnTo>
                  <a:pt x="1547" y="135397"/>
                </a:lnTo>
                <a:lnTo>
                  <a:pt x="982" y="139795"/>
                </a:lnTo>
                <a:lnTo>
                  <a:pt x="605" y="143679"/>
                </a:lnTo>
                <a:lnTo>
                  <a:pt x="354" y="147221"/>
                </a:lnTo>
                <a:lnTo>
                  <a:pt x="74" y="153697"/>
                </a:lnTo>
                <a:lnTo>
                  <a:pt x="0" y="156757"/>
                </a:lnTo>
                <a:lnTo>
                  <a:pt x="903" y="159750"/>
                </a:lnTo>
                <a:lnTo>
                  <a:pt x="4446" y="165615"/>
                </a:lnTo>
                <a:lnTo>
                  <a:pt x="9196" y="171397"/>
                </a:lnTo>
                <a:lnTo>
                  <a:pt x="14482" y="177141"/>
                </a:lnTo>
                <a:lnTo>
                  <a:pt x="22813" y="185731"/>
                </a:lnTo>
                <a:lnTo>
                  <a:pt x="28471" y="191450"/>
                </a:lnTo>
                <a:lnTo>
                  <a:pt x="32266" y="194308"/>
                </a:lnTo>
                <a:lnTo>
                  <a:pt x="36701" y="197166"/>
                </a:lnTo>
                <a:lnTo>
                  <a:pt x="41563" y="200024"/>
                </a:lnTo>
                <a:lnTo>
                  <a:pt x="46709" y="201929"/>
                </a:lnTo>
                <a:lnTo>
                  <a:pt x="52045" y="203200"/>
                </a:lnTo>
                <a:lnTo>
                  <a:pt x="57506" y="204047"/>
                </a:lnTo>
                <a:lnTo>
                  <a:pt x="64958" y="205563"/>
                </a:lnTo>
                <a:lnTo>
                  <a:pt x="83398" y="209789"/>
                </a:lnTo>
                <a:lnTo>
                  <a:pt x="90791" y="211297"/>
                </a:lnTo>
                <a:lnTo>
                  <a:pt x="96673" y="212302"/>
                </a:lnTo>
                <a:lnTo>
                  <a:pt x="101546" y="212972"/>
                </a:lnTo>
                <a:lnTo>
                  <a:pt x="108606" y="212467"/>
                </a:lnTo>
                <a:lnTo>
                  <a:pt x="117122" y="211177"/>
                </a:lnTo>
                <a:lnTo>
                  <a:pt x="126609" y="209365"/>
                </a:lnTo>
                <a:lnTo>
                  <a:pt x="133886" y="207204"/>
                </a:lnTo>
                <a:lnTo>
                  <a:pt x="139691" y="204811"/>
                </a:lnTo>
                <a:lnTo>
                  <a:pt x="144512" y="202263"/>
                </a:lnTo>
                <a:lnTo>
                  <a:pt x="148680" y="200565"/>
                </a:lnTo>
                <a:lnTo>
                  <a:pt x="152410" y="199432"/>
                </a:lnTo>
                <a:lnTo>
                  <a:pt x="155850" y="198677"/>
                </a:lnTo>
                <a:lnTo>
                  <a:pt x="159095" y="197222"/>
                </a:lnTo>
                <a:lnTo>
                  <a:pt x="162211" y="195299"/>
                </a:lnTo>
                <a:lnTo>
                  <a:pt x="165241" y="193064"/>
                </a:lnTo>
                <a:lnTo>
                  <a:pt x="167261" y="189669"/>
                </a:lnTo>
                <a:lnTo>
                  <a:pt x="168608" y="185501"/>
                </a:lnTo>
                <a:lnTo>
                  <a:pt x="169505" y="180818"/>
                </a:lnTo>
                <a:lnTo>
                  <a:pt x="171057" y="174838"/>
                </a:lnTo>
                <a:lnTo>
                  <a:pt x="173043" y="167993"/>
                </a:lnTo>
                <a:lnTo>
                  <a:pt x="175320" y="160573"/>
                </a:lnTo>
                <a:lnTo>
                  <a:pt x="176838" y="153721"/>
                </a:lnTo>
                <a:lnTo>
                  <a:pt x="177850" y="147248"/>
                </a:lnTo>
                <a:lnTo>
                  <a:pt x="178525" y="141028"/>
                </a:lnTo>
                <a:lnTo>
                  <a:pt x="178974" y="134024"/>
                </a:lnTo>
                <a:lnTo>
                  <a:pt x="179274" y="126497"/>
                </a:lnTo>
                <a:lnTo>
                  <a:pt x="179474" y="118621"/>
                </a:lnTo>
                <a:lnTo>
                  <a:pt x="178655" y="110513"/>
                </a:lnTo>
                <a:lnTo>
                  <a:pt x="177156" y="102251"/>
                </a:lnTo>
                <a:lnTo>
                  <a:pt x="175204" y="93884"/>
                </a:lnTo>
                <a:lnTo>
                  <a:pt x="171998" y="84497"/>
                </a:lnTo>
                <a:lnTo>
                  <a:pt x="167956" y="74429"/>
                </a:lnTo>
                <a:lnTo>
                  <a:pt x="163356" y="63907"/>
                </a:lnTo>
                <a:lnTo>
                  <a:pt x="159337" y="55939"/>
                </a:lnTo>
                <a:lnTo>
                  <a:pt x="155705" y="49676"/>
                </a:lnTo>
                <a:lnTo>
                  <a:pt x="152331" y="44547"/>
                </a:lnTo>
                <a:lnTo>
                  <a:pt x="148177" y="40175"/>
                </a:lnTo>
                <a:lnTo>
                  <a:pt x="143503" y="36309"/>
                </a:lnTo>
                <a:lnTo>
                  <a:pt x="138481" y="32778"/>
                </a:lnTo>
                <a:lnTo>
                  <a:pt x="134181" y="29472"/>
                </a:lnTo>
                <a:lnTo>
                  <a:pt x="130362" y="26316"/>
                </a:lnTo>
                <a:lnTo>
                  <a:pt x="126863" y="23259"/>
                </a:lnTo>
                <a:lnTo>
                  <a:pt x="123578" y="21221"/>
                </a:lnTo>
                <a:lnTo>
                  <a:pt x="120436" y="19862"/>
                </a:lnTo>
                <a:lnTo>
                  <a:pt x="117388" y="18957"/>
                </a:lnTo>
                <a:lnTo>
                  <a:pt x="114405" y="17400"/>
                </a:lnTo>
                <a:lnTo>
                  <a:pt x="111462" y="15410"/>
                </a:lnTo>
                <a:lnTo>
                  <a:pt x="108549" y="13131"/>
                </a:lnTo>
                <a:lnTo>
                  <a:pt x="105654" y="11612"/>
                </a:lnTo>
                <a:lnTo>
                  <a:pt x="102771" y="10598"/>
                </a:lnTo>
                <a:lnTo>
                  <a:pt x="99897" y="9923"/>
                </a:lnTo>
                <a:lnTo>
                  <a:pt x="96076" y="9473"/>
                </a:lnTo>
                <a:lnTo>
                  <a:pt x="91623" y="9173"/>
                </a:lnTo>
                <a:lnTo>
                  <a:pt x="82549" y="8839"/>
                </a:lnTo>
                <a:lnTo>
                  <a:pt x="68431"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470"/>
          <p:cNvSpPr/>
          <p:nvPr/>
        </p:nvSpPr>
        <p:spPr>
          <a:xfrm>
            <a:off x="5465247" y="2444563"/>
            <a:ext cx="221030" cy="225231"/>
          </a:xfrm>
          <a:custGeom>
            <a:avLst/>
            <a:gdLst/>
            <a:ahLst/>
            <a:cxnLst/>
            <a:rect l="0" t="0" r="0" b="0"/>
            <a:pathLst>
              <a:path w="221030" h="225231">
                <a:moveTo>
                  <a:pt x="186887" y="24317"/>
                </a:moveTo>
                <a:lnTo>
                  <a:pt x="179506" y="9555"/>
                </a:lnTo>
                <a:lnTo>
                  <a:pt x="174117" y="3327"/>
                </a:lnTo>
                <a:lnTo>
                  <a:pt x="171706" y="1751"/>
                </a:lnTo>
                <a:lnTo>
                  <a:pt x="166488" y="0"/>
                </a:lnTo>
                <a:lnTo>
                  <a:pt x="161857" y="486"/>
                </a:lnTo>
                <a:lnTo>
                  <a:pt x="155914" y="1762"/>
                </a:lnTo>
                <a:lnTo>
                  <a:pt x="149094" y="3565"/>
                </a:lnTo>
                <a:lnTo>
                  <a:pt x="138831" y="5720"/>
                </a:lnTo>
                <a:lnTo>
                  <a:pt x="112189" y="10654"/>
                </a:lnTo>
                <a:lnTo>
                  <a:pt x="100893" y="13303"/>
                </a:lnTo>
                <a:lnTo>
                  <a:pt x="91458" y="16022"/>
                </a:lnTo>
                <a:lnTo>
                  <a:pt x="83263" y="18787"/>
                </a:lnTo>
                <a:lnTo>
                  <a:pt x="75895" y="21582"/>
                </a:lnTo>
                <a:lnTo>
                  <a:pt x="69077" y="24399"/>
                </a:lnTo>
                <a:lnTo>
                  <a:pt x="62627" y="27229"/>
                </a:lnTo>
                <a:lnTo>
                  <a:pt x="56423" y="31021"/>
                </a:lnTo>
                <a:lnTo>
                  <a:pt x="50381" y="35453"/>
                </a:lnTo>
                <a:lnTo>
                  <a:pt x="44448" y="40314"/>
                </a:lnTo>
                <a:lnTo>
                  <a:pt x="39540" y="44506"/>
                </a:lnTo>
                <a:lnTo>
                  <a:pt x="35316" y="48254"/>
                </a:lnTo>
                <a:lnTo>
                  <a:pt x="28083" y="54958"/>
                </a:lnTo>
                <a:lnTo>
                  <a:pt x="21693" y="61112"/>
                </a:lnTo>
                <a:lnTo>
                  <a:pt x="18655" y="65040"/>
                </a:lnTo>
                <a:lnTo>
                  <a:pt x="15678" y="69563"/>
                </a:lnTo>
                <a:lnTo>
                  <a:pt x="12740" y="74483"/>
                </a:lnTo>
                <a:lnTo>
                  <a:pt x="9829" y="79669"/>
                </a:lnTo>
                <a:lnTo>
                  <a:pt x="4055" y="90510"/>
                </a:lnTo>
                <a:lnTo>
                  <a:pt x="2134" y="96068"/>
                </a:lnTo>
                <a:lnTo>
                  <a:pt x="854" y="101678"/>
                </a:lnTo>
                <a:lnTo>
                  <a:pt x="0" y="107324"/>
                </a:lnTo>
                <a:lnTo>
                  <a:pt x="383" y="112992"/>
                </a:lnTo>
                <a:lnTo>
                  <a:pt x="1591" y="118676"/>
                </a:lnTo>
                <a:lnTo>
                  <a:pt x="3349" y="124371"/>
                </a:lnTo>
                <a:lnTo>
                  <a:pt x="5474" y="130072"/>
                </a:lnTo>
                <a:lnTo>
                  <a:pt x="7842" y="135777"/>
                </a:lnTo>
                <a:lnTo>
                  <a:pt x="10374" y="141486"/>
                </a:lnTo>
                <a:lnTo>
                  <a:pt x="13015" y="146245"/>
                </a:lnTo>
                <a:lnTo>
                  <a:pt x="15727" y="150370"/>
                </a:lnTo>
                <a:lnTo>
                  <a:pt x="36026" y="177486"/>
                </a:lnTo>
                <a:lnTo>
                  <a:pt x="42498" y="184532"/>
                </a:lnTo>
                <a:lnTo>
                  <a:pt x="48718" y="190182"/>
                </a:lnTo>
                <a:lnTo>
                  <a:pt x="54770" y="194901"/>
                </a:lnTo>
                <a:lnTo>
                  <a:pt x="60709" y="199000"/>
                </a:lnTo>
                <a:lnTo>
                  <a:pt x="66574" y="202684"/>
                </a:lnTo>
                <a:lnTo>
                  <a:pt x="72388" y="206094"/>
                </a:lnTo>
                <a:lnTo>
                  <a:pt x="80074" y="209319"/>
                </a:lnTo>
                <a:lnTo>
                  <a:pt x="89009" y="212421"/>
                </a:lnTo>
                <a:lnTo>
                  <a:pt x="98775" y="215442"/>
                </a:lnTo>
                <a:lnTo>
                  <a:pt x="107191" y="218409"/>
                </a:lnTo>
                <a:lnTo>
                  <a:pt x="114706" y="221339"/>
                </a:lnTo>
                <a:lnTo>
                  <a:pt x="121622" y="224245"/>
                </a:lnTo>
                <a:lnTo>
                  <a:pt x="128137" y="225230"/>
                </a:lnTo>
                <a:lnTo>
                  <a:pt x="134386" y="224933"/>
                </a:lnTo>
                <a:lnTo>
                  <a:pt x="140456" y="223784"/>
                </a:lnTo>
                <a:lnTo>
                  <a:pt x="146408" y="223017"/>
                </a:lnTo>
                <a:lnTo>
                  <a:pt x="152281" y="222506"/>
                </a:lnTo>
                <a:lnTo>
                  <a:pt x="158102" y="222166"/>
                </a:lnTo>
                <a:lnTo>
                  <a:pt x="162934" y="220986"/>
                </a:lnTo>
                <a:lnTo>
                  <a:pt x="167109" y="219247"/>
                </a:lnTo>
                <a:lnTo>
                  <a:pt x="170845" y="217135"/>
                </a:lnTo>
                <a:lnTo>
                  <a:pt x="177535" y="212249"/>
                </a:lnTo>
                <a:lnTo>
                  <a:pt x="183683" y="206902"/>
                </a:lnTo>
                <a:lnTo>
                  <a:pt x="189591" y="201351"/>
                </a:lnTo>
                <a:lnTo>
                  <a:pt x="204012" y="187177"/>
                </a:lnTo>
                <a:lnTo>
                  <a:pt x="215458" y="175760"/>
                </a:lnTo>
                <a:lnTo>
                  <a:pt x="217365" y="171952"/>
                </a:lnTo>
                <a:lnTo>
                  <a:pt x="218636" y="167507"/>
                </a:lnTo>
                <a:lnTo>
                  <a:pt x="219483" y="162640"/>
                </a:lnTo>
                <a:lnTo>
                  <a:pt x="220048" y="156537"/>
                </a:lnTo>
                <a:lnTo>
                  <a:pt x="220424" y="149611"/>
                </a:lnTo>
                <a:lnTo>
                  <a:pt x="220676" y="142136"/>
                </a:lnTo>
                <a:lnTo>
                  <a:pt x="221029" y="104311"/>
                </a:lnTo>
                <a:lnTo>
                  <a:pt x="220126" y="93839"/>
                </a:lnTo>
                <a:lnTo>
                  <a:pt x="218571" y="85905"/>
                </a:lnTo>
                <a:lnTo>
                  <a:pt x="216582" y="79663"/>
                </a:lnTo>
                <a:lnTo>
                  <a:pt x="214304" y="74549"/>
                </a:lnTo>
                <a:lnTo>
                  <a:pt x="211833" y="70187"/>
                </a:lnTo>
                <a:lnTo>
                  <a:pt x="204032" y="5860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471"/>
          <p:cNvSpPr/>
          <p:nvPr/>
        </p:nvSpPr>
        <p:spPr>
          <a:xfrm>
            <a:off x="6187735" y="2417445"/>
            <a:ext cx="63284" cy="368618"/>
          </a:xfrm>
          <a:custGeom>
            <a:avLst/>
            <a:gdLst/>
            <a:ahLst/>
            <a:cxnLst/>
            <a:rect l="0" t="0" r="0" b="0"/>
            <a:pathLst>
              <a:path w="63284" h="368618">
                <a:moveTo>
                  <a:pt x="55902" y="0"/>
                </a:moveTo>
                <a:lnTo>
                  <a:pt x="60453" y="9101"/>
                </a:lnTo>
                <a:lnTo>
                  <a:pt x="61794" y="12735"/>
                </a:lnTo>
                <a:lnTo>
                  <a:pt x="63283" y="19312"/>
                </a:lnTo>
                <a:lnTo>
                  <a:pt x="61405" y="30490"/>
                </a:lnTo>
                <a:lnTo>
                  <a:pt x="59571" y="37472"/>
                </a:lnTo>
                <a:lnTo>
                  <a:pt x="58348" y="44031"/>
                </a:lnTo>
                <a:lnTo>
                  <a:pt x="57533" y="50309"/>
                </a:lnTo>
                <a:lnTo>
                  <a:pt x="56989" y="56399"/>
                </a:lnTo>
                <a:lnTo>
                  <a:pt x="55674" y="61412"/>
                </a:lnTo>
                <a:lnTo>
                  <a:pt x="53845" y="65706"/>
                </a:lnTo>
                <a:lnTo>
                  <a:pt x="51673" y="69521"/>
                </a:lnTo>
                <a:lnTo>
                  <a:pt x="46720" y="78841"/>
                </a:lnTo>
                <a:lnTo>
                  <a:pt x="44066" y="83993"/>
                </a:lnTo>
                <a:lnTo>
                  <a:pt x="39439" y="98857"/>
                </a:lnTo>
                <a:lnTo>
                  <a:pt x="21179" y="164863"/>
                </a:lnTo>
                <a:lnTo>
                  <a:pt x="16561" y="179441"/>
                </a:lnTo>
                <a:lnTo>
                  <a:pt x="12529" y="191065"/>
                </a:lnTo>
                <a:lnTo>
                  <a:pt x="9842" y="200719"/>
                </a:lnTo>
                <a:lnTo>
                  <a:pt x="8051" y="209060"/>
                </a:lnTo>
                <a:lnTo>
                  <a:pt x="624" y="254338"/>
                </a:lnTo>
                <a:lnTo>
                  <a:pt x="0" y="266714"/>
                </a:lnTo>
                <a:lnTo>
                  <a:pt x="536" y="277822"/>
                </a:lnTo>
                <a:lnTo>
                  <a:pt x="1847" y="288084"/>
                </a:lnTo>
                <a:lnTo>
                  <a:pt x="3673" y="297784"/>
                </a:lnTo>
                <a:lnTo>
                  <a:pt x="5843" y="307107"/>
                </a:lnTo>
                <a:lnTo>
                  <a:pt x="8242" y="316180"/>
                </a:lnTo>
                <a:lnTo>
                  <a:pt x="9841" y="323182"/>
                </a:lnTo>
                <a:lnTo>
                  <a:pt x="10907" y="328802"/>
                </a:lnTo>
                <a:lnTo>
                  <a:pt x="13040" y="3686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472"/>
          <p:cNvSpPr/>
          <p:nvPr/>
        </p:nvSpPr>
        <p:spPr>
          <a:xfrm>
            <a:off x="6395706" y="2546490"/>
            <a:ext cx="267985" cy="376733"/>
          </a:xfrm>
          <a:custGeom>
            <a:avLst/>
            <a:gdLst/>
            <a:ahLst/>
            <a:cxnLst/>
            <a:rect l="0" t="0" r="0" b="0"/>
            <a:pathLst>
              <a:path w="267985" h="376733">
                <a:moveTo>
                  <a:pt x="267984" y="25260"/>
                </a:moveTo>
                <a:lnTo>
                  <a:pt x="263433" y="25260"/>
                </a:lnTo>
                <a:lnTo>
                  <a:pt x="261140" y="24307"/>
                </a:lnTo>
                <a:lnTo>
                  <a:pt x="253361" y="19368"/>
                </a:lnTo>
                <a:lnTo>
                  <a:pt x="247833" y="17879"/>
                </a:lnTo>
                <a:lnTo>
                  <a:pt x="239309" y="17481"/>
                </a:lnTo>
                <a:lnTo>
                  <a:pt x="197363" y="16922"/>
                </a:lnTo>
                <a:lnTo>
                  <a:pt x="168335" y="16792"/>
                </a:lnTo>
                <a:lnTo>
                  <a:pt x="155831" y="15804"/>
                </a:lnTo>
                <a:lnTo>
                  <a:pt x="144638" y="14194"/>
                </a:lnTo>
                <a:lnTo>
                  <a:pt x="134318" y="12167"/>
                </a:lnTo>
                <a:lnTo>
                  <a:pt x="112692" y="7376"/>
                </a:lnTo>
                <a:lnTo>
                  <a:pt x="101590" y="4765"/>
                </a:lnTo>
                <a:lnTo>
                  <a:pt x="93237" y="3024"/>
                </a:lnTo>
                <a:lnTo>
                  <a:pt x="86716" y="1863"/>
                </a:lnTo>
                <a:lnTo>
                  <a:pt x="81416" y="1089"/>
                </a:lnTo>
                <a:lnTo>
                  <a:pt x="76931" y="574"/>
                </a:lnTo>
                <a:lnTo>
                  <a:pt x="69406" y="0"/>
                </a:lnTo>
                <a:lnTo>
                  <a:pt x="66066" y="800"/>
                </a:lnTo>
                <a:lnTo>
                  <a:pt x="59815" y="4229"/>
                </a:lnTo>
                <a:lnTo>
                  <a:pt x="53861" y="8928"/>
                </a:lnTo>
                <a:lnTo>
                  <a:pt x="50941" y="11514"/>
                </a:lnTo>
                <a:lnTo>
                  <a:pt x="48994" y="14191"/>
                </a:lnTo>
                <a:lnTo>
                  <a:pt x="45300" y="22509"/>
                </a:lnTo>
                <a:lnTo>
                  <a:pt x="38596" y="31006"/>
                </a:lnTo>
                <a:lnTo>
                  <a:pt x="30578" y="40509"/>
                </a:lnTo>
                <a:lnTo>
                  <a:pt x="24993" y="49817"/>
                </a:lnTo>
                <a:lnTo>
                  <a:pt x="22169" y="55919"/>
                </a:lnTo>
                <a:lnTo>
                  <a:pt x="19335" y="62844"/>
                </a:lnTo>
                <a:lnTo>
                  <a:pt x="16493" y="70318"/>
                </a:lnTo>
                <a:lnTo>
                  <a:pt x="13335" y="81163"/>
                </a:lnTo>
                <a:lnTo>
                  <a:pt x="12493" y="85389"/>
                </a:lnTo>
                <a:lnTo>
                  <a:pt x="6477" y="107864"/>
                </a:lnTo>
                <a:lnTo>
                  <a:pt x="2206" y="123191"/>
                </a:lnTo>
                <a:lnTo>
                  <a:pt x="311" y="135315"/>
                </a:lnTo>
                <a:lnTo>
                  <a:pt x="0" y="145302"/>
                </a:lnTo>
                <a:lnTo>
                  <a:pt x="746" y="153866"/>
                </a:lnTo>
                <a:lnTo>
                  <a:pt x="2195" y="160527"/>
                </a:lnTo>
                <a:lnTo>
                  <a:pt x="6345" y="170468"/>
                </a:lnTo>
                <a:lnTo>
                  <a:pt x="9486" y="176869"/>
                </a:lnTo>
                <a:lnTo>
                  <a:pt x="10880" y="177768"/>
                </a:lnTo>
                <a:lnTo>
                  <a:pt x="14968" y="178766"/>
                </a:lnTo>
                <a:lnTo>
                  <a:pt x="22499" y="179210"/>
                </a:lnTo>
                <a:lnTo>
                  <a:pt x="32197" y="179407"/>
                </a:lnTo>
                <a:lnTo>
                  <a:pt x="42857" y="179494"/>
                </a:lnTo>
                <a:lnTo>
                  <a:pt x="47414" y="178565"/>
                </a:lnTo>
                <a:lnTo>
                  <a:pt x="55018" y="174993"/>
                </a:lnTo>
                <a:lnTo>
                  <a:pt x="59331" y="173659"/>
                </a:lnTo>
                <a:lnTo>
                  <a:pt x="64112" y="172770"/>
                </a:lnTo>
                <a:lnTo>
                  <a:pt x="69204" y="172178"/>
                </a:lnTo>
                <a:lnTo>
                  <a:pt x="74504" y="170830"/>
                </a:lnTo>
                <a:lnTo>
                  <a:pt x="79942" y="168979"/>
                </a:lnTo>
                <a:lnTo>
                  <a:pt x="85473" y="166792"/>
                </a:lnTo>
                <a:lnTo>
                  <a:pt x="90112" y="165335"/>
                </a:lnTo>
                <a:lnTo>
                  <a:pt x="97807" y="163715"/>
                </a:lnTo>
                <a:lnTo>
                  <a:pt x="103098" y="163283"/>
                </a:lnTo>
                <a:lnTo>
                  <a:pt x="109482" y="162995"/>
                </a:lnTo>
                <a:lnTo>
                  <a:pt x="131159" y="162533"/>
                </a:lnTo>
                <a:lnTo>
                  <a:pt x="141506" y="162453"/>
                </a:lnTo>
                <a:lnTo>
                  <a:pt x="146518" y="163394"/>
                </a:lnTo>
                <a:lnTo>
                  <a:pt x="152717" y="164975"/>
                </a:lnTo>
                <a:lnTo>
                  <a:pt x="159707" y="166981"/>
                </a:lnTo>
                <a:lnTo>
                  <a:pt x="165319" y="169270"/>
                </a:lnTo>
                <a:lnTo>
                  <a:pt x="170013" y="171749"/>
                </a:lnTo>
                <a:lnTo>
                  <a:pt x="177769" y="177043"/>
                </a:lnTo>
                <a:lnTo>
                  <a:pt x="184390" y="182572"/>
                </a:lnTo>
                <a:lnTo>
                  <a:pt x="190509" y="188203"/>
                </a:lnTo>
                <a:lnTo>
                  <a:pt x="197355" y="194834"/>
                </a:lnTo>
                <a:lnTo>
                  <a:pt x="218196" y="215524"/>
                </a:lnTo>
                <a:lnTo>
                  <a:pt x="224583" y="224439"/>
                </a:lnTo>
                <a:lnTo>
                  <a:pt x="230597" y="233799"/>
                </a:lnTo>
                <a:lnTo>
                  <a:pt x="236444" y="241134"/>
                </a:lnTo>
                <a:lnTo>
                  <a:pt x="240290" y="248233"/>
                </a:lnTo>
                <a:lnTo>
                  <a:pt x="244759" y="257729"/>
                </a:lnTo>
                <a:lnTo>
                  <a:pt x="249643" y="268822"/>
                </a:lnTo>
                <a:lnTo>
                  <a:pt x="253852" y="279074"/>
                </a:lnTo>
                <a:lnTo>
                  <a:pt x="257610" y="288767"/>
                </a:lnTo>
                <a:lnTo>
                  <a:pt x="261068" y="298086"/>
                </a:lnTo>
                <a:lnTo>
                  <a:pt x="262420" y="305251"/>
                </a:lnTo>
                <a:lnTo>
                  <a:pt x="262370" y="310981"/>
                </a:lnTo>
                <a:lnTo>
                  <a:pt x="259773" y="320839"/>
                </a:lnTo>
                <a:lnTo>
                  <a:pt x="255445" y="331571"/>
                </a:lnTo>
                <a:lnTo>
                  <a:pt x="250346" y="340150"/>
                </a:lnTo>
                <a:lnTo>
                  <a:pt x="247652" y="343772"/>
                </a:lnTo>
                <a:lnTo>
                  <a:pt x="239580" y="350336"/>
                </a:lnTo>
                <a:lnTo>
                  <a:pt x="234760" y="353419"/>
                </a:lnTo>
                <a:lnTo>
                  <a:pt x="229642" y="356428"/>
                </a:lnTo>
                <a:lnTo>
                  <a:pt x="224325" y="359386"/>
                </a:lnTo>
                <a:lnTo>
                  <a:pt x="218876" y="362310"/>
                </a:lnTo>
                <a:lnTo>
                  <a:pt x="213337" y="364260"/>
                </a:lnTo>
                <a:lnTo>
                  <a:pt x="207741" y="365560"/>
                </a:lnTo>
                <a:lnTo>
                  <a:pt x="202104" y="366426"/>
                </a:lnTo>
                <a:lnTo>
                  <a:pt x="195489" y="367957"/>
                </a:lnTo>
                <a:lnTo>
                  <a:pt x="188221" y="369929"/>
                </a:lnTo>
                <a:lnTo>
                  <a:pt x="180518" y="372197"/>
                </a:lnTo>
                <a:lnTo>
                  <a:pt x="173479" y="373709"/>
                </a:lnTo>
                <a:lnTo>
                  <a:pt x="166881" y="374716"/>
                </a:lnTo>
                <a:lnTo>
                  <a:pt x="160576" y="375388"/>
                </a:lnTo>
                <a:lnTo>
                  <a:pt x="155422" y="375836"/>
                </a:lnTo>
                <a:lnTo>
                  <a:pt x="151032" y="376135"/>
                </a:lnTo>
                <a:lnTo>
                  <a:pt x="130824" y="37673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473"/>
          <p:cNvSpPr/>
          <p:nvPr/>
        </p:nvSpPr>
        <p:spPr>
          <a:xfrm>
            <a:off x="6862647" y="2512174"/>
            <a:ext cx="280556" cy="347047"/>
          </a:xfrm>
          <a:custGeom>
            <a:avLst/>
            <a:gdLst/>
            <a:ahLst/>
            <a:cxnLst/>
            <a:rect l="0" t="0" r="0" b="0"/>
            <a:pathLst>
              <a:path w="280556" h="347047">
                <a:moveTo>
                  <a:pt x="143943" y="59576"/>
                </a:moveTo>
                <a:lnTo>
                  <a:pt x="139392" y="45923"/>
                </a:lnTo>
                <a:lnTo>
                  <a:pt x="134618" y="36680"/>
                </a:lnTo>
                <a:lnTo>
                  <a:pt x="129320" y="28445"/>
                </a:lnTo>
                <a:lnTo>
                  <a:pt x="123791" y="18435"/>
                </a:lnTo>
                <a:lnTo>
                  <a:pt x="120984" y="15003"/>
                </a:lnTo>
                <a:lnTo>
                  <a:pt x="118159" y="12716"/>
                </a:lnTo>
                <a:lnTo>
                  <a:pt x="110576" y="9222"/>
                </a:lnTo>
                <a:lnTo>
                  <a:pt x="104553" y="6956"/>
                </a:lnTo>
                <a:lnTo>
                  <a:pt x="97680" y="4493"/>
                </a:lnTo>
                <a:lnTo>
                  <a:pt x="91194" y="2852"/>
                </a:lnTo>
                <a:lnTo>
                  <a:pt x="84964" y="1757"/>
                </a:lnTo>
                <a:lnTo>
                  <a:pt x="78906" y="1028"/>
                </a:lnTo>
                <a:lnTo>
                  <a:pt x="73914" y="541"/>
                </a:lnTo>
                <a:lnTo>
                  <a:pt x="65829" y="0"/>
                </a:lnTo>
                <a:lnTo>
                  <a:pt x="59482" y="809"/>
                </a:lnTo>
                <a:lnTo>
                  <a:pt x="51441" y="2300"/>
                </a:lnTo>
                <a:lnTo>
                  <a:pt x="42270" y="4247"/>
                </a:lnTo>
                <a:lnTo>
                  <a:pt x="35203" y="5545"/>
                </a:lnTo>
                <a:lnTo>
                  <a:pt x="29540" y="6410"/>
                </a:lnTo>
                <a:lnTo>
                  <a:pt x="24811" y="6987"/>
                </a:lnTo>
                <a:lnTo>
                  <a:pt x="20707" y="8324"/>
                </a:lnTo>
                <a:lnTo>
                  <a:pt x="13606" y="12350"/>
                </a:lnTo>
                <a:lnTo>
                  <a:pt x="7275" y="17314"/>
                </a:lnTo>
                <a:lnTo>
                  <a:pt x="4254" y="19971"/>
                </a:lnTo>
                <a:lnTo>
                  <a:pt x="2239" y="22695"/>
                </a:lnTo>
                <a:lnTo>
                  <a:pt x="0" y="28262"/>
                </a:lnTo>
                <a:lnTo>
                  <a:pt x="356" y="31080"/>
                </a:lnTo>
                <a:lnTo>
                  <a:pt x="1546" y="33911"/>
                </a:lnTo>
                <a:lnTo>
                  <a:pt x="3292" y="36751"/>
                </a:lnTo>
                <a:lnTo>
                  <a:pt x="10311" y="42446"/>
                </a:lnTo>
                <a:lnTo>
                  <a:pt x="18828" y="48153"/>
                </a:lnTo>
                <a:lnTo>
                  <a:pt x="25789" y="53864"/>
                </a:lnTo>
                <a:lnTo>
                  <a:pt x="30883" y="57673"/>
                </a:lnTo>
                <a:lnTo>
                  <a:pt x="44163" y="66985"/>
                </a:lnTo>
                <a:lnTo>
                  <a:pt x="51706" y="71183"/>
                </a:lnTo>
                <a:lnTo>
                  <a:pt x="59591" y="74934"/>
                </a:lnTo>
                <a:lnTo>
                  <a:pt x="67706" y="78387"/>
                </a:lnTo>
                <a:lnTo>
                  <a:pt x="91962" y="89844"/>
                </a:lnTo>
                <a:lnTo>
                  <a:pt x="154101" y="120482"/>
                </a:lnTo>
                <a:lnTo>
                  <a:pt x="167860" y="126850"/>
                </a:lnTo>
                <a:lnTo>
                  <a:pt x="179890" y="132048"/>
                </a:lnTo>
                <a:lnTo>
                  <a:pt x="190768" y="136465"/>
                </a:lnTo>
                <a:lnTo>
                  <a:pt x="199925" y="141315"/>
                </a:lnTo>
                <a:lnTo>
                  <a:pt x="207934" y="146454"/>
                </a:lnTo>
                <a:lnTo>
                  <a:pt x="215179" y="151784"/>
                </a:lnTo>
                <a:lnTo>
                  <a:pt x="221913" y="156291"/>
                </a:lnTo>
                <a:lnTo>
                  <a:pt x="228308" y="160247"/>
                </a:lnTo>
                <a:lnTo>
                  <a:pt x="234476" y="163838"/>
                </a:lnTo>
                <a:lnTo>
                  <a:pt x="240493" y="168136"/>
                </a:lnTo>
                <a:lnTo>
                  <a:pt x="246409" y="172907"/>
                </a:lnTo>
                <a:lnTo>
                  <a:pt x="252259" y="177992"/>
                </a:lnTo>
                <a:lnTo>
                  <a:pt x="257111" y="183287"/>
                </a:lnTo>
                <a:lnTo>
                  <a:pt x="261298" y="188723"/>
                </a:lnTo>
                <a:lnTo>
                  <a:pt x="265042" y="194251"/>
                </a:lnTo>
                <a:lnTo>
                  <a:pt x="268491" y="199842"/>
                </a:lnTo>
                <a:lnTo>
                  <a:pt x="271742" y="205474"/>
                </a:lnTo>
                <a:lnTo>
                  <a:pt x="276942" y="215859"/>
                </a:lnTo>
                <a:lnTo>
                  <a:pt x="279254" y="223650"/>
                </a:lnTo>
                <a:lnTo>
                  <a:pt x="280281" y="232828"/>
                </a:lnTo>
                <a:lnTo>
                  <a:pt x="280555" y="237942"/>
                </a:lnTo>
                <a:lnTo>
                  <a:pt x="278320" y="248704"/>
                </a:lnTo>
                <a:lnTo>
                  <a:pt x="276390" y="254242"/>
                </a:lnTo>
                <a:lnTo>
                  <a:pt x="271293" y="261743"/>
                </a:lnTo>
                <a:lnTo>
                  <a:pt x="264086" y="270554"/>
                </a:lnTo>
                <a:lnTo>
                  <a:pt x="255471" y="280238"/>
                </a:lnTo>
                <a:lnTo>
                  <a:pt x="247822" y="287646"/>
                </a:lnTo>
                <a:lnTo>
                  <a:pt x="240818" y="293538"/>
                </a:lnTo>
                <a:lnTo>
                  <a:pt x="234244" y="298418"/>
                </a:lnTo>
                <a:lnTo>
                  <a:pt x="227956" y="303576"/>
                </a:lnTo>
                <a:lnTo>
                  <a:pt x="221859" y="308920"/>
                </a:lnTo>
                <a:lnTo>
                  <a:pt x="215889" y="314388"/>
                </a:lnTo>
                <a:lnTo>
                  <a:pt x="210005" y="318985"/>
                </a:lnTo>
                <a:lnTo>
                  <a:pt x="204176" y="323003"/>
                </a:lnTo>
                <a:lnTo>
                  <a:pt x="198386" y="326634"/>
                </a:lnTo>
                <a:lnTo>
                  <a:pt x="191668" y="330007"/>
                </a:lnTo>
                <a:lnTo>
                  <a:pt x="184332" y="333208"/>
                </a:lnTo>
                <a:lnTo>
                  <a:pt x="176584" y="336295"/>
                </a:lnTo>
                <a:lnTo>
                  <a:pt x="167609" y="338353"/>
                </a:lnTo>
                <a:lnTo>
                  <a:pt x="157815" y="339724"/>
                </a:lnTo>
                <a:lnTo>
                  <a:pt x="147476" y="340639"/>
                </a:lnTo>
                <a:lnTo>
                  <a:pt x="138679" y="342201"/>
                </a:lnTo>
                <a:lnTo>
                  <a:pt x="130908" y="344195"/>
                </a:lnTo>
                <a:lnTo>
                  <a:pt x="123823" y="346477"/>
                </a:lnTo>
                <a:lnTo>
                  <a:pt x="117194" y="347046"/>
                </a:lnTo>
                <a:lnTo>
                  <a:pt x="110870" y="346472"/>
                </a:lnTo>
                <a:lnTo>
                  <a:pt x="104750" y="345138"/>
                </a:lnTo>
                <a:lnTo>
                  <a:pt x="98764" y="344248"/>
                </a:lnTo>
                <a:lnTo>
                  <a:pt x="92868" y="343654"/>
                </a:lnTo>
                <a:lnTo>
                  <a:pt x="82191" y="342995"/>
                </a:lnTo>
                <a:lnTo>
                  <a:pt x="74270" y="342702"/>
                </a:lnTo>
                <a:lnTo>
                  <a:pt x="70824" y="340719"/>
                </a:lnTo>
                <a:lnTo>
                  <a:pt x="64455" y="333436"/>
                </a:lnTo>
                <a:lnTo>
                  <a:pt x="58450" y="326389"/>
                </a:lnTo>
                <a:lnTo>
                  <a:pt x="55515" y="323176"/>
                </a:lnTo>
                <a:lnTo>
                  <a:pt x="53558" y="320082"/>
                </a:lnTo>
                <a:lnTo>
                  <a:pt x="51385" y="314104"/>
                </a:lnTo>
                <a:lnTo>
                  <a:pt x="50418" y="305732"/>
                </a:lnTo>
                <a:lnTo>
                  <a:pt x="49989" y="296613"/>
                </a:lnTo>
                <a:lnTo>
                  <a:pt x="49798" y="289386"/>
                </a:lnTo>
                <a:lnTo>
                  <a:pt x="52253" y="280459"/>
                </a:lnTo>
                <a:lnTo>
                  <a:pt x="56519" y="270141"/>
                </a:lnTo>
                <a:lnTo>
                  <a:pt x="61590" y="259205"/>
                </a:lnTo>
                <a:lnTo>
                  <a:pt x="69800" y="242338"/>
                </a:lnTo>
                <a:lnTo>
                  <a:pt x="73559" y="236663"/>
                </a:lnTo>
                <a:lnTo>
                  <a:pt x="77970" y="230974"/>
                </a:lnTo>
                <a:lnTo>
                  <a:pt x="82816" y="225276"/>
                </a:lnTo>
                <a:lnTo>
                  <a:pt x="89857" y="217667"/>
                </a:lnTo>
                <a:lnTo>
                  <a:pt x="107839" y="199054"/>
                </a:lnTo>
                <a:lnTo>
                  <a:pt x="115111" y="189708"/>
                </a:lnTo>
                <a:lnTo>
                  <a:pt x="120912" y="180621"/>
                </a:lnTo>
                <a:lnTo>
                  <a:pt x="125731" y="171705"/>
                </a:lnTo>
                <a:lnTo>
                  <a:pt x="133707" y="160998"/>
                </a:lnTo>
                <a:lnTo>
                  <a:pt x="143786" y="149098"/>
                </a:lnTo>
                <a:lnTo>
                  <a:pt x="155268" y="136402"/>
                </a:lnTo>
                <a:lnTo>
                  <a:pt x="162923" y="126033"/>
                </a:lnTo>
                <a:lnTo>
                  <a:pt x="168026" y="117216"/>
                </a:lnTo>
                <a:lnTo>
                  <a:pt x="171429" y="109432"/>
                </a:lnTo>
                <a:lnTo>
                  <a:pt x="174649" y="103291"/>
                </a:lnTo>
                <a:lnTo>
                  <a:pt x="180768" y="93927"/>
                </a:lnTo>
                <a:lnTo>
                  <a:pt x="182780" y="88192"/>
                </a:lnTo>
                <a:lnTo>
                  <a:pt x="184122" y="81510"/>
                </a:lnTo>
                <a:lnTo>
                  <a:pt x="185016" y="74199"/>
                </a:lnTo>
                <a:lnTo>
                  <a:pt x="184660" y="68372"/>
                </a:lnTo>
                <a:lnTo>
                  <a:pt x="183470" y="63535"/>
                </a:lnTo>
                <a:lnTo>
                  <a:pt x="179608" y="55620"/>
                </a:lnTo>
                <a:lnTo>
                  <a:pt x="174717" y="48928"/>
                </a:lnTo>
                <a:lnTo>
                  <a:pt x="166827" y="42778"/>
                </a:lnTo>
                <a:lnTo>
                  <a:pt x="162057" y="39805"/>
                </a:lnTo>
                <a:lnTo>
                  <a:pt x="154216" y="36501"/>
                </a:lnTo>
                <a:lnTo>
                  <a:pt x="143943" y="3385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474"/>
          <p:cNvSpPr/>
          <p:nvPr/>
        </p:nvSpPr>
        <p:spPr>
          <a:xfrm>
            <a:off x="7272337" y="2837497"/>
            <a:ext cx="8573" cy="17146"/>
          </a:xfrm>
          <a:custGeom>
            <a:avLst/>
            <a:gdLst/>
            <a:ahLst/>
            <a:cxnLst/>
            <a:rect l="0" t="0" r="0" b="0"/>
            <a:pathLst>
              <a:path w="8573" h="17146">
                <a:moveTo>
                  <a:pt x="8572" y="17145"/>
                </a:moveTo>
                <a:lnTo>
                  <a:pt x="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475"/>
          <p:cNvSpPr/>
          <p:nvPr/>
        </p:nvSpPr>
        <p:spPr>
          <a:xfrm>
            <a:off x="7426642" y="2564523"/>
            <a:ext cx="719929" cy="323871"/>
          </a:xfrm>
          <a:custGeom>
            <a:avLst/>
            <a:gdLst/>
            <a:ahLst/>
            <a:cxnLst/>
            <a:rect l="0" t="0" r="0" b="0"/>
            <a:pathLst>
              <a:path w="719929" h="323871">
                <a:moveTo>
                  <a:pt x="0" y="41516"/>
                </a:moveTo>
                <a:lnTo>
                  <a:pt x="13652" y="32415"/>
                </a:lnTo>
                <a:lnTo>
                  <a:pt x="25435" y="25406"/>
                </a:lnTo>
                <a:lnTo>
                  <a:pt x="42779" y="16106"/>
                </a:lnTo>
                <a:lnTo>
                  <a:pt x="48521" y="13146"/>
                </a:lnTo>
                <a:lnTo>
                  <a:pt x="62523" y="9858"/>
                </a:lnTo>
                <a:lnTo>
                  <a:pt x="79223" y="7443"/>
                </a:lnTo>
                <a:lnTo>
                  <a:pt x="99345" y="3195"/>
                </a:lnTo>
                <a:lnTo>
                  <a:pt x="115909" y="672"/>
                </a:lnTo>
                <a:lnTo>
                  <a:pt x="122992" y="0"/>
                </a:lnTo>
                <a:lnTo>
                  <a:pt x="135943" y="1792"/>
                </a:lnTo>
                <a:lnTo>
                  <a:pt x="149001" y="4811"/>
                </a:lnTo>
                <a:lnTo>
                  <a:pt x="171467" y="7464"/>
                </a:lnTo>
                <a:lnTo>
                  <a:pt x="184475" y="11459"/>
                </a:lnTo>
                <a:lnTo>
                  <a:pt x="196607" y="18950"/>
                </a:lnTo>
                <a:lnTo>
                  <a:pt x="208348" y="27677"/>
                </a:lnTo>
                <a:lnTo>
                  <a:pt x="219917" y="34731"/>
                </a:lnTo>
                <a:lnTo>
                  <a:pt x="228868" y="43581"/>
                </a:lnTo>
                <a:lnTo>
                  <a:pt x="232588" y="48608"/>
                </a:lnTo>
                <a:lnTo>
                  <a:pt x="236022" y="53864"/>
                </a:lnTo>
                <a:lnTo>
                  <a:pt x="239263" y="59273"/>
                </a:lnTo>
                <a:lnTo>
                  <a:pt x="242376" y="64784"/>
                </a:lnTo>
                <a:lnTo>
                  <a:pt x="250915" y="81068"/>
                </a:lnTo>
                <a:lnTo>
                  <a:pt x="255859" y="90744"/>
                </a:lnTo>
                <a:lnTo>
                  <a:pt x="260108" y="100052"/>
                </a:lnTo>
                <a:lnTo>
                  <a:pt x="263893" y="109115"/>
                </a:lnTo>
                <a:lnTo>
                  <a:pt x="267368" y="118015"/>
                </a:lnTo>
                <a:lnTo>
                  <a:pt x="269686" y="125853"/>
                </a:lnTo>
                <a:lnTo>
                  <a:pt x="271230" y="132983"/>
                </a:lnTo>
                <a:lnTo>
                  <a:pt x="272260" y="139642"/>
                </a:lnTo>
                <a:lnTo>
                  <a:pt x="271995" y="149796"/>
                </a:lnTo>
                <a:lnTo>
                  <a:pt x="270864" y="162280"/>
                </a:lnTo>
                <a:lnTo>
                  <a:pt x="269159" y="176318"/>
                </a:lnTo>
                <a:lnTo>
                  <a:pt x="267069" y="187582"/>
                </a:lnTo>
                <a:lnTo>
                  <a:pt x="264724" y="196996"/>
                </a:lnTo>
                <a:lnTo>
                  <a:pt x="262208" y="205177"/>
                </a:lnTo>
                <a:lnTo>
                  <a:pt x="257673" y="215393"/>
                </a:lnTo>
                <a:lnTo>
                  <a:pt x="251792" y="226967"/>
                </a:lnTo>
                <a:lnTo>
                  <a:pt x="234943" y="258390"/>
                </a:lnTo>
                <a:lnTo>
                  <a:pt x="230924" y="266109"/>
                </a:lnTo>
                <a:lnTo>
                  <a:pt x="226339" y="272207"/>
                </a:lnTo>
                <a:lnTo>
                  <a:pt x="216165" y="281523"/>
                </a:lnTo>
                <a:lnTo>
                  <a:pt x="205294" y="291379"/>
                </a:lnTo>
                <a:lnTo>
                  <a:pt x="187343" y="308677"/>
                </a:lnTo>
                <a:lnTo>
                  <a:pt x="173091" y="318266"/>
                </a:lnTo>
                <a:lnTo>
                  <a:pt x="162336" y="321679"/>
                </a:lnTo>
                <a:lnTo>
                  <a:pt x="149013" y="323870"/>
                </a:lnTo>
                <a:lnTo>
                  <a:pt x="147919" y="323097"/>
                </a:lnTo>
                <a:lnTo>
                  <a:pt x="147191" y="321629"/>
                </a:lnTo>
                <a:lnTo>
                  <a:pt x="146381" y="316506"/>
                </a:lnTo>
                <a:lnTo>
                  <a:pt x="146020" y="307879"/>
                </a:lnTo>
                <a:lnTo>
                  <a:pt x="146877" y="302912"/>
                </a:lnTo>
                <a:lnTo>
                  <a:pt x="148401" y="297695"/>
                </a:lnTo>
                <a:lnTo>
                  <a:pt x="150369" y="292312"/>
                </a:lnTo>
                <a:lnTo>
                  <a:pt x="154538" y="285866"/>
                </a:lnTo>
                <a:lnTo>
                  <a:pt x="160176" y="278711"/>
                </a:lnTo>
                <a:lnTo>
                  <a:pt x="166791" y="271084"/>
                </a:lnTo>
                <a:lnTo>
                  <a:pt x="173107" y="265046"/>
                </a:lnTo>
                <a:lnTo>
                  <a:pt x="185204" y="255798"/>
                </a:lnTo>
                <a:lnTo>
                  <a:pt x="199470" y="248513"/>
                </a:lnTo>
                <a:lnTo>
                  <a:pt x="218487" y="241596"/>
                </a:lnTo>
                <a:lnTo>
                  <a:pt x="233447" y="239259"/>
                </a:lnTo>
                <a:lnTo>
                  <a:pt x="247264" y="241480"/>
                </a:lnTo>
                <a:lnTo>
                  <a:pt x="256283" y="243405"/>
                </a:lnTo>
                <a:lnTo>
                  <a:pt x="294244" y="253165"/>
                </a:lnTo>
                <a:lnTo>
                  <a:pt x="319035" y="259768"/>
                </a:lnTo>
                <a:lnTo>
                  <a:pt x="338420" y="264170"/>
                </a:lnTo>
                <a:lnTo>
                  <a:pt x="354201" y="267105"/>
                </a:lnTo>
                <a:lnTo>
                  <a:pt x="367579" y="269061"/>
                </a:lnTo>
                <a:lnTo>
                  <a:pt x="387524" y="271235"/>
                </a:lnTo>
                <a:lnTo>
                  <a:pt x="403690" y="272201"/>
                </a:lnTo>
                <a:lnTo>
                  <a:pt x="420400" y="272631"/>
                </a:lnTo>
                <a:lnTo>
                  <a:pt x="445872" y="272872"/>
                </a:lnTo>
                <a:lnTo>
                  <a:pt x="457269" y="271001"/>
                </a:lnTo>
                <a:lnTo>
                  <a:pt x="470582" y="267849"/>
                </a:lnTo>
                <a:lnTo>
                  <a:pt x="485171" y="263842"/>
                </a:lnTo>
                <a:lnTo>
                  <a:pt x="506462" y="259390"/>
                </a:lnTo>
                <a:lnTo>
                  <a:pt x="514806" y="258203"/>
                </a:lnTo>
                <a:lnTo>
                  <a:pt x="531698" y="251804"/>
                </a:lnTo>
                <a:lnTo>
                  <a:pt x="561275" y="236725"/>
                </a:lnTo>
                <a:lnTo>
                  <a:pt x="576163" y="230511"/>
                </a:lnTo>
                <a:lnTo>
                  <a:pt x="598070" y="221657"/>
                </a:lnTo>
                <a:lnTo>
                  <a:pt x="609662" y="215877"/>
                </a:lnTo>
                <a:lnTo>
                  <a:pt x="617988" y="210133"/>
                </a:lnTo>
                <a:lnTo>
                  <a:pt x="624864" y="201865"/>
                </a:lnTo>
                <a:lnTo>
                  <a:pt x="631095" y="192792"/>
                </a:lnTo>
                <a:lnTo>
                  <a:pt x="637039" y="185585"/>
                </a:lnTo>
                <a:lnTo>
                  <a:pt x="640316" y="179207"/>
                </a:lnTo>
                <a:lnTo>
                  <a:pt x="641773" y="173197"/>
                </a:lnTo>
                <a:lnTo>
                  <a:pt x="642592" y="164459"/>
                </a:lnTo>
                <a:lnTo>
                  <a:pt x="642785" y="158705"/>
                </a:lnTo>
                <a:lnTo>
                  <a:pt x="640930" y="155837"/>
                </a:lnTo>
                <a:lnTo>
                  <a:pt x="630172" y="147250"/>
                </a:lnTo>
                <a:lnTo>
                  <a:pt x="623612" y="141532"/>
                </a:lnTo>
                <a:lnTo>
                  <a:pt x="620529" y="140578"/>
                </a:lnTo>
                <a:lnTo>
                  <a:pt x="617520" y="140895"/>
                </a:lnTo>
                <a:lnTo>
                  <a:pt x="614563" y="142059"/>
                </a:lnTo>
                <a:lnTo>
                  <a:pt x="596748" y="143697"/>
                </a:lnTo>
                <a:lnTo>
                  <a:pt x="591190" y="144879"/>
                </a:lnTo>
                <a:lnTo>
                  <a:pt x="563110" y="156258"/>
                </a:lnTo>
                <a:lnTo>
                  <a:pt x="549991" y="164268"/>
                </a:lnTo>
                <a:lnTo>
                  <a:pt x="538764" y="174178"/>
                </a:lnTo>
                <a:lnTo>
                  <a:pt x="534436" y="179487"/>
                </a:lnTo>
                <a:lnTo>
                  <a:pt x="526134" y="191419"/>
                </a:lnTo>
                <a:lnTo>
                  <a:pt x="516095" y="206247"/>
                </a:lnTo>
                <a:lnTo>
                  <a:pt x="512656" y="213250"/>
                </a:lnTo>
                <a:lnTo>
                  <a:pt x="510363" y="219823"/>
                </a:lnTo>
                <a:lnTo>
                  <a:pt x="508835" y="226110"/>
                </a:lnTo>
                <a:lnTo>
                  <a:pt x="506862" y="232206"/>
                </a:lnTo>
                <a:lnTo>
                  <a:pt x="504596" y="238175"/>
                </a:lnTo>
                <a:lnTo>
                  <a:pt x="502132" y="244060"/>
                </a:lnTo>
                <a:lnTo>
                  <a:pt x="501442" y="248936"/>
                </a:lnTo>
                <a:lnTo>
                  <a:pt x="501935" y="253138"/>
                </a:lnTo>
                <a:lnTo>
                  <a:pt x="504070" y="261301"/>
                </a:lnTo>
                <a:lnTo>
                  <a:pt x="505019" y="271278"/>
                </a:lnTo>
                <a:lnTo>
                  <a:pt x="506224" y="275654"/>
                </a:lnTo>
                <a:lnTo>
                  <a:pt x="510103" y="283055"/>
                </a:lnTo>
                <a:lnTo>
                  <a:pt x="517542" y="289519"/>
                </a:lnTo>
                <a:lnTo>
                  <a:pt x="522193" y="292577"/>
                </a:lnTo>
                <a:lnTo>
                  <a:pt x="532441" y="295974"/>
                </a:lnTo>
                <a:lnTo>
                  <a:pt x="554542" y="298155"/>
                </a:lnTo>
                <a:lnTo>
                  <a:pt x="571555" y="298533"/>
                </a:lnTo>
                <a:lnTo>
                  <a:pt x="590574" y="296081"/>
                </a:lnTo>
                <a:lnTo>
                  <a:pt x="612998" y="292769"/>
                </a:lnTo>
                <a:lnTo>
                  <a:pt x="632489" y="291297"/>
                </a:lnTo>
                <a:lnTo>
                  <a:pt x="648136" y="288103"/>
                </a:lnTo>
                <a:lnTo>
                  <a:pt x="667656" y="280949"/>
                </a:lnTo>
                <a:lnTo>
                  <a:pt x="685504" y="272797"/>
                </a:lnTo>
                <a:lnTo>
                  <a:pt x="691318" y="269998"/>
                </a:lnTo>
                <a:lnTo>
                  <a:pt x="696146" y="266228"/>
                </a:lnTo>
                <a:lnTo>
                  <a:pt x="704051" y="256958"/>
                </a:lnTo>
                <a:lnTo>
                  <a:pt x="710739" y="249028"/>
                </a:lnTo>
                <a:lnTo>
                  <a:pt x="713856" y="245580"/>
                </a:lnTo>
                <a:lnTo>
                  <a:pt x="715935" y="241377"/>
                </a:lnTo>
                <a:lnTo>
                  <a:pt x="718243" y="231626"/>
                </a:lnTo>
                <a:lnTo>
                  <a:pt x="719270" y="223482"/>
                </a:lnTo>
                <a:lnTo>
                  <a:pt x="719847" y="213542"/>
                </a:lnTo>
                <a:lnTo>
                  <a:pt x="719928" y="210493"/>
                </a:lnTo>
                <a:lnTo>
                  <a:pt x="717478" y="202025"/>
                </a:lnTo>
                <a:lnTo>
                  <a:pt x="713214" y="191911"/>
                </a:lnTo>
                <a:lnTo>
                  <a:pt x="708144" y="181066"/>
                </a:lnTo>
                <a:lnTo>
                  <a:pt x="704506" y="175507"/>
                </a:lnTo>
                <a:lnTo>
                  <a:pt x="700176" y="169896"/>
                </a:lnTo>
                <a:lnTo>
                  <a:pt x="695384" y="164250"/>
                </a:lnTo>
                <a:lnTo>
                  <a:pt x="684979" y="155438"/>
                </a:lnTo>
                <a:lnTo>
                  <a:pt x="674958" y="148346"/>
                </a:lnTo>
                <a:lnTo>
                  <a:pt x="667329" y="142019"/>
                </a:lnTo>
                <a:lnTo>
                  <a:pt x="663009" y="139950"/>
                </a:lnTo>
                <a:lnTo>
                  <a:pt x="653128" y="137652"/>
                </a:lnTo>
                <a:lnTo>
                  <a:pt x="632304" y="136359"/>
                </a:lnTo>
                <a:lnTo>
                  <a:pt x="621384" y="136056"/>
                </a:lnTo>
                <a:lnTo>
                  <a:pt x="600075" y="13581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476"/>
          <p:cNvSpPr/>
          <p:nvPr/>
        </p:nvSpPr>
        <p:spPr>
          <a:xfrm>
            <a:off x="7358062" y="2892566"/>
            <a:ext cx="2541" cy="4940"/>
          </a:xfrm>
          <a:custGeom>
            <a:avLst/>
            <a:gdLst/>
            <a:ahLst/>
            <a:cxnLst/>
            <a:rect l="0" t="0" r="0" b="0"/>
            <a:pathLst>
              <a:path w="2541" h="4940">
                <a:moveTo>
                  <a:pt x="0" y="4939"/>
                </a:moveTo>
                <a:lnTo>
                  <a:pt x="0" y="0"/>
                </a:lnTo>
                <a:lnTo>
                  <a:pt x="0" y="2108"/>
                </a:lnTo>
                <a:lnTo>
                  <a:pt x="953" y="3052"/>
                </a:lnTo>
                <a:lnTo>
                  <a:pt x="2540" y="3681"/>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SMARTPenAnnotation1477"/>
          <p:cNvSpPr/>
          <p:nvPr/>
        </p:nvSpPr>
        <p:spPr>
          <a:xfrm>
            <a:off x="5652134" y="3180397"/>
            <a:ext cx="197169" cy="34291"/>
          </a:xfrm>
          <a:custGeom>
            <a:avLst/>
            <a:gdLst/>
            <a:ahLst/>
            <a:cxnLst/>
            <a:rect l="0" t="0" r="0" b="0"/>
            <a:pathLst>
              <a:path w="197169" h="34291">
                <a:moveTo>
                  <a:pt x="0" y="34290"/>
                </a:moveTo>
                <a:lnTo>
                  <a:pt x="9103" y="25189"/>
                </a:lnTo>
                <a:lnTo>
                  <a:pt x="12736" y="22507"/>
                </a:lnTo>
                <a:lnTo>
                  <a:pt x="16111" y="20720"/>
                </a:lnTo>
                <a:lnTo>
                  <a:pt x="19313" y="19528"/>
                </a:lnTo>
                <a:lnTo>
                  <a:pt x="23353" y="17781"/>
                </a:lnTo>
                <a:lnTo>
                  <a:pt x="32922" y="13300"/>
                </a:lnTo>
                <a:lnTo>
                  <a:pt x="38141" y="11725"/>
                </a:lnTo>
                <a:lnTo>
                  <a:pt x="43525" y="10674"/>
                </a:lnTo>
                <a:lnTo>
                  <a:pt x="49019" y="9973"/>
                </a:lnTo>
                <a:lnTo>
                  <a:pt x="54587" y="9506"/>
                </a:lnTo>
                <a:lnTo>
                  <a:pt x="60204" y="9195"/>
                </a:lnTo>
                <a:lnTo>
                  <a:pt x="65854" y="8987"/>
                </a:lnTo>
                <a:lnTo>
                  <a:pt x="74383" y="7897"/>
                </a:lnTo>
                <a:lnTo>
                  <a:pt x="84831" y="6217"/>
                </a:lnTo>
                <a:lnTo>
                  <a:pt x="96559" y="4145"/>
                </a:lnTo>
                <a:lnTo>
                  <a:pt x="112950" y="2763"/>
                </a:lnTo>
                <a:lnTo>
                  <a:pt x="132450" y="1842"/>
                </a:lnTo>
                <a:lnTo>
                  <a:pt x="19716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478"/>
          <p:cNvSpPr/>
          <p:nvPr/>
        </p:nvSpPr>
        <p:spPr>
          <a:xfrm>
            <a:off x="6240027" y="3077880"/>
            <a:ext cx="303649" cy="419196"/>
          </a:xfrm>
          <a:custGeom>
            <a:avLst/>
            <a:gdLst/>
            <a:ahLst/>
            <a:cxnLst/>
            <a:rect l="0" t="0" r="0" b="0"/>
            <a:pathLst>
              <a:path w="303649" h="419196">
                <a:moveTo>
                  <a:pt x="303648" y="8220"/>
                </a:moveTo>
                <a:lnTo>
                  <a:pt x="280894" y="3669"/>
                </a:lnTo>
                <a:lnTo>
                  <a:pt x="272286" y="2328"/>
                </a:lnTo>
                <a:lnTo>
                  <a:pt x="264642" y="1434"/>
                </a:lnTo>
                <a:lnTo>
                  <a:pt x="257641" y="839"/>
                </a:lnTo>
                <a:lnTo>
                  <a:pt x="250117" y="441"/>
                </a:lnTo>
                <a:lnTo>
                  <a:pt x="234136" y="0"/>
                </a:lnTo>
                <a:lnTo>
                  <a:pt x="225874" y="835"/>
                </a:lnTo>
                <a:lnTo>
                  <a:pt x="217509" y="2344"/>
                </a:lnTo>
                <a:lnTo>
                  <a:pt x="179000" y="11610"/>
                </a:lnTo>
                <a:lnTo>
                  <a:pt x="169114" y="14290"/>
                </a:lnTo>
                <a:lnTo>
                  <a:pt x="140596" y="22612"/>
                </a:lnTo>
                <a:lnTo>
                  <a:pt x="119420" y="28269"/>
                </a:lnTo>
                <a:lnTo>
                  <a:pt x="109392" y="32063"/>
                </a:lnTo>
                <a:lnTo>
                  <a:pt x="99849" y="36498"/>
                </a:lnTo>
                <a:lnTo>
                  <a:pt x="90629" y="41359"/>
                </a:lnTo>
                <a:lnTo>
                  <a:pt x="81625" y="45553"/>
                </a:lnTo>
                <a:lnTo>
                  <a:pt x="72765" y="49301"/>
                </a:lnTo>
                <a:lnTo>
                  <a:pt x="64001" y="52752"/>
                </a:lnTo>
                <a:lnTo>
                  <a:pt x="55301" y="56958"/>
                </a:lnTo>
                <a:lnTo>
                  <a:pt x="46643" y="61667"/>
                </a:lnTo>
                <a:lnTo>
                  <a:pt x="38014" y="66711"/>
                </a:lnTo>
                <a:lnTo>
                  <a:pt x="31308" y="71979"/>
                </a:lnTo>
                <a:lnTo>
                  <a:pt x="25886" y="77396"/>
                </a:lnTo>
                <a:lnTo>
                  <a:pt x="17320" y="88495"/>
                </a:lnTo>
                <a:lnTo>
                  <a:pt x="10339" y="99777"/>
                </a:lnTo>
                <a:lnTo>
                  <a:pt x="1053" y="112289"/>
                </a:lnTo>
                <a:lnTo>
                  <a:pt x="0" y="116651"/>
                </a:lnTo>
                <a:lnTo>
                  <a:pt x="251" y="121465"/>
                </a:lnTo>
                <a:lnTo>
                  <a:pt x="1371" y="126579"/>
                </a:lnTo>
                <a:lnTo>
                  <a:pt x="5155" y="134801"/>
                </a:lnTo>
                <a:lnTo>
                  <a:pt x="7498" y="138327"/>
                </a:lnTo>
                <a:lnTo>
                  <a:pt x="15181" y="144785"/>
                </a:lnTo>
                <a:lnTo>
                  <a:pt x="19896" y="147841"/>
                </a:lnTo>
                <a:lnTo>
                  <a:pt x="35296" y="158856"/>
                </a:lnTo>
                <a:lnTo>
                  <a:pt x="127551" y="225965"/>
                </a:lnTo>
                <a:lnTo>
                  <a:pt x="156802" y="246600"/>
                </a:lnTo>
                <a:lnTo>
                  <a:pt x="167651" y="253817"/>
                </a:lnTo>
                <a:lnTo>
                  <a:pt x="176788" y="259582"/>
                </a:lnTo>
                <a:lnTo>
                  <a:pt x="184785" y="264377"/>
                </a:lnTo>
                <a:lnTo>
                  <a:pt x="191068" y="269479"/>
                </a:lnTo>
                <a:lnTo>
                  <a:pt x="196210" y="274785"/>
                </a:lnTo>
                <a:lnTo>
                  <a:pt x="204462" y="285761"/>
                </a:lnTo>
                <a:lnTo>
                  <a:pt x="211305" y="296989"/>
                </a:lnTo>
                <a:lnTo>
                  <a:pt x="217522" y="308329"/>
                </a:lnTo>
                <a:lnTo>
                  <a:pt x="220513" y="314020"/>
                </a:lnTo>
                <a:lnTo>
                  <a:pt x="223836" y="325423"/>
                </a:lnTo>
                <a:lnTo>
                  <a:pt x="224722" y="331131"/>
                </a:lnTo>
                <a:lnTo>
                  <a:pt x="223167" y="342553"/>
                </a:lnTo>
                <a:lnTo>
                  <a:pt x="219301" y="353028"/>
                </a:lnTo>
                <a:lnTo>
                  <a:pt x="209058" y="370053"/>
                </a:lnTo>
                <a:lnTo>
                  <a:pt x="206298" y="375172"/>
                </a:lnTo>
                <a:lnTo>
                  <a:pt x="198151" y="383399"/>
                </a:lnTo>
                <a:lnTo>
                  <a:pt x="193312" y="386927"/>
                </a:lnTo>
                <a:lnTo>
                  <a:pt x="188181" y="390231"/>
                </a:lnTo>
                <a:lnTo>
                  <a:pt x="182854" y="393387"/>
                </a:lnTo>
                <a:lnTo>
                  <a:pt x="177399" y="396443"/>
                </a:lnTo>
                <a:lnTo>
                  <a:pt x="166257" y="402378"/>
                </a:lnTo>
                <a:lnTo>
                  <a:pt x="160619" y="405294"/>
                </a:lnTo>
                <a:lnTo>
                  <a:pt x="154002" y="408191"/>
                </a:lnTo>
                <a:lnTo>
                  <a:pt x="146734" y="411075"/>
                </a:lnTo>
                <a:lnTo>
                  <a:pt x="139031" y="413950"/>
                </a:lnTo>
                <a:lnTo>
                  <a:pt x="131991" y="415866"/>
                </a:lnTo>
                <a:lnTo>
                  <a:pt x="125392" y="417144"/>
                </a:lnTo>
                <a:lnTo>
                  <a:pt x="119088" y="417996"/>
                </a:lnTo>
                <a:lnTo>
                  <a:pt x="112980" y="418564"/>
                </a:lnTo>
                <a:lnTo>
                  <a:pt x="107004" y="418942"/>
                </a:lnTo>
                <a:lnTo>
                  <a:pt x="101115" y="419195"/>
                </a:lnTo>
                <a:lnTo>
                  <a:pt x="93378" y="418411"/>
                </a:lnTo>
                <a:lnTo>
                  <a:pt x="84410" y="416935"/>
                </a:lnTo>
                <a:lnTo>
                  <a:pt x="74622" y="414999"/>
                </a:lnTo>
                <a:lnTo>
                  <a:pt x="66191" y="412756"/>
                </a:lnTo>
                <a:lnTo>
                  <a:pt x="58666" y="410308"/>
                </a:lnTo>
                <a:lnTo>
                  <a:pt x="51744" y="407723"/>
                </a:lnTo>
                <a:lnTo>
                  <a:pt x="46177" y="405048"/>
                </a:lnTo>
                <a:lnTo>
                  <a:pt x="37451" y="399535"/>
                </a:lnTo>
                <a:lnTo>
                  <a:pt x="34743" y="396732"/>
                </a:lnTo>
                <a:lnTo>
                  <a:pt x="32938" y="393910"/>
                </a:lnTo>
                <a:lnTo>
                  <a:pt x="31734" y="391077"/>
                </a:lnTo>
                <a:lnTo>
                  <a:pt x="30041" y="377987"/>
                </a:lnTo>
                <a:lnTo>
                  <a:pt x="29539" y="366595"/>
                </a:lnTo>
                <a:lnTo>
                  <a:pt x="31961" y="357680"/>
                </a:lnTo>
                <a:lnTo>
                  <a:pt x="33941" y="352636"/>
                </a:lnTo>
                <a:lnTo>
                  <a:pt x="38118" y="346415"/>
                </a:lnTo>
                <a:lnTo>
                  <a:pt x="43761" y="339411"/>
                </a:lnTo>
                <a:lnTo>
                  <a:pt x="50379" y="331884"/>
                </a:lnTo>
                <a:lnTo>
                  <a:pt x="57650" y="324008"/>
                </a:lnTo>
                <a:lnTo>
                  <a:pt x="73348" y="307638"/>
                </a:lnTo>
                <a:lnTo>
                  <a:pt x="82487" y="299272"/>
                </a:lnTo>
                <a:lnTo>
                  <a:pt x="92389" y="290837"/>
                </a:lnTo>
                <a:lnTo>
                  <a:pt x="102802" y="282356"/>
                </a:lnTo>
                <a:lnTo>
                  <a:pt x="112600" y="273845"/>
                </a:lnTo>
                <a:lnTo>
                  <a:pt x="121990" y="265313"/>
                </a:lnTo>
                <a:lnTo>
                  <a:pt x="131108" y="256768"/>
                </a:lnTo>
                <a:lnTo>
                  <a:pt x="140043" y="249166"/>
                </a:lnTo>
                <a:lnTo>
                  <a:pt x="148858" y="242193"/>
                </a:lnTo>
                <a:lnTo>
                  <a:pt x="157592" y="235639"/>
                </a:lnTo>
                <a:lnTo>
                  <a:pt x="164367" y="230318"/>
                </a:lnTo>
                <a:lnTo>
                  <a:pt x="169837" y="225817"/>
                </a:lnTo>
                <a:lnTo>
                  <a:pt x="174435" y="221865"/>
                </a:lnTo>
                <a:lnTo>
                  <a:pt x="179406" y="217325"/>
                </a:lnTo>
                <a:lnTo>
                  <a:pt x="190009" y="207200"/>
                </a:lnTo>
                <a:lnTo>
                  <a:pt x="196456" y="201833"/>
                </a:lnTo>
                <a:lnTo>
                  <a:pt x="203612" y="196350"/>
                </a:lnTo>
                <a:lnTo>
                  <a:pt x="211239" y="190790"/>
                </a:lnTo>
                <a:lnTo>
                  <a:pt x="217277" y="185178"/>
                </a:lnTo>
                <a:lnTo>
                  <a:pt x="226526" y="173863"/>
                </a:lnTo>
                <a:lnTo>
                  <a:pt x="233811" y="165024"/>
                </a:lnTo>
                <a:lnTo>
                  <a:pt x="240224" y="156968"/>
                </a:lnTo>
                <a:lnTo>
                  <a:pt x="246249" y="147037"/>
                </a:lnTo>
                <a:lnTo>
                  <a:pt x="249562" y="138814"/>
                </a:lnTo>
                <a:lnTo>
                  <a:pt x="250446" y="135287"/>
                </a:lnTo>
                <a:lnTo>
                  <a:pt x="250083" y="131984"/>
                </a:lnTo>
                <a:lnTo>
                  <a:pt x="248887" y="128829"/>
                </a:lnTo>
                <a:lnTo>
                  <a:pt x="247138" y="125774"/>
                </a:lnTo>
                <a:lnTo>
                  <a:pt x="245195" y="119838"/>
                </a:lnTo>
                <a:lnTo>
                  <a:pt x="244677" y="116922"/>
                </a:lnTo>
                <a:lnTo>
                  <a:pt x="241561" y="108602"/>
                </a:lnTo>
                <a:lnTo>
                  <a:pt x="239396" y="103716"/>
                </a:lnTo>
                <a:lnTo>
                  <a:pt x="237001" y="100459"/>
                </a:lnTo>
                <a:lnTo>
                  <a:pt x="234452" y="98288"/>
                </a:lnTo>
                <a:lnTo>
                  <a:pt x="229079" y="94922"/>
                </a:lnTo>
                <a:lnTo>
                  <a:pt x="220699" y="87673"/>
                </a:lnTo>
                <a:lnTo>
                  <a:pt x="217869" y="85001"/>
                </a:lnTo>
                <a:lnTo>
                  <a:pt x="200777" y="7680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479"/>
          <p:cNvSpPr/>
          <p:nvPr/>
        </p:nvSpPr>
        <p:spPr>
          <a:xfrm>
            <a:off x="6740842" y="3120513"/>
            <a:ext cx="255985" cy="248330"/>
          </a:xfrm>
          <a:custGeom>
            <a:avLst/>
            <a:gdLst/>
            <a:ahLst/>
            <a:cxnLst/>
            <a:rect l="0" t="0" r="0" b="0"/>
            <a:pathLst>
              <a:path w="255985" h="248330">
                <a:moveTo>
                  <a:pt x="248602" y="25594"/>
                </a:moveTo>
                <a:lnTo>
                  <a:pt x="255984" y="10832"/>
                </a:lnTo>
                <a:lnTo>
                  <a:pt x="255428" y="9085"/>
                </a:lnTo>
                <a:lnTo>
                  <a:pt x="252272" y="4604"/>
                </a:lnTo>
                <a:lnTo>
                  <a:pt x="250096" y="3028"/>
                </a:lnTo>
                <a:lnTo>
                  <a:pt x="245139" y="1278"/>
                </a:lnTo>
                <a:lnTo>
                  <a:pt x="237221" y="499"/>
                </a:lnTo>
                <a:lnTo>
                  <a:pt x="232442" y="292"/>
                </a:lnTo>
                <a:lnTo>
                  <a:pt x="222053" y="61"/>
                </a:lnTo>
                <a:lnTo>
                  <a:pt x="216615" y="0"/>
                </a:lnTo>
                <a:lnTo>
                  <a:pt x="211085" y="911"/>
                </a:lnTo>
                <a:lnTo>
                  <a:pt x="205493" y="2471"/>
                </a:lnTo>
                <a:lnTo>
                  <a:pt x="199860" y="4464"/>
                </a:lnTo>
                <a:lnTo>
                  <a:pt x="170742" y="16838"/>
                </a:lnTo>
                <a:lnTo>
                  <a:pt x="150976" y="25472"/>
                </a:lnTo>
                <a:lnTo>
                  <a:pt x="135893" y="33132"/>
                </a:lnTo>
                <a:lnTo>
                  <a:pt x="123933" y="40145"/>
                </a:lnTo>
                <a:lnTo>
                  <a:pt x="114055" y="46724"/>
                </a:lnTo>
                <a:lnTo>
                  <a:pt x="104611" y="52063"/>
                </a:lnTo>
                <a:lnTo>
                  <a:pt x="95459" y="56576"/>
                </a:lnTo>
                <a:lnTo>
                  <a:pt x="86499" y="60536"/>
                </a:lnTo>
                <a:lnTo>
                  <a:pt x="79574" y="66033"/>
                </a:lnTo>
                <a:lnTo>
                  <a:pt x="74004" y="72556"/>
                </a:lnTo>
                <a:lnTo>
                  <a:pt x="69339" y="79762"/>
                </a:lnTo>
                <a:lnTo>
                  <a:pt x="63371" y="88376"/>
                </a:lnTo>
                <a:lnTo>
                  <a:pt x="49120" y="108107"/>
                </a:lnTo>
                <a:lnTo>
                  <a:pt x="43224" y="116798"/>
                </a:lnTo>
                <a:lnTo>
                  <a:pt x="38341" y="124497"/>
                </a:lnTo>
                <a:lnTo>
                  <a:pt x="34133" y="131534"/>
                </a:lnTo>
                <a:lnTo>
                  <a:pt x="30375" y="138131"/>
                </a:lnTo>
                <a:lnTo>
                  <a:pt x="23660" y="150540"/>
                </a:lnTo>
                <a:lnTo>
                  <a:pt x="21489" y="156517"/>
                </a:lnTo>
                <a:lnTo>
                  <a:pt x="20041" y="162406"/>
                </a:lnTo>
                <a:lnTo>
                  <a:pt x="19076" y="168237"/>
                </a:lnTo>
                <a:lnTo>
                  <a:pt x="18433" y="174029"/>
                </a:lnTo>
                <a:lnTo>
                  <a:pt x="18003" y="179796"/>
                </a:lnTo>
                <a:lnTo>
                  <a:pt x="17717" y="185545"/>
                </a:lnTo>
                <a:lnTo>
                  <a:pt x="18479" y="191283"/>
                </a:lnTo>
                <a:lnTo>
                  <a:pt x="19939" y="197013"/>
                </a:lnTo>
                <a:lnTo>
                  <a:pt x="21866" y="202739"/>
                </a:lnTo>
                <a:lnTo>
                  <a:pt x="24102" y="207508"/>
                </a:lnTo>
                <a:lnTo>
                  <a:pt x="26546" y="211640"/>
                </a:lnTo>
                <a:lnTo>
                  <a:pt x="29127" y="215347"/>
                </a:lnTo>
                <a:lnTo>
                  <a:pt x="37076" y="222006"/>
                </a:lnTo>
                <a:lnTo>
                  <a:pt x="41862" y="225116"/>
                </a:lnTo>
                <a:lnTo>
                  <a:pt x="46958" y="228141"/>
                </a:lnTo>
                <a:lnTo>
                  <a:pt x="52261" y="231110"/>
                </a:lnTo>
                <a:lnTo>
                  <a:pt x="57701" y="234043"/>
                </a:lnTo>
                <a:lnTo>
                  <a:pt x="64185" y="236949"/>
                </a:lnTo>
                <a:lnTo>
                  <a:pt x="71365" y="239840"/>
                </a:lnTo>
                <a:lnTo>
                  <a:pt x="79009" y="242720"/>
                </a:lnTo>
                <a:lnTo>
                  <a:pt x="86962" y="244640"/>
                </a:lnTo>
                <a:lnTo>
                  <a:pt x="95122" y="245919"/>
                </a:lnTo>
                <a:lnTo>
                  <a:pt x="103420" y="246772"/>
                </a:lnTo>
                <a:lnTo>
                  <a:pt x="111809" y="247341"/>
                </a:lnTo>
                <a:lnTo>
                  <a:pt x="120260" y="247721"/>
                </a:lnTo>
                <a:lnTo>
                  <a:pt x="137269" y="248142"/>
                </a:lnTo>
                <a:lnTo>
                  <a:pt x="154354" y="248329"/>
                </a:lnTo>
                <a:lnTo>
                  <a:pt x="161957" y="247427"/>
                </a:lnTo>
                <a:lnTo>
                  <a:pt x="168932" y="245872"/>
                </a:lnTo>
                <a:lnTo>
                  <a:pt x="175486" y="243884"/>
                </a:lnTo>
                <a:lnTo>
                  <a:pt x="192929" y="239134"/>
                </a:lnTo>
                <a:lnTo>
                  <a:pt x="202914" y="236534"/>
                </a:lnTo>
                <a:lnTo>
                  <a:pt x="211476" y="233848"/>
                </a:lnTo>
                <a:lnTo>
                  <a:pt x="219089" y="231106"/>
                </a:lnTo>
                <a:lnTo>
                  <a:pt x="226069" y="228324"/>
                </a:lnTo>
                <a:lnTo>
                  <a:pt x="231675" y="225518"/>
                </a:lnTo>
                <a:lnTo>
                  <a:pt x="236366" y="222694"/>
                </a:lnTo>
                <a:lnTo>
                  <a:pt x="240445" y="219859"/>
                </a:lnTo>
                <a:lnTo>
                  <a:pt x="243164" y="217017"/>
                </a:lnTo>
                <a:lnTo>
                  <a:pt x="244977" y="214169"/>
                </a:lnTo>
                <a:lnTo>
                  <a:pt x="246185" y="211318"/>
                </a:lnTo>
                <a:lnTo>
                  <a:pt x="246991" y="207513"/>
                </a:lnTo>
                <a:lnTo>
                  <a:pt x="247529" y="203071"/>
                </a:lnTo>
                <a:lnTo>
                  <a:pt x="247886" y="198204"/>
                </a:lnTo>
                <a:lnTo>
                  <a:pt x="248125" y="194007"/>
                </a:lnTo>
                <a:lnTo>
                  <a:pt x="248391" y="186804"/>
                </a:lnTo>
                <a:lnTo>
                  <a:pt x="247508" y="183550"/>
                </a:lnTo>
                <a:lnTo>
                  <a:pt x="243989" y="177395"/>
                </a:lnTo>
                <a:lnTo>
                  <a:pt x="241717" y="173467"/>
                </a:lnTo>
                <a:lnTo>
                  <a:pt x="236652" y="164023"/>
                </a:lnTo>
                <a:lnTo>
                  <a:pt x="233968" y="160742"/>
                </a:lnTo>
                <a:lnTo>
                  <a:pt x="231227" y="158555"/>
                </a:lnTo>
                <a:lnTo>
                  <a:pt x="223735" y="155173"/>
                </a:lnTo>
                <a:lnTo>
                  <a:pt x="217737" y="152937"/>
                </a:lnTo>
                <a:lnTo>
                  <a:pt x="210880" y="150495"/>
                </a:lnTo>
                <a:lnTo>
                  <a:pt x="204404" y="147914"/>
                </a:lnTo>
                <a:lnTo>
                  <a:pt x="198182" y="145240"/>
                </a:lnTo>
                <a:lnTo>
                  <a:pt x="192129" y="142506"/>
                </a:lnTo>
                <a:lnTo>
                  <a:pt x="186189" y="140683"/>
                </a:lnTo>
                <a:lnTo>
                  <a:pt x="180323" y="139467"/>
                </a:lnTo>
                <a:lnTo>
                  <a:pt x="174507" y="138657"/>
                </a:lnTo>
                <a:lnTo>
                  <a:pt x="168726" y="137164"/>
                </a:lnTo>
                <a:lnTo>
                  <a:pt x="162966" y="135217"/>
                </a:lnTo>
                <a:lnTo>
                  <a:pt x="157222" y="132966"/>
                </a:lnTo>
                <a:lnTo>
                  <a:pt x="150535" y="131465"/>
                </a:lnTo>
                <a:lnTo>
                  <a:pt x="143219" y="130465"/>
                </a:lnTo>
                <a:lnTo>
                  <a:pt x="135484" y="129798"/>
                </a:lnTo>
                <a:lnTo>
                  <a:pt x="128423" y="130306"/>
                </a:lnTo>
                <a:lnTo>
                  <a:pt x="121810" y="131597"/>
                </a:lnTo>
                <a:lnTo>
                  <a:pt x="115497" y="133410"/>
                </a:lnTo>
                <a:lnTo>
                  <a:pt x="108430" y="134619"/>
                </a:lnTo>
                <a:lnTo>
                  <a:pt x="100862" y="135425"/>
                </a:lnTo>
                <a:lnTo>
                  <a:pt x="92958" y="135962"/>
                </a:lnTo>
                <a:lnTo>
                  <a:pt x="85785" y="137273"/>
                </a:lnTo>
                <a:lnTo>
                  <a:pt x="79097" y="139099"/>
                </a:lnTo>
                <a:lnTo>
                  <a:pt x="72735" y="141269"/>
                </a:lnTo>
                <a:lnTo>
                  <a:pt x="67540" y="143668"/>
                </a:lnTo>
                <a:lnTo>
                  <a:pt x="63124" y="146220"/>
                </a:lnTo>
                <a:lnTo>
                  <a:pt x="59228" y="148874"/>
                </a:lnTo>
                <a:lnTo>
                  <a:pt x="52820" y="152548"/>
                </a:lnTo>
                <a:lnTo>
                  <a:pt x="35541" y="161711"/>
                </a:lnTo>
                <a:lnTo>
                  <a:pt x="28457" y="165868"/>
                </a:lnTo>
                <a:lnTo>
                  <a:pt x="22781" y="169593"/>
                </a:lnTo>
                <a:lnTo>
                  <a:pt x="18045" y="173028"/>
                </a:lnTo>
                <a:lnTo>
                  <a:pt x="10242" y="179385"/>
                </a:lnTo>
                <a:lnTo>
                  <a:pt x="0" y="1884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480"/>
          <p:cNvSpPr/>
          <p:nvPr/>
        </p:nvSpPr>
        <p:spPr>
          <a:xfrm>
            <a:off x="7220902" y="3377565"/>
            <a:ext cx="2541" cy="1"/>
          </a:xfrm>
          <a:custGeom>
            <a:avLst/>
            <a:gdLst/>
            <a:ahLst/>
            <a:cxnLst/>
            <a:rect l="0" t="0" r="0" b="0"/>
            <a:pathLst>
              <a:path w="2541" h="1">
                <a:moveTo>
                  <a:pt x="0" y="0"/>
                </a:moveTo>
                <a:lnTo>
                  <a:pt x="2540" y="0"/>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MARTPenAnnotation1481"/>
          <p:cNvSpPr/>
          <p:nvPr/>
        </p:nvSpPr>
        <p:spPr>
          <a:xfrm>
            <a:off x="7505520" y="3180397"/>
            <a:ext cx="245871" cy="188084"/>
          </a:xfrm>
          <a:custGeom>
            <a:avLst/>
            <a:gdLst/>
            <a:ahLst/>
            <a:cxnLst/>
            <a:rect l="0" t="0" r="0" b="0"/>
            <a:pathLst>
              <a:path w="245871" h="188084">
                <a:moveTo>
                  <a:pt x="152580" y="0"/>
                </a:moveTo>
                <a:lnTo>
                  <a:pt x="134376" y="4551"/>
                </a:lnTo>
                <a:lnTo>
                  <a:pt x="127109" y="5892"/>
                </a:lnTo>
                <a:lnTo>
                  <a:pt x="120360" y="6785"/>
                </a:lnTo>
                <a:lnTo>
                  <a:pt x="113954" y="7381"/>
                </a:lnTo>
                <a:lnTo>
                  <a:pt x="107780" y="9683"/>
                </a:lnTo>
                <a:lnTo>
                  <a:pt x="101758" y="13123"/>
                </a:lnTo>
                <a:lnTo>
                  <a:pt x="95838" y="17321"/>
                </a:lnTo>
                <a:lnTo>
                  <a:pt x="89986" y="21072"/>
                </a:lnTo>
                <a:lnTo>
                  <a:pt x="84181" y="24526"/>
                </a:lnTo>
                <a:lnTo>
                  <a:pt x="78406" y="27781"/>
                </a:lnTo>
                <a:lnTo>
                  <a:pt x="70745" y="33760"/>
                </a:lnTo>
                <a:lnTo>
                  <a:pt x="61828" y="41557"/>
                </a:lnTo>
                <a:lnTo>
                  <a:pt x="52074" y="50565"/>
                </a:lnTo>
                <a:lnTo>
                  <a:pt x="44619" y="58475"/>
                </a:lnTo>
                <a:lnTo>
                  <a:pt x="38696" y="65653"/>
                </a:lnTo>
                <a:lnTo>
                  <a:pt x="33794" y="72344"/>
                </a:lnTo>
                <a:lnTo>
                  <a:pt x="29575" y="78709"/>
                </a:lnTo>
                <a:lnTo>
                  <a:pt x="25809" y="84858"/>
                </a:lnTo>
                <a:lnTo>
                  <a:pt x="22346" y="90862"/>
                </a:lnTo>
                <a:lnTo>
                  <a:pt x="15958" y="102613"/>
                </a:lnTo>
                <a:lnTo>
                  <a:pt x="4096" y="125679"/>
                </a:lnTo>
                <a:lnTo>
                  <a:pt x="2156" y="130459"/>
                </a:lnTo>
                <a:lnTo>
                  <a:pt x="862" y="134597"/>
                </a:lnTo>
                <a:lnTo>
                  <a:pt x="0" y="138309"/>
                </a:lnTo>
                <a:lnTo>
                  <a:pt x="377" y="142689"/>
                </a:lnTo>
                <a:lnTo>
                  <a:pt x="1581" y="147513"/>
                </a:lnTo>
                <a:lnTo>
                  <a:pt x="3337" y="152635"/>
                </a:lnTo>
                <a:lnTo>
                  <a:pt x="5460" y="157002"/>
                </a:lnTo>
                <a:lnTo>
                  <a:pt x="7827" y="160865"/>
                </a:lnTo>
                <a:lnTo>
                  <a:pt x="10357" y="164393"/>
                </a:lnTo>
                <a:lnTo>
                  <a:pt x="13950" y="167698"/>
                </a:lnTo>
                <a:lnTo>
                  <a:pt x="18250" y="170854"/>
                </a:lnTo>
                <a:lnTo>
                  <a:pt x="23022" y="173910"/>
                </a:lnTo>
                <a:lnTo>
                  <a:pt x="28108" y="176900"/>
                </a:lnTo>
                <a:lnTo>
                  <a:pt x="33403" y="179846"/>
                </a:lnTo>
                <a:lnTo>
                  <a:pt x="38839" y="182762"/>
                </a:lnTo>
                <a:lnTo>
                  <a:pt x="45320" y="184706"/>
                </a:lnTo>
                <a:lnTo>
                  <a:pt x="52498" y="186003"/>
                </a:lnTo>
                <a:lnTo>
                  <a:pt x="60141" y="186867"/>
                </a:lnTo>
                <a:lnTo>
                  <a:pt x="68094" y="187443"/>
                </a:lnTo>
                <a:lnTo>
                  <a:pt x="76253" y="187827"/>
                </a:lnTo>
                <a:lnTo>
                  <a:pt x="84550" y="188083"/>
                </a:lnTo>
                <a:lnTo>
                  <a:pt x="92939" y="187301"/>
                </a:lnTo>
                <a:lnTo>
                  <a:pt x="101390" y="185828"/>
                </a:lnTo>
                <a:lnTo>
                  <a:pt x="109881" y="183892"/>
                </a:lnTo>
                <a:lnTo>
                  <a:pt x="118399" y="182603"/>
                </a:lnTo>
                <a:lnTo>
                  <a:pt x="126935" y="181743"/>
                </a:lnTo>
                <a:lnTo>
                  <a:pt x="135483" y="181169"/>
                </a:lnTo>
                <a:lnTo>
                  <a:pt x="144040" y="179835"/>
                </a:lnTo>
                <a:lnTo>
                  <a:pt x="152601" y="177992"/>
                </a:lnTo>
                <a:lnTo>
                  <a:pt x="161166" y="175812"/>
                </a:lnTo>
                <a:lnTo>
                  <a:pt x="168782" y="172453"/>
                </a:lnTo>
                <a:lnTo>
                  <a:pt x="175763" y="168309"/>
                </a:lnTo>
                <a:lnTo>
                  <a:pt x="182323" y="163641"/>
                </a:lnTo>
                <a:lnTo>
                  <a:pt x="188601" y="159576"/>
                </a:lnTo>
                <a:lnTo>
                  <a:pt x="194691" y="155914"/>
                </a:lnTo>
                <a:lnTo>
                  <a:pt x="200656" y="152520"/>
                </a:lnTo>
                <a:lnTo>
                  <a:pt x="206538" y="148353"/>
                </a:lnTo>
                <a:lnTo>
                  <a:pt x="212365" y="143669"/>
                </a:lnTo>
                <a:lnTo>
                  <a:pt x="218154" y="138642"/>
                </a:lnTo>
                <a:lnTo>
                  <a:pt x="223919" y="132433"/>
                </a:lnTo>
                <a:lnTo>
                  <a:pt x="229666" y="125436"/>
                </a:lnTo>
                <a:lnTo>
                  <a:pt x="235403" y="117914"/>
                </a:lnTo>
                <a:lnTo>
                  <a:pt x="239228" y="110995"/>
                </a:lnTo>
                <a:lnTo>
                  <a:pt x="241778" y="104476"/>
                </a:lnTo>
                <a:lnTo>
                  <a:pt x="243478" y="98226"/>
                </a:lnTo>
                <a:lnTo>
                  <a:pt x="244611" y="92154"/>
                </a:lnTo>
                <a:lnTo>
                  <a:pt x="245367" y="86201"/>
                </a:lnTo>
                <a:lnTo>
                  <a:pt x="245870" y="80328"/>
                </a:lnTo>
                <a:lnTo>
                  <a:pt x="245254" y="75459"/>
                </a:lnTo>
                <a:lnTo>
                  <a:pt x="243889" y="71261"/>
                </a:lnTo>
                <a:lnTo>
                  <a:pt x="242028" y="67510"/>
                </a:lnTo>
                <a:lnTo>
                  <a:pt x="238882" y="62152"/>
                </a:lnTo>
                <a:lnTo>
                  <a:pt x="230307" y="48578"/>
                </a:lnTo>
                <a:lnTo>
                  <a:pt x="225353" y="41910"/>
                </a:lnTo>
                <a:lnTo>
                  <a:pt x="220145" y="35560"/>
                </a:lnTo>
                <a:lnTo>
                  <a:pt x="214768" y="29422"/>
                </a:lnTo>
                <a:lnTo>
                  <a:pt x="210231" y="25330"/>
                </a:lnTo>
                <a:lnTo>
                  <a:pt x="202650" y="20783"/>
                </a:lnTo>
                <a:lnTo>
                  <a:pt x="188477" y="13672"/>
                </a:lnTo>
                <a:lnTo>
                  <a:pt x="183178" y="11972"/>
                </a:lnTo>
                <a:lnTo>
                  <a:pt x="177742" y="10839"/>
                </a:lnTo>
                <a:lnTo>
                  <a:pt x="172212" y="10083"/>
                </a:lnTo>
                <a:lnTo>
                  <a:pt x="167572" y="9580"/>
                </a:lnTo>
                <a:lnTo>
                  <a:pt x="163528" y="9244"/>
                </a:lnTo>
                <a:lnTo>
                  <a:pt x="159878" y="9020"/>
                </a:lnTo>
                <a:lnTo>
                  <a:pt x="150743" y="8772"/>
                </a:lnTo>
                <a:lnTo>
                  <a:pt x="145640" y="8705"/>
                </a:lnTo>
                <a:lnTo>
                  <a:pt x="140334" y="9614"/>
                </a:lnTo>
                <a:lnTo>
                  <a:pt x="134891" y="11172"/>
                </a:lnTo>
                <a:lnTo>
                  <a:pt x="122810" y="15443"/>
                </a:lnTo>
                <a:lnTo>
                  <a:pt x="115589" y="17915"/>
                </a:lnTo>
                <a:lnTo>
                  <a:pt x="83999" y="342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482"/>
          <p:cNvSpPr/>
          <p:nvPr/>
        </p:nvSpPr>
        <p:spPr>
          <a:xfrm>
            <a:off x="7847411" y="3190283"/>
            <a:ext cx="280679" cy="178309"/>
          </a:xfrm>
          <a:custGeom>
            <a:avLst/>
            <a:gdLst/>
            <a:ahLst/>
            <a:cxnLst/>
            <a:rect l="0" t="0" r="0" b="0"/>
            <a:pathLst>
              <a:path w="280679" h="178309">
                <a:moveTo>
                  <a:pt x="247886" y="50122"/>
                </a:moveTo>
                <a:lnTo>
                  <a:pt x="243335" y="36469"/>
                </a:lnTo>
                <a:lnTo>
                  <a:pt x="241042" y="31495"/>
                </a:lnTo>
                <a:lnTo>
                  <a:pt x="238561" y="27226"/>
                </a:lnTo>
                <a:lnTo>
                  <a:pt x="235955" y="23428"/>
                </a:lnTo>
                <a:lnTo>
                  <a:pt x="233264" y="20896"/>
                </a:lnTo>
                <a:lnTo>
                  <a:pt x="230518" y="19208"/>
                </a:lnTo>
                <a:lnTo>
                  <a:pt x="223975" y="16380"/>
                </a:lnTo>
                <a:lnTo>
                  <a:pt x="214716" y="11948"/>
                </a:lnTo>
                <a:lnTo>
                  <a:pt x="209580" y="10385"/>
                </a:lnTo>
                <a:lnTo>
                  <a:pt x="204251" y="9343"/>
                </a:lnTo>
                <a:lnTo>
                  <a:pt x="198794" y="8648"/>
                </a:lnTo>
                <a:lnTo>
                  <a:pt x="193250" y="7233"/>
                </a:lnTo>
                <a:lnTo>
                  <a:pt x="187651" y="5337"/>
                </a:lnTo>
                <a:lnTo>
                  <a:pt x="182011" y="3120"/>
                </a:lnTo>
                <a:lnTo>
                  <a:pt x="176347" y="1642"/>
                </a:lnTo>
                <a:lnTo>
                  <a:pt x="170666" y="657"/>
                </a:lnTo>
                <a:lnTo>
                  <a:pt x="164973" y="0"/>
                </a:lnTo>
                <a:lnTo>
                  <a:pt x="158321" y="515"/>
                </a:lnTo>
                <a:lnTo>
                  <a:pt x="151029" y="1810"/>
                </a:lnTo>
                <a:lnTo>
                  <a:pt x="143309" y="3627"/>
                </a:lnTo>
                <a:lnTo>
                  <a:pt x="135306" y="5790"/>
                </a:lnTo>
                <a:lnTo>
                  <a:pt x="118793" y="10734"/>
                </a:lnTo>
                <a:lnTo>
                  <a:pt x="110389" y="12433"/>
                </a:lnTo>
                <a:lnTo>
                  <a:pt x="101929" y="13566"/>
                </a:lnTo>
                <a:lnTo>
                  <a:pt x="93432" y="14321"/>
                </a:lnTo>
                <a:lnTo>
                  <a:pt x="85862" y="16730"/>
                </a:lnTo>
                <a:lnTo>
                  <a:pt x="78910" y="20240"/>
                </a:lnTo>
                <a:lnTo>
                  <a:pt x="72369" y="24486"/>
                </a:lnTo>
                <a:lnTo>
                  <a:pt x="64200" y="30174"/>
                </a:lnTo>
                <a:lnTo>
                  <a:pt x="44963" y="44113"/>
                </a:lnTo>
                <a:lnTo>
                  <a:pt x="36404" y="50879"/>
                </a:lnTo>
                <a:lnTo>
                  <a:pt x="28793" y="57294"/>
                </a:lnTo>
                <a:lnTo>
                  <a:pt x="16209" y="68549"/>
                </a:lnTo>
                <a:lnTo>
                  <a:pt x="7441" y="76727"/>
                </a:lnTo>
                <a:lnTo>
                  <a:pt x="4722" y="81193"/>
                </a:lnTo>
                <a:lnTo>
                  <a:pt x="2909" y="86076"/>
                </a:lnTo>
                <a:lnTo>
                  <a:pt x="1701" y="91236"/>
                </a:lnTo>
                <a:lnTo>
                  <a:pt x="895" y="96581"/>
                </a:lnTo>
                <a:lnTo>
                  <a:pt x="358" y="102050"/>
                </a:lnTo>
                <a:lnTo>
                  <a:pt x="0" y="107600"/>
                </a:lnTo>
                <a:lnTo>
                  <a:pt x="713" y="113206"/>
                </a:lnTo>
                <a:lnTo>
                  <a:pt x="2142" y="118848"/>
                </a:lnTo>
                <a:lnTo>
                  <a:pt x="4047" y="124514"/>
                </a:lnTo>
                <a:lnTo>
                  <a:pt x="6269" y="130196"/>
                </a:lnTo>
                <a:lnTo>
                  <a:pt x="8703" y="135890"/>
                </a:lnTo>
                <a:lnTo>
                  <a:pt x="11279" y="141591"/>
                </a:lnTo>
                <a:lnTo>
                  <a:pt x="13948" y="146343"/>
                </a:lnTo>
                <a:lnTo>
                  <a:pt x="16680" y="150465"/>
                </a:lnTo>
                <a:lnTo>
                  <a:pt x="19454" y="154164"/>
                </a:lnTo>
                <a:lnTo>
                  <a:pt x="24161" y="157583"/>
                </a:lnTo>
                <a:lnTo>
                  <a:pt x="30156" y="160815"/>
                </a:lnTo>
                <a:lnTo>
                  <a:pt x="37010" y="163923"/>
                </a:lnTo>
                <a:lnTo>
                  <a:pt x="44437" y="165994"/>
                </a:lnTo>
                <a:lnTo>
                  <a:pt x="52245" y="167375"/>
                </a:lnTo>
                <a:lnTo>
                  <a:pt x="60309" y="168295"/>
                </a:lnTo>
                <a:lnTo>
                  <a:pt x="84508" y="171858"/>
                </a:lnTo>
                <a:lnTo>
                  <a:pt x="98963" y="174142"/>
                </a:lnTo>
                <a:lnTo>
                  <a:pt x="112409" y="175665"/>
                </a:lnTo>
                <a:lnTo>
                  <a:pt x="125182" y="176679"/>
                </a:lnTo>
                <a:lnTo>
                  <a:pt x="148583" y="177807"/>
                </a:lnTo>
                <a:lnTo>
                  <a:pt x="168509" y="178308"/>
                </a:lnTo>
                <a:lnTo>
                  <a:pt x="180681" y="176537"/>
                </a:lnTo>
                <a:lnTo>
                  <a:pt x="194510" y="173451"/>
                </a:lnTo>
                <a:lnTo>
                  <a:pt x="209445" y="169489"/>
                </a:lnTo>
                <a:lnTo>
                  <a:pt x="221306" y="165895"/>
                </a:lnTo>
                <a:lnTo>
                  <a:pt x="231119" y="162546"/>
                </a:lnTo>
                <a:lnTo>
                  <a:pt x="239565" y="159361"/>
                </a:lnTo>
                <a:lnTo>
                  <a:pt x="248053" y="155333"/>
                </a:lnTo>
                <a:lnTo>
                  <a:pt x="256571" y="150742"/>
                </a:lnTo>
                <a:lnTo>
                  <a:pt x="265105" y="145777"/>
                </a:lnTo>
                <a:lnTo>
                  <a:pt x="270796" y="140562"/>
                </a:lnTo>
                <a:lnTo>
                  <a:pt x="274590" y="135180"/>
                </a:lnTo>
                <a:lnTo>
                  <a:pt x="277118" y="129687"/>
                </a:lnTo>
                <a:lnTo>
                  <a:pt x="278804" y="124121"/>
                </a:lnTo>
                <a:lnTo>
                  <a:pt x="279928" y="118504"/>
                </a:lnTo>
                <a:lnTo>
                  <a:pt x="280678" y="112855"/>
                </a:lnTo>
                <a:lnTo>
                  <a:pt x="280224" y="107184"/>
                </a:lnTo>
                <a:lnTo>
                  <a:pt x="278970" y="101498"/>
                </a:lnTo>
                <a:lnTo>
                  <a:pt x="277181" y="95803"/>
                </a:lnTo>
                <a:lnTo>
                  <a:pt x="274083" y="90100"/>
                </a:lnTo>
                <a:lnTo>
                  <a:pt x="270114" y="84394"/>
                </a:lnTo>
                <a:lnTo>
                  <a:pt x="265562" y="78685"/>
                </a:lnTo>
                <a:lnTo>
                  <a:pt x="259670" y="72974"/>
                </a:lnTo>
                <a:lnTo>
                  <a:pt x="252885" y="67261"/>
                </a:lnTo>
                <a:lnTo>
                  <a:pt x="245503" y="61548"/>
                </a:lnTo>
                <a:lnTo>
                  <a:pt x="239631" y="56787"/>
                </a:lnTo>
                <a:lnTo>
                  <a:pt x="234763" y="52660"/>
                </a:lnTo>
                <a:lnTo>
                  <a:pt x="230564" y="48956"/>
                </a:lnTo>
                <a:lnTo>
                  <a:pt x="225860" y="46487"/>
                </a:lnTo>
                <a:lnTo>
                  <a:pt x="220819" y="44841"/>
                </a:lnTo>
                <a:lnTo>
                  <a:pt x="205023" y="4154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483"/>
          <p:cNvSpPr/>
          <p:nvPr/>
        </p:nvSpPr>
        <p:spPr>
          <a:xfrm>
            <a:off x="5523547" y="3567024"/>
            <a:ext cx="2554606" cy="41999"/>
          </a:xfrm>
          <a:custGeom>
            <a:avLst/>
            <a:gdLst/>
            <a:ahLst/>
            <a:cxnLst/>
            <a:rect l="0" t="0" r="0" b="0"/>
            <a:pathLst>
              <a:path w="2554606" h="41999">
                <a:moveTo>
                  <a:pt x="0" y="16280"/>
                </a:moveTo>
                <a:lnTo>
                  <a:pt x="30410" y="15328"/>
                </a:lnTo>
                <a:lnTo>
                  <a:pt x="36465" y="13741"/>
                </a:lnTo>
                <a:lnTo>
                  <a:pt x="41455" y="11730"/>
                </a:lnTo>
                <a:lnTo>
                  <a:pt x="50497" y="10389"/>
                </a:lnTo>
                <a:lnTo>
                  <a:pt x="62239" y="9496"/>
                </a:lnTo>
                <a:lnTo>
                  <a:pt x="75783" y="8900"/>
                </a:lnTo>
                <a:lnTo>
                  <a:pt x="149455" y="3510"/>
                </a:lnTo>
                <a:lnTo>
                  <a:pt x="189172" y="2052"/>
                </a:lnTo>
                <a:lnTo>
                  <a:pt x="340425" y="0"/>
                </a:lnTo>
                <a:lnTo>
                  <a:pt x="1395889" y="110"/>
                </a:lnTo>
                <a:lnTo>
                  <a:pt x="1654916" y="5986"/>
                </a:lnTo>
                <a:lnTo>
                  <a:pt x="1894183" y="13965"/>
                </a:lnTo>
                <a:lnTo>
                  <a:pt x="2068856" y="16928"/>
                </a:lnTo>
                <a:lnTo>
                  <a:pt x="2226245" y="23006"/>
                </a:lnTo>
                <a:lnTo>
                  <a:pt x="2255689" y="23621"/>
                </a:lnTo>
                <a:lnTo>
                  <a:pt x="2282937" y="24985"/>
                </a:lnTo>
                <a:lnTo>
                  <a:pt x="2308723" y="26846"/>
                </a:lnTo>
                <a:lnTo>
                  <a:pt x="2333534" y="29039"/>
                </a:lnTo>
                <a:lnTo>
                  <a:pt x="2362457" y="30501"/>
                </a:lnTo>
                <a:lnTo>
                  <a:pt x="2427614" y="32126"/>
                </a:lnTo>
                <a:lnTo>
                  <a:pt x="2453752" y="33512"/>
                </a:lnTo>
                <a:lnTo>
                  <a:pt x="2554605" y="4199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484"/>
          <p:cNvSpPr/>
          <p:nvPr/>
        </p:nvSpPr>
        <p:spPr>
          <a:xfrm>
            <a:off x="6372225" y="3730259"/>
            <a:ext cx="334100" cy="290244"/>
          </a:xfrm>
          <a:custGeom>
            <a:avLst/>
            <a:gdLst/>
            <a:ahLst/>
            <a:cxnLst/>
            <a:rect l="0" t="0" r="0" b="0"/>
            <a:pathLst>
              <a:path w="334100" h="290244">
                <a:moveTo>
                  <a:pt x="0" y="15923"/>
                </a:moveTo>
                <a:lnTo>
                  <a:pt x="13652" y="11372"/>
                </a:lnTo>
                <a:lnTo>
                  <a:pt x="19579" y="10032"/>
                </a:lnTo>
                <a:lnTo>
                  <a:pt x="25435" y="9138"/>
                </a:lnTo>
                <a:lnTo>
                  <a:pt x="31244" y="8542"/>
                </a:lnTo>
                <a:lnTo>
                  <a:pt x="37974" y="8145"/>
                </a:lnTo>
                <a:lnTo>
                  <a:pt x="53072" y="7703"/>
                </a:lnTo>
                <a:lnTo>
                  <a:pt x="63956" y="6633"/>
                </a:lnTo>
                <a:lnTo>
                  <a:pt x="76927" y="4968"/>
                </a:lnTo>
                <a:lnTo>
                  <a:pt x="91290" y="2904"/>
                </a:lnTo>
                <a:lnTo>
                  <a:pt x="110390" y="1529"/>
                </a:lnTo>
                <a:lnTo>
                  <a:pt x="132648" y="612"/>
                </a:lnTo>
                <a:lnTo>
                  <a:pt x="157012" y="0"/>
                </a:lnTo>
                <a:lnTo>
                  <a:pt x="176112" y="545"/>
                </a:lnTo>
                <a:lnTo>
                  <a:pt x="191703" y="1862"/>
                </a:lnTo>
                <a:lnTo>
                  <a:pt x="204954" y="3691"/>
                </a:lnTo>
                <a:lnTo>
                  <a:pt x="216646" y="5864"/>
                </a:lnTo>
                <a:lnTo>
                  <a:pt x="227298" y="8264"/>
                </a:lnTo>
                <a:lnTo>
                  <a:pt x="237257" y="10817"/>
                </a:lnTo>
                <a:lnTo>
                  <a:pt x="246753" y="12519"/>
                </a:lnTo>
                <a:lnTo>
                  <a:pt x="255942" y="13654"/>
                </a:lnTo>
                <a:lnTo>
                  <a:pt x="264925" y="14410"/>
                </a:lnTo>
                <a:lnTo>
                  <a:pt x="272819" y="15867"/>
                </a:lnTo>
                <a:lnTo>
                  <a:pt x="279987" y="17791"/>
                </a:lnTo>
                <a:lnTo>
                  <a:pt x="309729" y="27722"/>
                </a:lnTo>
                <a:lnTo>
                  <a:pt x="316024" y="31409"/>
                </a:lnTo>
                <a:lnTo>
                  <a:pt x="321172" y="35772"/>
                </a:lnTo>
                <a:lnTo>
                  <a:pt x="328480" y="44747"/>
                </a:lnTo>
                <a:lnTo>
                  <a:pt x="331729" y="51912"/>
                </a:lnTo>
                <a:lnTo>
                  <a:pt x="333172" y="58270"/>
                </a:lnTo>
                <a:lnTo>
                  <a:pt x="333814" y="65224"/>
                </a:lnTo>
                <a:lnTo>
                  <a:pt x="333985" y="69745"/>
                </a:lnTo>
                <a:lnTo>
                  <a:pt x="334099" y="74664"/>
                </a:lnTo>
                <a:lnTo>
                  <a:pt x="332270" y="80802"/>
                </a:lnTo>
                <a:lnTo>
                  <a:pt x="329145" y="87750"/>
                </a:lnTo>
                <a:lnTo>
                  <a:pt x="325157" y="95241"/>
                </a:lnTo>
                <a:lnTo>
                  <a:pt x="313107" y="116263"/>
                </a:lnTo>
                <a:lnTo>
                  <a:pt x="305893" y="128536"/>
                </a:lnTo>
                <a:lnTo>
                  <a:pt x="299178" y="138623"/>
                </a:lnTo>
                <a:lnTo>
                  <a:pt x="292797" y="147253"/>
                </a:lnTo>
                <a:lnTo>
                  <a:pt x="262015" y="186281"/>
                </a:lnTo>
                <a:lnTo>
                  <a:pt x="210082" y="253515"/>
                </a:lnTo>
                <a:lnTo>
                  <a:pt x="202920" y="263853"/>
                </a:lnTo>
                <a:lnTo>
                  <a:pt x="198145" y="271697"/>
                </a:lnTo>
                <a:lnTo>
                  <a:pt x="188594" y="29024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485"/>
          <p:cNvSpPr/>
          <p:nvPr/>
        </p:nvSpPr>
        <p:spPr>
          <a:xfrm>
            <a:off x="6740842" y="3806361"/>
            <a:ext cx="334328" cy="222715"/>
          </a:xfrm>
          <a:custGeom>
            <a:avLst/>
            <a:gdLst/>
            <a:ahLst/>
            <a:cxnLst/>
            <a:rect l="0" t="0" r="0" b="0"/>
            <a:pathLst>
              <a:path w="334328" h="222715">
                <a:moveTo>
                  <a:pt x="0" y="76981"/>
                </a:moveTo>
                <a:lnTo>
                  <a:pt x="13652" y="67880"/>
                </a:lnTo>
                <a:lnTo>
                  <a:pt x="18627" y="64246"/>
                </a:lnTo>
                <a:lnTo>
                  <a:pt x="26694" y="57669"/>
                </a:lnTo>
                <a:lnTo>
                  <a:pt x="33036" y="53628"/>
                </a:lnTo>
                <a:lnTo>
                  <a:pt x="41074" y="49030"/>
                </a:lnTo>
                <a:lnTo>
                  <a:pt x="58260" y="39793"/>
                </a:lnTo>
                <a:lnTo>
                  <a:pt x="72249" y="32513"/>
                </a:lnTo>
                <a:lnTo>
                  <a:pt x="78646" y="30191"/>
                </a:lnTo>
                <a:lnTo>
                  <a:pt x="84815" y="28643"/>
                </a:lnTo>
                <a:lnTo>
                  <a:pt x="90834" y="27610"/>
                </a:lnTo>
                <a:lnTo>
                  <a:pt x="98656" y="25017"/>
                </a:lnTo>
                <a:lnTo>
                  <a:pt x="107681" y="21384"/>
                </a:lnTo>
                <a:lnTo>
                  <a:pt x="125963" y="13219"/>
                </a:lnTo>
                <a:lnTo>
                  <a:pt x="140438" y="6415"/>
                </a:lnTo>
                <a:lnTo>
                  <a:pt x="146966" y="4219"/>
                </a:lnTo>
                <a:lnTo>
                  <a:pt x="153223" y="2756"/>
                </a:lnTo>
                <a:lnTo>
                  <a:pt x="159298" y="1780"/>
                </a:lnTo>
                <a:lnTo>
                  <a:pt x="168589" y="696"/>
                </a:lnTo>
                <a:lnTo>
                  <a:pt x="177799" y="214"/>
                </a:lnTo>
                <a:lnTo>
                  <a:pt x="191417" y="0"/>
                </a:lnTo>
                <a:lnTo>
                  <a:pt x="197143" y="895"/>
                </a:lnTo>
                <a:lnTo>
                  <a:pt x="206047" y="4430"/>
                </a:lnTo>
                <a:lnTo>
                  <a:pt x="213180" y="9176"/>
                </a:lnTo>
                <a:lnTo>
                  <a:pt x="219524" y="14461"/>
                </a:lnTo>
                <a:lnTo>
                  <a:pt x="225519" y="19984"/>
                </a:lnTo>
                <a:lnTo>
                  <a:pt x="227498" y="25648"/>
                </a:lnTo>
                <a:lnTo>
                  <a:pt x="228818" y="33234"/>
                </a:lnTo>
                <a:lnTo>
                  <a:pt x="229698" y="42101"/>
                </a:lnTo>
                <a:lnTo>
                  <a:pt x="230285" y="49918"/>
                </a:lnTo>
                <a:lnTo>
                  <a:pt x="230675" y="57034"/>
                </a:lnTo>
                <a:lnTo>
                  <a:pt x="230936" y="63683"/>
                </a:lnTo>
                <a:lnTo>
                  <a:pt x="231303" y="91244"/>
                </a:lnTo>
                <a:lnTo>
                  <a:pt x="229449" y="102682"/>
                </a:lnTo>
                <a:lnTo>
                  <a:pt x="226309" y="115070"/>
                </a:lnTo>
                <a:lnTo>
                  <a:pt x="222310" y="128091"/>
                </a:lnTo>
                <a:lnTo>
                  <a:pt x="215834" y="141535"/>
                </a:lnTo>
                <a:lnTo>
                  <a:pt x="207707" y="155259"/>
                </a:lnTo>
                <a:lnTo>
                  <a:pt x="198479" y="169172"/>
                </a:lnTo>
                <a:lnTo>
                  <a:pt x="191375" y="179399"/>
                </a:lnTo>
                <a:lnTo>
                  <a:pt x="185685" y="187170"/>
                </a:lnTo>
                <a:lnTo>
                  <a:pt x="180940" y="193303"/>
                </a:lnTo>
                <a:lnTo>
                  <a:pt x="175872" y="198344"/>
                </a:lnTo>
                <a:lnTo>
                  <a:pt x="170588" y="202657"/>
                </a:lnTo>
                <a:lnTo>
                  <a:pt x="160590" y="209037"/>
                </a:lnTo>
                <a:lnTo>
                  <a:pt x="152971" y="211873"/>
                </a:lnTo>
                <a:lnTo>
                  <a:pt x="143869" y="215673"/>
                </a:lnTo>
                <a:lnTo>
                  <a:pt x="131606" y="221323"/>
                </a:lnTo>
                <a:lnTo>
                  <a:pt x="131553" y="221786"/>
                </a:lnTo>
                <a:lnTo>
                  <a:pt x="132469" y="222096"/>
                </a:lnTo>
                <a:lnTo>
                  <a:pt x="134032" y="222302"/>
                </a:lnTo>
                <a:lnTo>
                  <a:pt x="136028" y="221486"/>
                </a:lnTo>
                <a:lnTo>
                  <a:pt x="140785" y="218041"/>
                </a:lnTo>
                <a:lnTo>
                  <a:pt x="151154" y="215874"/>
                </a:lnTo>
                <a:lnTo>
                  <a:pt x="157919" y="215297"/>
                </a:lnTo>
                <a:lnTo>
                  <a:pt x="164334" y="213959"/>
                </a:lnTo>
                <a:lnTo>
                  <a:pt x="170516" y="212115"/>
                </a:lnTo>
                <a:lnTo>
                  <a:pt x="176542" y="209933"/>
                </a:lnTo>
                <a:lnTo>
                  <a:pt x="182465" y="208478"/>
                </a:lnTo>
                <a:lnTo>
                  <a:pt x="188318" y="207508"/>
                </a:lnTo>
                <a:lnTo>
                  <a:pt x="194126" y="206861"/>
                </a:lnTo>
                <a:lnTo>
                  <a:pt x="207522" y="206431"/>
                </a:lnTo>
                <a:lnTo>
                  <a:pt x="283081" y="205682"/>
                </a:lnTo>
                <a:lnTo>
                  <a:pt x="291590" y="206597"/>
                </a:lnTo>
                <a:lnTo>
                  <a:pt x="300122" y="208159"/>
                </a:lnTo>
                <a:lnTo>
                  <a:pt x="308666" y="210153"/>
                </a:lnTo>
                <a:lnTo>
                  <a:pt x="315314" y="211482"/>
                </a:lnTo>
                <a:lnTo>
                  <a:pt x="325242" y="212959"/>
                </a:lnTo>
                <a:lnTo>
                  <a:pt x="328271" y="214306"/>
                </a:lnTo>
                <a:lnTo>
                  <a:pt x="330289" y="216156"/>
                </a:lnTo>
                <a:lnTo>
                  <a:pt x="334327" y="22271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486"/>
          <p:cNvSpPr/>
          <p:nvPr/>
        </p:nvSpPr>
        <p:spPr>
          <a:xfrm>
            <a:off x="7178040" y="4046220"/>
            <a:ext cx="2541" cy="1"/>
          </a:xfrm>
          <a:custGeom>
            <a:avLst/>
            <a:gdLst/>
            <a:ahLst/>
            <a:cxnLst/>
            <a:rect l="0" t="0" r="0" b="0"/>
            <a:pathLst>
              <a:path w="2541" h="1">
                <a:moveTo>
                  <a:pt x="0" y="0"/>
                </a:moveTo>
                <a:lnTo>
                  <a:pt x="2540" y="0"/>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SMARTPenAnnotation1487"/>
          <p:cNvSpPr/>
          <p:nvPr/>
        </p:nvSpPr>
        <p:spPr>
          <a:xfrm>
            <a:off x="7358062" y="3857668"/>
            <a:ext cx="317183" cy="248508"/>
          </a:xfrm>
          <a:custGeom>
            <a:avLst/>
            <a:gdLst/>
            <a:ahLst/>
            <a:cxnLst/>
            <a:rect l="0" t="0" r="0" b="0"/>
            <a:pathLst>
              <a:path w="317183" h="248508">
                <a:moveTo>
                  <a:pt x="0" y="34247"/>
                </a:moveTo>
                <a:lnTo>
                  <a:pt x="4551" y="29696"/>
                </a:lnTo>
                <a:lnTo>
                  <a:pt x="11865" y="24921"/>
                </a:lnTo>
                <a:lnTo>
                  <a:pt x="20513" y="19625"/>
                </a:lnTo>
                <a:lnTo>
                  <a:pt x="27532" y="14096"/>
                </a:lnTo>
                <a:lnTo>
                  <a:pt x="36367" y="8463"/>
                </a:lnTo>
                <a:lnTo>
                  <a:pt x="41389" y="5627"/>
                </a:lnTo>
                <a:lnTo>
                  <a:pt x="46643" y="3737"/>
                </a:lnTo>
                <a:lnTo>
                  <a:pt x="52050" y="2477"/>
                </a:lnTo>
                <a:lnTo>
                  <a:pt x="57560" y="1637"/>
                </a:lnTo>
                <a:lnTo>
                  <a:pt x="63139" y="1077"/>
                </a:lnTo>
                <a:lnTo>
                  <a:pt x="68762" y="703"/>
                </a:lnTo>
                <a:lnTo>
                  <a:pt x="74416" y="455"/>
                </a:lnTo>
                <a:lnTo>
                  <a:pt x="88319" y="178"/>
                </a:lnTo>
                <a:lnTo>
                  <a:pt x="115977" y="0"/>
                </a:lnTo>
                <a:lnTo>
                  <a:pt x="121133" y="938"/>
                </a:lnTo>
                <a:lnTo>
                  <a:pt x="129401" y="4521"/>
                </a:lnTo>
                <a:lnTo>
                  <a:pt x="143963" y="11892"/>
                </a:lnTo>
                <a:lnTo>
                  <a:pt x="152249" y="17326"/>
                </a:lnTo>
                <a:lnTo>
                  <a:pt x="159106" y="22916"/>
                </a:lnTo>
                <a:lnTo>
                  <a:pt x="165329" y="28576"/>
                </a:lnTo>
                <a:lnTo>
                  <a:pt x="168322" y="32371"/>
                </a:lnTo>
                <a:lnTo>
                  <a:pt x="171269" y="36807"/>
                </a:lnTo>
                <a:lnTo>
                  <a:pt x="174188" y="41668"/>
                </a:lnTo>
                <a:lnTo>
                  <a:pt x="176133" y="46814"/>
                </a:lnTo>
                <a:lnTo>
                  <a:pt x="177429" y="52150"/>
                </a:lnTo>
                <a:lnTo>
                  <a:pt x="178294" y="57612"/>
                </a:lnTo>
                <a:lnTo>
                  <a:pt x="178870" y="62206"/>
                </a:lnTo>
                <a:lnTo>
                  <a:pt x="179510" y="69851"/>
                </a:lnTo>
                <a:lnTo>
                  <a:pt x="178729" y="74175"/>
                </a:lnTo>
                <a:lnTo>
                  <a:pt x="177255" y="78963"/>
                </a:lnTo>
                <a:lnTo>
                  <a:pt x="175320" y="84060"/>
                </a:lnTo>
                <a:lnTo>
                  <a:pt x="171172" y="92221"/>
                </a:lnTo>
                <a:lnTo>
                  <a:pt x="165550" y="102424"/>
                </a:lnTo>
                <a:lnTo>
                  <a:pt x="158944" y="113988"/>
                </a:lnTo>
                <a:lnTo>
                  <a:pt x="152636" y="123602"/>
                </a:lnTo>
                <a:lnTo>
                  <a:pt x="146524" y="131917"/>
                </a:lnTo>
                <a:lnTo>
                  <a:pt x="140545" y="139365"/>
                </a:lnTo>
                <a:lnTo>
                  <a:pt x="135607" y="146236"/>
                </a:lnTo>
                <a:lnTo>
                  <a:pt x="131363" y="152721"/>
                </a:lnTo>
                <a:lnTo>
                  <a:pt x="127580" y="158950"/>
                </a:lnTo>
                <a:lnTo>
                  <a:pt x="122201" y="166912"/>
                </a:lnTo>
                <a:lnTo>
                  <a:pt x="95576" y="204527"/>
                </a:lnTo>
                <a:lnTo>
                  <a:pt x="89435" y="213489"/>
                </a:lnTo>
                <a:lnTo>
                  <a:pt x="85341" y="220416"/>
                </a:lnTo>
                <a:lnTo>
                  <a:pt x="82612" y="225987"/>
                </a:lnTo>
                <a:lnTo>
                  <a:pt x="80792" y="230654"/>
                </a:lnTo>
                <a:lnTo>
                  <a:pt x="80532" y="234717"/>
                </a:lnTo>
                <a:lnTo>
                  <a:pt x="81310" y="238379"/>
                </a:lnTo>
                <a:lnTo>
                  <a:pt x="84853" y="246548"/>
                </a:lnTo>
                <a:lnTo>
                  <a:pt x="92958" y="247665"/>
                </a:lnTo>
                <a:lnTo>
                  <a:pt x="99119" y="247963"/>
                </a:lnTo>
                <a:lnTo>
                  <a:pt x="111045" y="248294"/>
                </a:lnTo>
                <a:lnTo>
                  <a:pt x="138774" y="248507"/>
                </a:lnTo>
                <a:lnTo>
                  <a:pt x="159191" y="246619"/>
                </a:lnTo>
                <a:lnTo>
                  <a:pt x="275587" y="233793"/>
                </a:lnTo>
                <a:lnTo>
                  <a:pt x="284690" y="232047"/>
                </a:lnTo>
                <a:lnTo>
                  <a:pt x="291711" y="229931"/>
                </a:lnTo>
                <a:lnTo>
                  <a:pt x="317182" y="22284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488"/>
          <p:cNvSpPr/>
          <p:nvPr/>
        </p:nvSpPr>
        <p:spPr>
          <a:xfrm>
            <a:off x="7692593" y="3866342"/>
            <a:ext cx="256704" cy="195327"/>
          </a:xfrm>
          <a:custGeom>
            <a:avLst/>
            <a:gdLst/>
            <a:ahLst/>
            <a:cxnLst/>
            <a:rect l="0" t="0" r="0" b="0"/>
            <a:pathLst>
              <a:path w="256704" h="195327">
                <a:moveTo>
                  <a:pt x="136957" y="25573"/>
                </a:moveTo>
                <a:lnTo>
                  <a:pt x="141507" y="21022"/>
                </a:lnTo>
                <a:lnTo>
                  <a:pt x="142848" y="18729"/>
                </a:lnTo>
                <a:lnTo>
                  <a:pt x="144337" y="13641"/>
                </a:lnTo>
                <a:lnTo>
                  <a:pt x="143782" y="10951"/>
                </a:lnTo>
                <a:lnTo>
                  <a:pt x="140625" y="5422"/>
                </a:lnTo>
                <a:lnTo>
                  <a:pt x="138044" y="1504"/>
                </a:lnTo>
                <a:lnTo>
                  <a:pt x="132360" y="588"/>
                </a:lnTo>
                <a:lnTo>
                  <a:pt x="128177" y="344"/>
                </a:lnTo>
                <a:lnTo>
                  <a:pt x="115910" y="72"/>
                </a:lnTo>
                <a:lnTo>
                  <a:pt x="108637" y="0"/>
                </a:lnTo>
                <a:lnTo>
                  <a:pt x="100932" y="1857"/>
                </a:lnTo>
                <a:lnTo>
                  <a:pt x="92938" y="4999"/>
                </a:lnTo>
                <a:lnTo>
                  <a:pt x="64126" y="19180"/>
                </a:lnTo>
                <a:lnTo>
                  <a:pt x="56971" y="23216"/>
                </a:lnTo>
                <a:lnTo>
                  <a:pt x="49342" y="27812"/>
                </a:lnTo>
                <a:lnTo>
                  <a:pt x="41400" y="32780"/>
                </a:lnTo>
                <a:lnTo>
                  <a:pt x="34199" y="38951"/>
                </a:lnTo>
                <a:lnTo>
                  <a:pt x="27494" y="45921"/>
                </a:lnTo>
                <a:lnTo>
                  <a:pt x="21119" y="53426"/>
                </a:lnTo>
                <a:lnTo>
                  <a:pt x="15917" y="60334"/>
                </a:lnTo>
                <a:lnTo>
                  <a:pt x="11496" y="66844"/>
                </a:lnTo>
                <a:lnTo>
                  <a:pt x="7596" y="73090"/>
                </a:lnTo>
                <a:lnTo>
                  <a:pt x="4996" y="78206"/>
                </a:lnTo>
                <a:lnTo>
                  <a:pt x="3263" y="82569"/>
                </a:lnTo>
                <a:lnTo>
                  <a:pt x="2107" y="86430"/>
                </a:lnTo>
                <a:lnTo>
                  <a:pt x="1338" y="90909"/>
                </a:lnTo>
                <a:lnTo>
                  <a:pt x="824" y="95801"/>
                </a:lnTo>
                <a:lnTo>
                  <a:pt x="481" y="100966"/>
                </a:lnTo>
                <a:lnTo>
                  <a:pt x="252" y="106315"/>
                </a:lnTo>
                <a:lnTo>
                  <a:pt x="0" y="117338"/>
                </a:lnTo>
                <a:lnTo>
                  <a:pt x="884" y="121992"/>
                </a:lnTo>
                <a:lnTo>
                  <a:pt x="2427" y="126047"/>
                </a:lnTo>
                <a:lnTo>
                  <a:pt x="4408" y="129703"/>
                </a:lnTo>
                <a:lnTo>
                  <a:pt x="7633" y="134045"/>
                </a:lnTo>
                <a:lnTo>
                  <a:pt x="11688" y="138846"/>
                </a:lnTo>
                <a:lnTo>
                  <a:pt x="20322" y="148306"/>
                </a:lnTo>
                <a:lnTo>
                  <a:pt x="27335" y="155686"/>
                </a:lnTo>
                <a:lnTo>
                  <a:pt x="31490" y="158987"/>
                </a:lnTo>
                <a:lnTo>
                  <a:pt x="36166" y="162141"/>
                </a:lnTo>
                <a:lnTo>
                  <a:pt x="41188" y="165196"/>
                </a:lnTo>
                <a:lnTo>
                  <a:pt x="47393" y="168184"/>
                </a:lnTo>
                <a:lnTo>
                  <a:pt x="54388" y="171130"/>
                </a:lnTo>
                <a:lnTo>
                  <a:pt x="61908" y="174046"/>
                </a:lnTo>
                <a:lnTo>
                  <a:pt x="77885" y="179826"/>
                </a:lnTo>
                <a:lnTo>
                  <a:pt x="111424" y="191297"/>
                </a:lnTo>
                <a:lnTo>
                  <a:pt x="119935" y="193206"/>
                </a:lnTo>
                <a:lnTo>
                  <a:pt x="128466" y="194478"/>
                </a:lnTo>
                <a:lnTo>
                  <a:pt x="137011" y="195326"/>
                </a:lnTo>
                <a:lnTo>
                  <a:pt x="147471" y="194939"/>
                </a:lnTo>
                <a:lnTo>
                  <a:pt x="159206" y="193729"/>
                </a:lnTo>
                <a:lnTo>
                  <a:pt x="171792" y="191969"/>
                </a:lnTo>
                <a:lnTo>
                  <a:pt x="182088" y="189844"/>
                </a:lnTo>
                <a:lnTo>
                  <a:pt x="190856" y="187474"/>
                </a:lnTo>
                <a:lnTo>
                  <a:pt x="198607" y="184942"/>
                </a:lnTo>
                <a:lnTo>
                  <a:pt x="205680" y="182301"/>
                </a:lnTo>
                <a:lnTo>
                  <a:pt x="212300" y="179588"/>
                </a:lnTo>
                <a:lnTo>
                  <a:pt x="218618" y="176827"/>
                </a:lnTo>
                <a:lnTo>
                  <a:pt x="223782" y="174034"/>
                </a:lnTo>
                <a:lnTo>
                  <a:pt x="228179" y="171220"/>
                </a:lnTo>
                <a:lnTo>
                  <a:pt x="232061" y="168390"/>
                </a:lnTo>
                <a:lnTo>
                  <a:pt x="236554" y="165552"/>
                </a:lnTo>
                <a:lnTo>
                  <a:pt x="241455" y="162707"/>
                </a:lnTo>
                <a:lnTo>
                  <a:pt x="246627" y="159858"/>
                </a:lnTo>
                <a:lnTo>
                  <a:pt x="250075" y="156054"/>
                </a:lnTo>
                <a:lnTo>
                  <a:pt x="252374" y="151613"/>
                </a:lnTo>
                <a:lnTo>
                  <a:pt x="253907" y="146747"/>
                </a:lnTo>
                <a:lnTo>
                  <a:pt x="254929" y="142550"/>
                </a:lnTo>
                <a:lnTo>
                  <a:pt x="255610" y="138800"/>
                </a:lnTo>
                <a:lnTo>
                  <a:pt x="256064" y="135348"/>
                </a:lnTo>
                <a:lnTo>
                  <a:pt x="256367" y="131141"/>
                </a:lnTo>
                <a:lnTo>
                  <a:pt x="256569" y="126432"/>
                </a:lnTo>
                <a:lnTo>
                  <a:pt x="256703" y="121387"/>
                </a:lnTo>
                <a:lnTo>
                  <a:pt x="253935" y="115166"/>
                </a:lnTo>
                <a:lnTo>
                  <a:pt x="249232" y="108162"/>
                </a:lnTo>
                <a:lnTo>
                  <a:pt x="243239" y="100635"/>
                </a:lnTo>
                <a:lnTo>
                  <a:pt x="237339" y="93712"/>
                </a:lnTo>
                <a:lnTo>
                  <a:pt x="231501" y="87191"/>
                </a:lnTo>
                <a:lnTo>
                  <a:pt x="225704" y="80939"/>
                </a:lnTo>
                <a:lnTo>
                  <a:pt x="218981" y="75818"/>
                </a:lnTo>
                <a:lnTo>
                  <a:pt x="211643" y="71452"/>
                </a:lnTo>
                <a:lnTo>
                  <a:pt x="203893" y="67589"/>
                </a:lnTo>
                <a:lnTo>
                  <a:pt x="196820" y="65014"/>
                </a:lnTo>
                <a:lnTo>
                  <a:pt x="190201" y="63297"/>
                </a:lnTo>
                <a:lnTo>
                  <a:pt x="183882" y="62152"/>
                </a:lnTo>
                <a:lnTo>
                  <a:pt x="178718" y="60436"/>
                </a:lnTo>
                <a:lnTo>
                  <a:pt x="174323" y="58340"/>
                </a:lnTo>
                <a:lnTo>
                  <a:pt x="162674" y="512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489"/>
          <p:cNvSpPr/>
          <p:nvPr/>
        </p:nvSpPr>
        <p:spPr>
          <a:xfrm>
            <a:off x="1957387" y="3549726"/>
            <a:ext cx="322845" cy="522212"/>
          </a:xfrm>
          <a:custGeom>
            <a:avLst/>
            <a:gdLst/>
            <a:ahLst/>
            <a:cxnLst/>
            <a:rect l="0" t="0" r="0" b="0"/>
            <a:pathLst>
              <a:path w="322845" h="522212">
                <a:moveTo>
                  <a:pt x="0" y="33578"/>
                </a:moveTo>
                <a:lnTo>
                  <a:pt x="4551" y="24477"/>
                </a:lnTo>
                <a:lnTo>
                  <a:pt x="7796" y="21796"/>
                </a:lnTo>
                <a:lnTo>
                  <a:pt x="11865" y="20008"/>
                </a:lnTo>
                <a:lnTo>
                  <a:pt x="21466" y="18022"/>
                </a:lnTo>
                <a:lnTo>
                  <a:pt x="26693" y="17493"/>
                </a:lnTo>
                <a:lnTo>
                  <a:pt x="32083" y="17140"/>
                </a:lnTo>
                <a:lnTo>
                  <a:pt x="37581" y="16905"/>
                </a:lnTo>
                <a:lnTo>
                  <a:pt x="48770" y="16643"/>
                </a:lnTo>
                <a:lnTo>
                  <a:pt x="178954" y="2891"/>
                </a:lnTo>
                <a:lnTo>
                  <a:pt x="193598" y="1690"/>
                </a:lnTo>
                <a:lnTo>
                  <a:pt x="207170" y="890"/>
                </a:lnTo>
                <a:lnTo>
                  <a:pt x="232410" y="0"/>
                </a:lnTo>
                <a:lnTo>
                  <a:pt x="242570" y="715"/>
                </a:lnTo>
                <a:lnTo>
                  <a:pt x="251249" y="2145"/>
                </a:lnTo>
                <a:lnTo>
                  <a:pt x="258939" y="4050"/>
                </a:lnTo>
                <a:lnTo>
                  <a:pt x="265971" y="5320"/>
                </a:lnTo>
                <a:lnTo>
                  <a:pt x="272564" y="6167"/>
                </a:lnTo>
                <a:lnTo>
                  <a:pt x="278864" y="6732"/>
                </a:lnTo>
                <a:lnTo>
                  <a:pt x="288405" y="9899"/>
                </a:lnTo>
                <a:lnTo>
                  <a:pt x="295820" y="14482"/>
                </a:lnTo>
                <a:lnTo>
                  <a:pt x="302290" y="19694"/>
                </a:lnTo>
                <a:lnTo>
                  <a:pt x="310881" y="27725"/>
                </a:lnTo>
                <a:lnTo>
                  <a:pt x="315839" y="32534"/>
                </a:lnTo>
                <a:lnTo>
                  <a:pt x="319144" y="38597"/>
                </a:lnTo>
                <a:lnTo>
                  <a:pt x="322817" y="52954"/>
                </a:lnTo>
                <a:lnTo>
                  <a:pt x="322844" y="61736"/>
                </a:lnTo>
                <a:lnTo>
                  <a:pt x="321909" y="71400"/>
                </a:lnTo>
                <a:lnTo>
                  <a:pt x="320334" y="81653"/>
                </a:lnTo>
                <a:lnTo>
                  <a:pt x="318331" y="91345"/>
                </a:lnTo>
                <a:lnTo>
                  <a:pt x="316043" y="100665"/>
                </a:lnTo>
                <a:lnTo>
                  <a:pt x="313565" y="109735"/>
                </a:lnTo>
                <a:lnTo>
                  <a:pt x="305733" y="124894"/>
                </a:lnTo>
                <a:lnTo>
                  <a:pt x="296854" y="138933"/>
                </a:lnTo>
                <a:lnTo>
                  <a:pt x="271267" y="193291"/>
                </a:lnTo>
                <a:lnTo>
                  <a:pt x="263712" y="212443"/>
                </a:lnTo>
                <a:lnTo>
                  <a:pt x="255818" y="234737"/>
                </a:lnTo>
                <a:lnTo>
                  <a:pt x="247698" y="259124"/>
                </a:lnTo>
                <a:lnTo>
                  <a:pt x="239427" y="286812"/>
                </a:lnTo>
                <a:lnTo>
                  <a:pt x="215086" y="373723"/>
                </a:lnTo>
                <a:lnTo>
                  <a:pt x="208161" y="395597"/>
                </a:lnTo>
                <a:lnTo>
                  <a:pt x="201639" y="414942"/>
                </a:lnTo>
                <a:lnTo>
                  <a:pt x="196338" y="433553"/>
                </a:lnTo>
                <a:lnTo>
                  <a:pt x="191852" y="451676"/>
                </a:lnTo>
                <a:lnTo>
                  <a:pt x="187909" y="469473"/>
                </a:lnTo>
                <a:lnTo>
                  <a:pt x="185280" y="483242"/>
                </a:lnTo>
                <a:lnTo>
                  <a:pt x="183528" y="494327"/>
                </a:lnTo>
                <a:lnTo>
                  <a:pt x="180022" y="52221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490"/>
          <p:cNvSpPr/>
          <p:nvPr/>
        </p:nvSpPr>
        <p:spPr>
          <a:xfrm>
            <a:off x="2394584" y="3636071"/>
            <a:ext cx="454344" cy="393005"/>
          </a:xfrm>
          <a:custGeom>
            <a:avLst/>
            <a:gdLst/>
            <a:ahLst/>
            <a:cxnLst/>
            <a:rect l="0" t="0" r="0" b="0"/>
            <a:pathLst>
              <a:path w="454344" h="393005">
                <a:moveTo>
                  <a:pt x="0" y="50104"/>
                </a:moveTo>
                <a:lnTo>
                  <a:pt x="4551" y="41002"/>
                </a:lnTo>
                <a:lnTo>
                  <a:pt x="6786" y="33994"/>
                </a:lnTo>
                <a:lnTo>
                  <a:pt x="8220" y="26284"/>
                </a:lnTo>
                <a:lnTo>
                  <a:pt x="13019" y="20398"/>
                </a:lnTo>
                <a:lnTo>
                  <a:pt x="20474" y="12621"/>
                </a:lnTo>
                <a:lnTo>
                  <a:pt x="23174" y="10828"/>
                </a:lnTo>
                <a:lnTo>
                  <a:pt x="36892" y="5409"/>
                </a:lnTo>
                <a:lnTo>
                  <a:pt x="45924" y="1665"/>
                </a:lnTo>
                <a:lnTo>
                  <a:pt x="53114" y="0"/>
                </a:lnTo>
                <a:lnTo>
                  <a:pt x="67104" y="1800"/>
                </a:lnTo>
                <a:lnTo>
                  <a:pt x="76169" y="3614"/>
                </a:lnTo>
                <a:lnTo>
                  <a:pt x="85069" y="4823"/>
                </a:lnTo>
                <a:lnTo>
                  <a:pt x="93861" y="5629"/>
                </a:lnTo>
                <a:lnTo>
                  <a:pt x="102579" y="6166"/>
                </a:lnTo>
                <a:lnTo>
                  <a:pt x="110296" y="7477"/>
                </a:lnTo>
                <a:lnTo>
                  <a:pt x="123951" y="11473"/>
                </a:lnTo>
                <a:lnTo>
                  <a:pt x="136370" y="16425"/>
                </a:lnTo>
                <a:lnTo>
                  <a:pt x="149191" y="21800"/>
                </a:lnTo>
                <a:lnTo>
                  <a:pt x="164415" y="27364"/>
                </a:lnTo>
                <a:lnTo>
                  <a:pt x="178166" y="35552"/>
                </a:lnTo>
                <a:lnTo>
                  <a:pt x="184500" y="40403"/>
                </a:lnTo>
                <a:lnTo>
                  <a:pt x="191580" y="48399"/>
                </a:lnTo>
                <a:lnTo>
                  <a:pt x="199158" y="58492"/>
                </a:lnTo>
                <a:lnTo>
                  <a:pt x="207067" y="69983"/>
                </a:lnTo>
                <a:lnTo>
                  <a:pt x="213292" y="79549"/>
                </a:lnTo>
                <a:lnTo>
                  <a:pt x="218395" y="87832"/>
                </a:lnTo>
                <a:lnTo>
                  <a:pt x="222749" y="95258"/>
                </a:lnTo>
                <a:lnTo>
                  <a:pt x="226605" y="104019"/>
                </a:lnTo>
                <a:lnTo>
                  <a:pt x="230127" y="113670"/>
                </a:lnTo>
                <a:lnTo>
                  <a:pt x="242625" y="151983"/>
                </a:lnTo>
                <a:lnTo>
                  <a:pt x="243665" y="160886"/>
                </a:lnTo>
                <a:lnTo>
                  <a:pt x="243406" y="169678"/>
                </a:lnTo>
                <a:lnTo>
                  <a:pt x="242281" y="178398"/>
                </a:lnTo>
                <a:lnTo>
                  <a:pt x="240578" y="187068"/>
                </a:lnTo>
                <a:lnTo>
                  <a:pt x="238491" y="195706"/>
                </a:lnTo>
                <a:lnTo>
                  <a:pt x="236147" y="204322"/>
                </a:lnTo>
                <a:lnTo>
                  <a:pt x="231002" y="221515"/>
                </a:lnTo>
                <a:lnTo>
                  <a:pt x="228296" y="230100"/>
                </a:lnTo>
                <a:lnTo>
                  <a:pt x="224588" y="238682"/>
                </a:lnTo>
                <a:lnTo>
                  <a:pt x="220210" y="247260"/>
                </a:lnTo>
                <a:lnTo>
                  <a:pt x="215387" y="255836"/>
                </a:lnTo>
                <a:lnTo>
                  <a:pt x="210267" y="264411"/>
                </a:lnTo>
                <a:lnTo>
                  <a:pt x="199497" y="281559"/>
                </a:lnTo>
                <a:lnTo>
                  <a:pt x="193006" y="290132"/>
                </a:lnTo>
                <a:lnTo>
                  <a:pt x="185821" y="298705"/>
                </a:lnTo>
                <a:lnTo>
                  <a:pt x="178173" y="307278"/>
                </a:lnTo>
                <a:lnTo>
                  <a:pt x="164596" y="321883"/>
                </a:lnTo>
                <a:lnTo>
                  <a:pt x="146242" y="340816"/>
                </a:lnTo>
                <a:lnTo>
                  <a:pt x="132624" y="352664"/>
                </a:lnTo>
                <a:lnTo>
                  <a:pt x="123659" y="358490"/>
                </a:lnTo>
                <a:lnTo>
                  <a:pt x="113872" y="364280"/>
                </a:lnTo>
                <a:lnTo>
                  <a:pt x="97918" y="373253"/>
                </a:lnTo>
                <a:lnTo>
                  <a:pt x="85429" y="379463"/>
                </a:lnTo>
                <a:lnTo>
                  <a:pt x="73044" y="382959"/>
                </a:lnTo>
                <a:lnTo>
                  <a:pt x="60325" y="384140"/>
                </a:lnTo>
                <a:lnTo>
                  <a:pt x="57362" y="384237"/>
                </a:lnTo>
                <a:lnTo>
                  <a:pt x="55386" y="383349"/>
                </a:lnTo>
                <a:lnTo>
                  <a:pt x="54069" y="381805"/>
                </a:lnTo>
                <a:lnTo>
                  <a:pt x="53191" y="379823"/>
                </a:lnTo>
                <a:lnTo>
                  <a:pt x="53559" y="378502"/>
                </a:lnTo>
                <a:lnTo>
                  <a:pt x="54756" y="377621"/>
                </a:lnTo>
                <a:lnTo>
                  <a:pt x="56507" y="377034"/>
                </a:lnTo>
                <a:lnTo>
                  <a:pt x="57674" y="375689"/>
                </a:lnTo>
                <a:lnTo>
                  <a:pt x="58452" y="373841"/>
                </a:lnTo>
                <a:lnTo>
                  <a:pt x="58970" y="371656"/>
                </a:lnTo>
                <a:lnTo>
                  <a:pt x="62087" y="366688"/>
                </a:lnTo>
                <a:lnTo>
                  <a:pt x="64251" y="364030"/>
                </a:lnTo>
                <a:lnTo>
                  <a:pt x="67599" y="362258"/>
                </a:lnTo>
                <a:lnTo>
                  <a:pt x="76400" y="360289"/>
                </a:lnTo>
                <a:lnTo>
                  <a:pt x="86661" y="359414"/>
                </a:lnTo>
                <a:lnTo>
                  <a:pt x="97571" y="359025"/>
                </a:lnTo>
                <a:lnTo>
                  <a:pt x="117281" y="358806"/>
                </a:lnTo>
                <a:lnTo>
                  <a:pt x="169585" y="358726"/>
                </a:lnTo>
                <a:lnTo>
                  <a:pt x="178780" y="359674"/>
                </a:lnTo>
                <a:lnTo>
                  <a:pt x="187766" y="361259"/>
                </a:lnTo>
                <a:lnTo>
                  <a:pt x="196615" y="363268"/>
                </a:lnTo>
                <a:lnTo>
                  <a:pt x="220612" y="366512"/>
                </a:lnTo>
                <a:lnTo>
                  <a:pt x="295535" y="375197"/>
                </a:lnTo>
                <a:lnTo>
                  <a:pt x="327516" y="378275"/>
                </a:lnTo>
                <a:lnTo>
                  <a:pt x="353599" y="380327"/>
                </a:lnTo>
                <a:lnTo>
                  <a:pt x="375750" y="381695"/>
                </a:lnTo>
                <a:lnTo>
                  <a:pt x="392423" y="383560"/>
                </a:lnTo>
                <a:lnTo>
                  <a:pt x="405443" y="385755"/>
                </a:lnTo>
                <a:lnTo>
                  <a:pt x="416028" y="388171"/>
                </a:lnTo>
                <a:lnTo>
                  <a:pt x="424037" y="389782"/>
                </a:lnTo>
                <a:lnTo>
                  <a:pt x="435476" y="391572"/>
                </a:lnTo>
                <a:lnTo>
                  <a:pt x="443735" y="392367"/>
                </a:lnTo>
                <a:lnTo>
                  <a:pt x="454343" y="39300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491"/>
          <p:cNvSpPr/>
          <p:nvPr/>
        </p:nvSpPr>
        <p:spPr>
          <a:xfrm>
            <a:off x="2900362" y="4011929"/>
            <a:ext cx="2541" cy="1"/>
          </a:xfrm>
          <a:custGeom>
            <a:avLst/>
            <a:gdLst/>
            <a:ahLst/>
            <a:cxnLst/>
            <a:rect l="0" t="0" r="0" b="0"/>
            <a:pathLst>
              <a:path w="2541" h="1">
                <a:moveTo>
                  <a:pt x="0" y="0"/>
                </a:moveTo>
                <a:lnTo>
                  <a:pt x="2540" y="0"/>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SMARTPenAnnotation1492"/>
          <p:cNvSpPr/>
          <p:nvPr/>
        </p:nvSpPr>
        <p:spPr>
          <a:xfrm>
            <a:off x="3011804" y="3669414"/>
            <a:ext cx="428626" cy="341135"/>
          </a:xfrm>
          <a:custGeom>
            <a:avLst/>
            <a:gdLst/>
            <a:ahLst/>
            <a:cxnLst/>
            <a:rect l="0" t="0" r="0" b="0"/>
            <a:pathLst>
              <a:path w="428626" h="341135">
                <a:moveTo>
                  <a:pt x="0" y="16761"/>
                </a:moveTo>
                <a:lnTo>
                  <a:pt x="9102" y="12210"/>
                </a:lnTo>
                <a:lnTo>
                  <a:pt x="21191" y="9975"/>
                </a:lnTo>
                <a:lnTo>
                  <a:pt x="28415" y="9380"/>
                </a:lnTo>
                <a:lnTo>
                  <a:pt x="36089" y="8030"/>
                </a:lnTo>
                <a:lnTo>
                  <a:pt x="44062" y="6177"/>
                </a:lnTo>
                <a:lnTo>
                  <a:pt x="52234" y="3990"/>
                </a:lnTo>
                <a:lnTo>
                  <a:pt x="59588" y="2532"/>
                </a:lnTo>
                <a:lnTo>
                  <a:pt x="72839" y="912"/>
                </a:lnTo>
                <a:lnTo>
                  <a:pt x="79992" y="480"/>
                </a:lnTo>
                <a:lnTo>
                  <a:pt x="95560" y="0"/>
                </a:lnTo>
                <a:lnTo>
                  <a:pt x="103712" y="824"/>
                </a:lnTo>
                <a:lnTo>
                  <a:pt x="112004" y="2326"/>
                </a:lnTo>
                <a:lnTo>
                  <a:pt x="120389" y="4280"/>
                </a:lnTo>
                <a:lnTo>
                  <a:pt x="128837" y="6536"/>
                </a:lnTo>
                <a:lnTo>
                  <a:pt x="145844" y="11581"/>
                </a:lnTo>
                <a:lnTo>
                  <a:pt x="154379" y="13308"/>
                </a:lnTo>
                <a:lnTo>
                  <a:pt x="162927" y="14459"/>
                </a:lnTo>
                <a:lnTo>
                  <a:pt x="171483" y="15226"/>
                </a:lnTo>
                <a:lnTo>
                  <a:pt x="179092" y="17643"/>
                </a:lnTo>
                <a:lnTo>
                  <a:pt x="186070" y="21159"/>
                </a:lnTo>
                <a:lnTo>
                  <a:pt x="192627" y="25408"/>
                </a:lnTo>
                <a:lnTo>
                  <a:pt x="199855" y="29193"/>
                </a:lnTo>
                <a:lnTo>
                  <a:pt x="207532" y="32669"/>
                </a:lnTo>
                <a:lnTo>
                  <a:pt x="215508" y="35938"/>
                </a:lnTo>
                <a:lnTo>
                  <a:pt x="226909" y="42112"/>
                </a:lnTo>
                <a:lnTo>
                  <a:pt x="231283" y="45091"/>
                </a:lnTo>
                <a:lnTo>
                  <a:pt x="238683" y="53482"/>
                </a:lnTo>
                <a:lnTo>
                  <a:pt x="245147" y="63562"/>
                </a:lnTo>
                <a:lnTo>
                  <a:pt x="248204" y="68916"/>
                </a:lnTo>
                <a:lnTo>
                  <a:pt x="251194" y="74391"/>
                </a:lnTo>
                <a:lnTo>
                  <a:pt x="253188" y="79946"/>
                </a:lnTo>
                <a:lnTo>
                  <a:pt x="254517" y="85554"/>
                </a:lnTo>
                <a:lnTo>
                  <a:pt x="255403" y="91198"/>
                </a:lnTo>
                <a:lnTo>
                  <a:pt x="255994" y="96865"/>
                </a:lnTo>
                <a:lnTo>
                  <a:pt x="256388" y="102549"/>
                </a:lnTo>
                <a:lnTo>
                  <a:pt x="256650" y="108243"/>
                </a:lnTo>
                <a:lnTo>
                  <a:pt x="255873" y="113944"/>
                </a:lnTo>
                <a:lnTo>
                  <a:pt x="254402" y="119650"/>
                </a:lnTo>
                <a:lnTo>
                  <a:pt x="237011" y="171568"/>
                </a:lnTo>
                <a:lnTo>
                  <a:pt x="233255" y="179021"/>
                </a:lnTo>
                <a:lnTo>
                  <a:pt x="228846" y="185894"/>
                </a:lnTo>
                <a:lnTo>
                  <a:pt x="224002" y="192382"/>
                </a:lnTo>
                <a:lnTo>
                  <a:pt x="213539" y="207209"/>
                </a:lnTo>
                <a:lnTo>
                  <a:pt x="191300" y="240012"/>
                </a:lnTo>
                <a:lnTo>
                  <a:pt x="180873" y="253225"/>
                </a:lnTo>
                <a:lnTo>
                  <a:pt x="129347" y="314365"/>
                </a:lnTo>
                <a:lnTo>
                  <a:pt x="127189" y="318986"/>
                </a:lnTo>
                <a:lnTo>
                  <a:pt x="126703" y="323019"/>
                </a:lnTo>
                <a:lnTo>
                  <a:pt x="128216" y="331785"/>
                </a:lnTo>
                <a:lnTo>
                  <a:pt x="133503" y="335524"/>
                </a:lnTo>
                <a:lnTo>
                  <a:pt x="141250" y="339408"/>
                </a:lnTo>
                <a:lnTo>
                  <a:pt x="147868" y="341134"/>
                </a:lnTo>
                <a:lnTo>
                  <a:pt x="159064" y="339362"/>
                </a:lnTo>
                <a:lnTo>
                  <a:pt x="166051" y="337556"/>
                </a:lnTo>
                <a:lnTo>
                  <a:pt x="178893" y="335548"/>
                </a:lnTo>
                <a:lnTo>
                  <a:pt x="184984" y="335013"/>
                </a:lnTo>
                <a:lnTo>
                  <a:pt x="193808" y="333704"/>
                </a:lnTo>
                <a:lnTo>
                  <a:pt x="216312" y="329710"/>
                </a:lnTo>
                <a:lnTo>
                  <a:pt x="232791" y="327311"/>
                </a:lnTo>
                <a:lnTo>
                  <a:pt x="273960" y="322105"/>
                </a:lnTo>
                <a:lnTo>
                  <a:pt x="291226" y="319384"/>
                </a:lnTo>
                <a:lnTo>
                  <a:pt x="305593" y="316617"/>
                </a:lnTo>
                <a:lnTo>
                  <a:pt x="318029" y="313819"/>
                </a:lnTo>
                <a:lnTo>
                  <a:pt x="334892" y="311003"/>
                </a:lnTo>
                <a:lnTo>
                  <a:pt x="376489" y="305332"/>
                </a:lnTo>
                <a:lnTo>
                  <a:pt x="403231" y="302177"/>
                </a:lnTo>
                <a:lnTo>
                  <a:pt x="428625" y="29965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493"/>
          <p:cNvSpPr/>
          <p:nvPr/>
        </p:nvSpPr>
        <p:spPr>
          <a:xfrm>
            <a:off x="3543950" y="3720465"/>
            <a:ext cx="170801" cy="213894"/>
          </a:xfrm>
          <a:custGeom>
            <a:avLst/>
            <a:gdLst/>
            <a:ahLst/>
            <a:cxnLst/>
            <a:rect l="0" t="0" r="0" b="0"/>
            <a:pathLst>
              <a:path w="170801" h="213894">
                <a:moveTo>
                  <a:pt x="170800" y="51435"/>
                </a:moveTo>
                <a:lnTo>
                  <a:pt x="157147" y="42333"/>
                </a:lnTo>
                <a:lnTo>
                  <a:pt x="151220" y="39652"/>
                </a:lnTo>
                <a:lnTo>
                  <a:pt x="145365" y="37864"/>
                </a:lnTo>
                <a:lnTo>
                  <a:pt x="139555" y="36673"/>
                </a:lnTo>
                <a:lnTo>
                  <a:pt x="133778" y="35878"/>
                </a:lnTo>
                <a:lnTo>
                  <a:pt x="128021" y="35349"/>
                </a:lnTo>
                <a:lnTo>
                  <a:pt x="122278" y="34996"/>
                </a:lnTo>
                <a:lnTo>
                  <a:pt x="110817" y="34603"/>
                </a:lnTo>
                <a:lnTo>
                  <a:pt x="105093" y="34499"/>
                </a:lnTo>
                <a:lnTo>
                  <a:pt x="99373" y="35382"/>
                </a:lnTo>
                <a:lnTo>
                  <a:pt x="93654" y="36923"/>
                </a:lnTo>
                <a:lnTo>
                  <a:pt x="87937" y="38903"/>
                </a:lnTo>
                <a:lnTo>
                  <a:pt x="82220" y="42127"/>
                </a:lnTo>
                <a:lnTo>
                  <a:pt x="76504" y="46182"/>
                </a:lnTo>
                <a:lnTo>
                  <a:pt x="70788" y="50790"/>
                </a:lnTo>
                <a:lnTo>
                  <a:pt x="65073" y="54815"/>
                </a:lnTo>
                <a:lnTo>
                  <a:pt x="59357" y="58451"/>
                </a:lnTo>
                <a:lnTo>
                  <a:pt x="53643" y="61827"/>
                </a:lnTo>
                <a:lnTo>
                  <a:pt x="47928" y="66935"/>
                </a:lnTo>
                <a:lnTo>
                  <a:pt x="42212" y="73199"/>
                </a:lnTo>
                <a:lnTo>
                  <a:pt x="36497" y="80232"/>
                </a:lnTo>
                <a:lnTo>
                  <a:pt x="30782" y="86825"/>
                </a:lnTo>
                <a:lnTo>
                  <a:pt x="25067" y="93126"/>
                </a:lnTo>
                <a:lnTo>
                  <a:pt x="19352" y="99231"/>
                </a:lnTo>
                <a:lnTo>
                  <a:pt x="14589" y="106159"/>
                </a:lnTo>
                <a:lnTo>
                  <a:pt x="10462" y="113635"/>
                </a:lnTo>
                <a:lnTo>
                  <a:pt x="6758" y="121476"/>
                </a:lnTo>
                <a:lnTo>
                  <a:pt x="4288" y="128609"/>
                </a:lnTo>
                <a:lnTo>
                  <a:pt x="2642" y="135269"/>
                </a:lnTo>
                <a:lnTo>
                  <a:pt x="1544" y="141615"/>
                </a:lnTo>
                <a:lnTo>
                  <a:pt x="813" y="147750"/>
                </a:lnTo>
                <a:lnTo>
                  <a:pt x="325" y="153745"/>
                </a:lnTo>
                <a:lnTo>
                  <a:pt x="0" y="159646"/>
                </a:lnTo>
                <a:lnTo>
                  <a:pt x="1688" y="166438"/>
                </a:lnTo>
                <a:lnTo>
                  <a:pt x="4719" y="173824"/>
                </a:lnTo>
                <a:lnTo>
                  <a:pt x="8644" y="181605"/>
                </a:lnTo>
                <a:lnTo>
                  <a:pt x="12213" y="187745"/>
                </a:lnTo>
                <a:lnTo>
                  <a:pt x="15545" y="192791"/>
                </a:lnTo>
                <a:lnTo>
                  <a:pt x="18719" y="197107"/>
                </a:lnTo>
                <a:lnTo>
                  <a:pt x="22740" y="199984"/>
                </a:lnTo>
                <a:lnTo>
                  <a:pt x="27326" y="201903"/>
                </a:lnTo>
                <a:lnTo>
                  <a:pt x="32288" y="203182"/>
                </a:lnTo>
                <a:lnTo>
                  <a:pt x="36548" y="204987"/>
                </a:lnTo>
                <a:lnTo>
                  <a:pt x="40342" y="207143"/>
                </a:lnTo>
                <a:lnTo>
                  <a:pt x="43822" y="209533"/>
                </a:lnTo>
                <a:lnTo>
                  <a:pt x="48048" y="211126"/>
                </a:lnTo>
                <a:lnTo>
                  <a:pt x="52770" y="212188"/>
                </a:lnTo>
                <a:lnTo>
                  <a:pt x="57823" y="212896"/>
                </a:lnTo>
                <a:lnTo>
                  <a:pt x="65002" y="213368"/>
                </a:lnTo>
                <a:lnTo>
                  <a:pt x="73598" y="213683"/>
                </a:lnTo>
                <a:lnTo>
                  <a:pt x="83139" y="213893"/>
                </a:lnTo>
                <a:lnTo>
                  <a:pt x="90451" y="213080"/>
                </a:lnTo>
                <a:lnTo>
                  <a:pt x="96279" y="211586"/>
                </a:lnTo>
                <a:lnTo>
                  <a:pt x="107925" y="206895"/>
                </a:lnTo>
                <a:lnTo>
                  <a:pt x="114598" y="203713"/>
                </a:lnTo>
                <a:lnTo>
                  <a:pt x="119044" y="201531"/>
                </a:lnTo>
                <a:lnTo>
                  <a:pt x="122008" y="199124"/>
                </a:lnTo>
                <a:lnTo>
                  <a:pt x="123985" y="196567"/>
                </a:lnTo>
                <a:lnTo>
                  <a:pt x="125302" y="193909"/>
                </a:lnTo>
                <a:lnTo>
                  <a:pt x="126766" y="188417"/>
                </a:lnTo>
                <a:lnTo>
                  <a:pt x="127156" y="185619"/>
                </a:lnTo>
                <a:lnTo>
                  <a:pt x="128369" y="182801"/>
                </a:lnTo>
                <a:lnTo>
                  <a:pt x="132256" y="177130"/>
                </a:lnTo>
                <a:lnTo>
                  <a:pt x="133674" y="173331"/>
                </a:lnTo>
                <a:lnTo>
                  <a:pt x="134619" y="168894"/>
                </a:lnTo>
                <a:lnTo>
                  <a:pt x="135249" y="164031"/>
                </a:lnTo>
                <a:lnTo>
                  <a:pt x="136622" y="158884"/>
                </a:lnTo>
                <a:lnTo>
                  <a:pt x="138489" y="153548"/>
                </a:lnTo>
                <a:lnTo>
                  <a:pt x="140687" y="148085"/>
                </a:lnTo>
                <a:lnTo>
                  <a:pt x="142152" y="143491"/>
                </a:lnTo>
                <a:lnTo>
                  <a:pt x="143129" y="139475"/>
                </a:lnTo>
                <a:lnTo>
                  <a:pt x="143780" y="135846"/>
                </a:lnTo>
                <a:lnTo>
                  <a:pt x="143261" y="131521"/>
                </a:lnTo>
                <a:lnTo>
                  <a:pt x="141963" y="126733"/>
                </a:lnTo>
                <a:lnTo>
                  <a:pt x="140145" y="121636"/>
                </a:lnTo>
                <a:lnTo>
                  <a:pt x="137981" y="114428"/>
                </a:lnTo>
                <a:lnTo>
                  <a:pt x="133036" y="96259"/>
                </a:lnTo>
                <a:lnTo>
                  <a:pt x="130383" y="87985"/>
                </a:lnTo>
                <a:lnTo>
                  <a:pt x="127663" y="80564"/>
                </a:lnTo>
                <a:lnTo>
                  <a:pt x="124897" y="73712"/>
                </a:lnTo>
                <a:lnTo>
                  <a:pt x="120195" y="65334"/>
                </a:lnTo>
                <a:lnTo>
                  <a:pt x="114203" y="55938"/>
                </a:lnTo>
                <a:lnTo>
                  <a:pt x="107351" y="45864"/>
                </a:lnTo>
                <a:lnTo>
                  <a:pt x="100879" y="37244"/>
                </a:lnTo>
                <a:lnTo>
                  <a:pt x="94658" y="29592"/>
                </a:lnTo>
                <a:lnTo>
                  <a:pt x="67929"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494"/>
          <p:cNvSpPr/>
          <p:nvPr/>
        </p:nvSpPr>
        <p:spPr>
          <a:xfrm>
            <a:off x="3903345" y="3893812"/>
            <a:ext cx="188596" cy="23821"/>
          </a:xfrm>
          <a:custGeom>
            <a:avLst/>
            <a:gdLst/>
            <a:ahLst/>
            <a:cxnLst/>
            <a:rect l="0" t="0" r="0" b="0"/>
            <a:pathLst>
              <a:path w="188596" h="23821">
                <a:moveTo>
                  <a:pt x="0" y="23820"/>
                </a:moveTo>
                <a:lnTo>
                  <a:pt x="19312" y="4507"/>
                </a:lnTo>
                <a:lnTo>
                  <a:pt x="22400" y="2373"/>
                </a:lnTo>
                <a:lnTo>
                  <a:pt x="25410" y="949"/>
                </a:lnTo>
                <a:lnTo>
                  <a:pt x="28370" y="0"/>
                </a:lnTo>
                <a:lnTo>
                  <a:pt x="35106" y="320"/>
                </a:lnTo>
                <a:lnTo>
                  <a:pt x="44359" y="1486"/>
                </a:lnTo>
                <a:lnTo>
                  <a:pt x="55290" y="3216"/>
                </a:lnTo>
                <a:lnTo>
                  <a:pt x="80135" y="7678"/>
                </a:lnTo>
                <a:lnTo>
                  <a:pt x="93428" y="10201"/>
                </a:lnTo>
                <a:lnTo>
                  <a:pt x="104195" y="11883"/>
                </a:lnTo>
                <a:lnTo>
                  <a:pt x="113278" y="13005"/>
                </a:lnTo>
                <a:lnTo>
                  <a:pt x="121239" y="13752"/>
                </a:lnTo>
                <a:lnTo>
                  <a:pt x="128451" y="14251"/>
                </a:lnTo>
                <a:lnTo>
                  <a:pt x="135164" y="14583"/>
                </a:lnTo>
                <a:lnTo>
                  <a:pt x="188595" y="2382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495"/>
          <p:cNvSpPr/>
          <p:nvPr/>
        </p:nvSpPr>
        <p:spPr>
          <a:xfrm>
            <a:off x="4057650" y="3806190"/>
            <a:ext cx="2541" cy="1"/>
          </a:xfrm>
          <a:custGeom>
            <a:avLst/>
            <a:gdLst/>
            <a:ahLst/>
            <a:cxnLst/>
            <a:rect l="0" t="0" r="0" b="0"/>
            <a:pathLst>
              <a:path w="2541" h="1">
                <a:moveTo>
                  <a:pt x="0" y="0"/>
                </a:moveTo>
                <a:lnTo>
                  <a:pt x="2540" y="0"/>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SMARTPenAnnotation1496"/>
          <p:cNvSpPr/>
          <p:nvPr/>
        </p:nvSpPr>
        <p:spPr>
          <a:xfrm>
            <a:off x="4014787" y="4011929"/>
            <a:ext cx="8573" cy="1"/>
          </a:xfrm>
          <a:custGeom>
            <a:avLst/>
            <a:gdLst/>
            <a:ahLst/>
            <a:cxnLst/>
            <a:rect l="0" t="0" r="0" b="0"/>
            <a:pathLst>
              <a:path w="8573" h="1">
                <a:moveTo>
                  <a:pt x="0" y="0"/>
                </a:moveTo>
                <a:lnTo>
                  <a:pt x="857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497"/>
          <p:cNvSpPr/>
          <p:nvPr/>
        </p:nvSpPr>
        <p:spPr>
          <a:xfrm>
            <a:off x="4031932" y="4029075"/>
            <a:ext cx="17146" cy="1"/>
          </a:xfrm>
          <a:custGeom>
            <a:avLst/>
            <a:gdLst/>
            <a:ahLst/>
            <a:cxnLst/>
            <a:rect l="0" t="0" r="0" b="0"/>
            <a:pathLst>
              <a:path w="17146" h="1">
                <a:moveTo>
                  <a:pt x="0" y="0"/>
                </a:moveTo>
                <a:lnTo>
                  <a:pt x="1714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498"/>
          <p:cNvSpPr/>
          <p:nvPr/>
        </p:nvSpPr>
        <p:spPr>
          <a:xfrm>
            <a:off x="4049077" y="4013474"/>
            <a:ext cx="30332" cy="15602"/>
          </a:xfrm>
          <a:custGeom>
            <a:avLst/>
            <a:gdLst/>
            <a:ahLst/>
            <a:cxnLst/>
            <a:rect l="0" t="0" r="0" b="0"/>
            <a:pathLst>
              <a:path w="30332" h="15602">
                <a:moveTo>
                  <a:pt x="0" y="15601"/>
                </a:moveTo>
                <a:lnTo>
                  <a:pt x="11932" y="3669"/>
                </a:lnTo>
                <a:lnTo>
                  <a:pt x="14622" y="1931"/>
                </a:lnTo>
                <a:lnTo>
                  <a:pt x="17368" y="773"/>
                </a:lnTo>
                <a:lnTo>
                  <a:pt x="20151" y="0"/>
                </a:lnTo>
                <a:lnTo>
                  <a:pt x="22007" y="438"/>
                </a:lnTo>
                <a:lnTo>
                  <a:pt x="23244" y="1682"/>
                </a:lnTo>
                <a:lnTo>
                  <a:pt x="24068" y="3464"/>
                </a:lnTo>
                <a:lnTo>
                  <a:pt x="25570" y="4652"/>
                </a:lnTo>
                <a:lnTo>
                  <a:pt x="27525" y="5444"/>
                </a:lnTo>
                <a:lnTo>
                  <a:pt x="29780" y="5972"/>
                </a:lnTo>
                <a:lnTo>
                  <a:pt x="30331" y="6324"/>
                </a:lnTo>
                <a:lnTo>
                  <a:pt x="29745" y="6559"/>
                </a:lnTo>
                <a:lnTo>
                  <a:pt x="28403" y="6715"/>
                </a:lnTo>
                <a:lnTo>
                  <a:pt x="27508" y="7772"/>
                </a:lnTo>
                <a:lnTo>
                  <a:pt x="26911" y="9429"/>
                </a:lnTo>
                <a:lnTo>
                  <a:pt x="26513" y="11486"/>
                </a:lnTo>
                <a:lnTo>
                  <a:pt x="25295" y="12858"/>
                </a:lnTo>
                <a:lnTo>
                  <a:pt x="23531" y="13772"/>
                </a:lnTo>
                <a:lnTo>
                  <a:pt x="21402" y="14382"/>
                </a:lnTo>
                <a:lnTo>
                  <a:pt x="19031" y="14788"/>
                </a:lnTo>
                <a:lnTo>
                  <a:pt x="16497" y="15059"/>
                </a:lnTo>
                <a:lnTo>
                  <a:pt x="10138" y="15494"/>
                </a:lnTo>
                <a:lnTo>
                  <a:pt x="10569" y="15530"/>
                </a:lnTo>
                <a:lnTo>
                  <a:pt x="13587" y="15569"/>
                </a:lnTo>
                <a:lnTo>
                  <a:pt x="14773" y="14627"/>
                </a:lnTo>
                <a:lnTo>
                  <a:pt x="15564" y="13046"/>
                </a:lnTo>
                <a:lnTo>
                  <a:pt x="16091" y="11041"/>
                </a:lnTo>
                <a:lnTo>
                  <a:pt x="16442" y="10655"/>
                </a:lnTo>
                <a:lnTo>
                  <a:pt x="16677" y="11352"/>
                </a:lnTo>
                <a:lnTo>
                  <a:pt x="17145" y="1560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499"/>
          <p:cNvSpPr/>
          <p:nvPr/>
        </p:nvSpPr>
        <p:spPr>
          <a:xfrm>
            <a:off x="4494847" y="3737610"/>
            <a:ext cx="34260" cy="334328"/>
          </a:xfrm>
          <a:custGeom>
            <a:avLst/>
            <a:gdLst/>
            <a:ahLst/>
            <a:cxnLst/>
            <a:rect l="0" t="0" r="0" b="0"/>
            <a:pathLst>
              <a:path w="34260" h="334328">
                <a:moveTo>
                  <a:pt x="25718" y="0"/>
                </a:moveTo>
                <a:lnTo>
                  <a:pt x="30269" y="4551"/>
                </a:lnTo>
                <a:lnTo>
                  <a:pt x="31609" y="6844"/>
                </a:lnTo>
                <a:lnTo>
                  <a:pt x="32503" y="9325"/>
                </a:lnTo>
                <a:lnTo>
                  <a:pt x="33496" y="15574"/>
                </a:lnTo>
                <a:lnTo>
                  <a:pt x="33937" y="24702"/>
                </a:lnTo>
                <a:lnTo>
                  <a:pt x="34185" y="35999"/>
                </a:lnTo>
                <a:lnTo>
                  <a:pt x="34259" y="49930"/>
                </a:lnTo>
                <a:lnTo>
                  <a:pt x="33317" y="55194"/>
                </a:lnTo>
                <a:lnTo>
                  <a:pt x="31736" y="60608"/>
                </a:lnTo>
                <a:lnTo>
                  <a:pt x="27440" y="72657"/>
                </a:lnTo>
                <a:lnTo>
                  <a:pt x="22356" y="87537"/>
                </a:lnTo>
                <a:lnTo>
                  <a:pt x="19666" y="106935"/>
                </a:lnTo>
                <a:lnTo>
                  <a:pt x="16921" y="134155"/>
                </a:lnTo>
                <a:lnTo>
                  <a:pt x="14138" y="166589"/>
                </a:lnTo>
                <a:lnTo>
                  <a:pt x="11331" y="190117"/>
                </a:lnTo>
                <a:lnTo>
                  <a:pt x="8506" y="207707"/>
                </a:lnTo>
                <a:lnTo>
                  <a:pt x="5671" y="221339"/>
                </a:lnTo>
                <a:lnTo>
                  <a:pt x="3780" y="232331"/>
                </a:lnTo>
                <a:lnTo>
                  <a:pt x="2520" y="241565"/>
                </a:lnTo>
                <a:lnTo>
                  <a:pt x="1680" y="249626"/>
                </a:lnTo>
                <a:lnTo>
                  <a:pt x="1120" y="259762"/>
                </a:lnTo>
                <a:lnTo>
                  <a:pt x="498" y="283725"/>
                </a:lnTo>
                <a:lnTo>
                  <a:pt x="0" y="33432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500"/>
          <p:cNvSpPr/>
          <p:nvPr/>
        </p:nvSpPr>
        <p:spPr>
          <a:xfrm>
            <a:off x="4623434" y="4071937"/>
            <a:ext cx="2542" cy="1"/>
          </a:xfrm>
          <a:custGeom>
            <a:avLst/>
            <a:gdLst/>
            <a:ahLst/>
            <a:cxnLst/>
            <a:rect l="0" t="0" r="0" b="0"/>
            <a:pathLst>
              <a:path w="2542" h="1">
                <a:moveTo>
                  <a:pt x="0" y="0"/>
                </a:moveTo>
                <a:lnTo>
                  <a:pt x="2541" y="0"/>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SMARTPenAnnotation1501"/>
          <p:cNvSpPr/>
          <p:nvPr/>
        </p:nvSpPr>
        <p:spPr>
          <a:xfrm>
            <a:off x="4782046" y="3832423"/>
            <a:ext cx="184289" cy="333813"/>
          </a:xfrm>
          <a:custGeom>
            <a:avLst/>
            <a:gdLst/>
            <a:ahLst/>
            <a:cxnLst/>
            <a:rect l="0" t="0" r="0" b="0"/>
            <a:pathLst>
              <a:path w="184289" h="333813">
                <a:moveTo>
                  <a:pt x="184288" y="50919"/>
                </a:moveTo>
                <a:lnTo>
                  <a:pt x="179738" y="37267"/>
                </a:lnTo>
                <a:lnTo>
                  <a:pt x="174964" y="28024"/>
                </a:lnTo>
                <a:lnTo>
                  <a:pt x="172357" y="24226"/>
                </a:lnTo>
                <a:lnTo>
                  <a:pt x="168714" y="20741"/>
                </a:lnTo>
                <a:lnTo>
                  <a:pt x="164381" y="17466"/>
                </a:lnTo>
                <a:lnTo>
                  <a:pt x="159586" y="14329"/>
                </a:lnTo>
                <a:lnTo>
                  <a:pt x="153533" y="11286"/>
                </a:lnTo>
                <a:lnTo>
                  <a:pt x="146640" y="8304"/>
                </a:lnTo>
                <a:lnTo>
                  <a:pt x="139186" y="5364"/>
                </a:lnTo>
                <a:lnTo>
                  <a:pt x="132313" y="3404"/>
                </a:lnTo>
                <a:lnTo>
                  <a:pt x="125826" y="2097"/>
                </a:lnTo>
                <a:lnTo>
                  <a:pt x="119596" y="1226"/>
                </a:lnTo>
                <a:lnTo>
                  <a:pt x="111633" y="646"/>
                </a:lnTo>
                <a:lnTo>
                  <a:pt x="102514" y="258"/>
                </a:lnTo>
                <a:lnTo>
                  <a:pt x="92625" y="0"/>
                </a:lnTo>
                <a:lnTo>
                  <a:pt x="84127" y="781"/>
                </a:lnTo>
                <a:lnTo>
                  <a:pt x="76557" y="2254"/>
                </a:lnTo>
                <a:lnTo>
                  <a:pt x="69605" y="4188"/>
                </a:lnTo>
                <a:lnTo>
                  <a:pt x="63066" y="6430"/>
                </a:lnTo>
                <a:lnTo>
                  <a:pt x="56800" y="8877"/>
                </a:lnTo>
                <a:lnTo>
                  <a:pt x="50719" y="11461"/>
                </a:lnTo>
                <a:lnTo>
                  <a:pt x="38882" y="16873"/>
                </a:lnTo>
                <a:lnTo>
                  <a:pt x="15761" y="28107"/>
                </a:lnTo>
                <a:lnTo>
                  <a:pt x="11929" y="30949"/>
                </a:lnTo>
                <a:lnTo>
                  <a:pt x="9375" y="33796"/>
                </a:lnTo>
                <a:lnTo>
                  <a:pt x="7672" y="36646"/>
                </a:lnTo>
                <a:lnTo>
                  <a:pt x="5584" y="42356"/>
                </a:lnTo>
                <a:lnTo>
                  <a:pt x="3240" y="49973"/>
                </a:lnTo>
                <a:lnTo>
                  <a:pt x="724" y="58861"/>
                </a:lnTo>
                <a:lnTo>
                  <a:pt x="0" y="65739"/>
                </a:lnTo>
                <a:lnTo>
                  <a:pt x="469" y="71276"/>
                </a:lnTo>
                <a:lnTo>
                  <a:pt x="2579" y="80922"/>
                </a:lnTo>
                <a:lnTo>
                  <a:pt x="3141" y="86161"/>
                </a:lnTo>
                <a:lnTo>
                  <a:pt x="3516" y="91559"/>
                </a:lnTo>
                <a:lnTo>
                  <a:pt x="5671" y="96110"/>
                </a:lnTo>
                <a:lnTo>
                  <a:pt x="9013" y="100096"/>
                </a:lnTo>
                <a:lnTo>
                  <a:pt x="13146" y="103706"/>
                </a:lnTo>
                <a:lnTo>
                  <a:pt x="17805" y="107065"/>
                </a:lnTo>
                <a:lnTo>
                  <a:pt x="22818" y="110258"/>
                </a:lnTo>
                <a:lnTo>
                  <a:pt x="28064" y="113338"/>
                </a:lnTo>
                <a:lnTo>
                  <a:pt x="33466" y="116344"/>
                </a:lnTo>
                <a:lnTo>
                  <a:pt x="44549" y="122225"/>
                </a:lnTo>
                <a:lnTo>
                  <a:pt x="61498" y="130890"/>
                </a:lnTo>
                <a:lnTo>
                  <a:pt x="68138" y="132808"/>
                </a:lnTo>
                <a:lnTo>
                  <a:pt x="75423" y="134087"/>
                </a:lnTo>
                <a:lnTo>
                  <a:pt x="83136" y="134939"/>
                </a:lnTo>
                <a:lnTo>
                  <a:pt x="90184" y="135508"/>
                </a:lnTo>
                <a:lnTo>
                  <a:pt x="96787" y="135887"/>
                </a:lnTo>
                <a:lnTo>
                  <a:pt x="109204" y="136308"/>
                </a:lnTo>
                <a:lnTo>
                  <a:pt x="121072" y="136494"/>
                </a:lnTo>
                <a:lnTo>
                  <a:pt x="127857" y="135592"/>
                </a:lnTo>
                <a:lnTo>
                  <a:pt x="135238" y="134037"/>
                </a:lnTo>
                <a:lnTo>
                  <a:pt x="143016" y="132049"/>
                </a:lnTo>
                <a:lnTo>
                  <a:pt x="149153" y="129771"/>
                </a:lnTo>
                <a:lnTo>
                  <a:pt x="154197" y="127299"/>
                </a:lnTo>
                <a:lnTo>
                  <a:pt x="158513" y="124699"/>
                </a:lnTo>
                <a:lnTo>
                  <a:pt x="162342" y="122966"/>
                </a:lnTo>
                <a:lnTo>
                  <a:pt x="165848" y="121810"/>
                </a:lnTo>
                <a:lnTo>
                  <a:pt x="169137" y="121040"/>
                </a:lnTo>
                <a:lnTo>
                  <a:pt x="171330" y="118621"/>
                </a:lnTo>
                <a:lnTo>
                  <a:pt x="172792" y="115104"/>
                </a:lnTo>
                <a:lnTo>
                  <a:pt x="174416" y="107068"/>
                </a:lnTo>
                <a:lnTo>
                  <a:pt x="175139" y="100322"/>
                </a:lnTo>
                <a:lnTo>
                  <a:pt x="173426" y="96237"/>
                </a:lnTo>
                <a:lnTo>
                  <a:pt x="170379" y="91608"/>
                </a:lnTo>
                <a:lnTo>
                  <a:pt x="166443" y="86618"/>
                </a:lnTo>
                <a:lnTo>
                  <a:pt x="163819" y="84243"/>
                </a:lnTo>
                <a:lnTo>
                  <a:pt x="162070" y="83613"/>
                </a:lnTo>
                <a:lnTo>
                  <a:pt x="159262" y="84894"/>
                </a:lnTo>
                <a:lnTo>
                  <a:pt x="159032" y="89762"/>
                </a:lnTo>
                <a:lnTo>
                  <a:pt x="158776" y="107870"/>
                </a:lnTo>
                <a:lnTo>
                  <a:pt x="156802" y="120319"/>
                </a:lnTo>
                <a:lnTo>
                  <a:pt x="153582" y="134333"/>
                </a:lnTo>
                <a:lnTo>
                  <a:pt x="149530" y="149391"/>
                </a:lnTo>
                <a:lnTo>
                  <a:pt x="145876" y="168002"/>
                </a:lnTo>
                <a:lnTo>
                  <a:pt x="142487" y="188982"/>
                </a:lnTo>
                <a:lnTo>
                  <a:pt x="139277" y="211541"/>
                </a:lnTo>
                <a:lnTo>
                  <a:pt x="137135" y="231343"/>
                </a:lnTo>
                <a:lnTo>
                  <a:pt x="135708" y="249307"/>
                </a:lnTo>
                <a:lnTo>
                  <a:pt x="134756" y="266045"/>
                </a:lnTo>
                <a:lnTo>
                  <a:pt x="133170" y="279109"/>
                </a:lnTo>
                <a:lnTo>
                  <a:pt x="131159" y="289723"/>
                </a:lnTo>
                <a:lnTo>
                  <a:pt x="128867" y="298704"/>
                </a:lnTo>
                <a:lnTo>
                  <a:pt x="127338" y="305644"/>
                </a:lnTo>
                <a:lnTo>
                  <a:pt x="126319" y="311224"/>
                </a:lnTo>
                <a:lnTo>
                  <a:pt x="124281" y="33381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502"/>
          <p:cNvSpPr/>
          <p:nvPr/>
        </p:nvSpPr>
        <p:spPr>
          <a:xfrm>
            <a:off x="5097067" y="3986410"/>
            <a:ext cx="210441" cy="188343"/>
          </a:xfrm>
          <a:custGeom>
            <a:avLst/>
            <a:gdLst/>
            <a:ahLst/>
            <a:cxnLst/>
            <a:rect l="0" t="0" r="0" b="0"/>
            <a:pathLst>
              <a:path w="210441" h="188343">
                <a:moveTo>
                  <a:pt x="117870" y="34092"/>
                </a:moveTo>
                <a:lnTo>
                  <a:pt x="117870" y="7398"/>
                </a:lnTo>
                <a:lnTo>
                  <a:pt x="116918" y="4866"/>
                </a:lnTo>
                <a:lnTo>
                  <a:pt x="115330" y="3179"/>
                </a:lnTo>
                <a:lnTo>
                  <a:pt x="113320" y="2053"/>
                </a:lnTo>
                <a:lnTo>
                  <a:pt x="108545" y="802"/>
                </a:lnTo>
                <a:lnTo>
                  <a:pt x="105939" y="469"/>
                </a:lnTo>
                <a:lnTo>
                  <a:pt x="101343" y="247"/>
                </a:lnTo>
                <a:lnTo>
                  <a:pt x="88617" y="0"/>
                </a:lnTo>
                <a:lnTo>
                  <a:pt x="83128" y="886"/>
                </a:lnTo>
                <a:lnTo>
                  <a:pt x="78516" y="2430"/>
                </a:lnTo>
                <a:lnTo>
                  <a:pt x="74489" y="4411"/>
                </a:lnTo>
                <a:lnTo>
                  <a:pt x="67994" y="8590"/>
                </a:lnTo>
                <a:lnTo>
                  <a:pt x="59855" y="14233"/>
                </a:lnTo>
                <a:lnTo>
                  <a:pt x="50618" y="20853"/>
                </a:lnTo>
                <a:lnTo>
                  <a:pt x="43508" y="27171"/>
                </a:lnTo>
                <a:lnTo>
                  <a:pt x="37815" y="33288"/>
                </a:lnTo>
                <a:lnTo>
                  <a:pt x="33068" y="39271"/>
                </a:lnTo>
                <a:lnTo>
                  <a:pt x="27998" y="47070"/>
                </a:lnTo>
                <a:lnTo>
                  <a:pt x="22713" y="56079"/>
                </a:lnTo>
                <a:lnTo>
                  <a:pt x="17284" y="65895"/>
                </a:lnTo>
                <a:lnTo>
                  <a:pt x="12713" y="73391"/>
                </a:lnTo>
                <a:lnTo>
                  <a:pt x="8713" y="79342"/>
                </a:lnTo>
                <a:lnTo>
                  <a:pt x="5094" y="84261"/>
                </a:lnTo>
                <a:lnTo>
                  <a:pt x="2681" y="89445"/>
                </a:lnTo>
                <a:lnTo>
                  <a:pt x="1072" y="94807"/>
                </a:lnTo>
                <a:lnTo>
                  <a:pt x="0" y="100286"/>
                </a:lnTo>
                <a:lnTo>
                  <a:pt x="237" y="105844"/>
                </a:lnTo>
                <a:lnTo>
                  <a:pt x="1348" y="111454"/>
                </a:lnTo>
                <a:lnTo>
                  <a:pt x="3041" y="117099"/>
                </a:lnTo>
                <a:lnTo>
                  <a:pt x="6075" y="123720"/>
                </a:lnTo>
                <a:lnTo>
                  <a:pt x="10003" y="130992"/>
                </a:lnTo>
                <a:lnTo>
                  <a:pt x="14526" y="138697"/>
                </a:lnTo>
                <a:lnTo>
                  <a:pt x="18494" y="144786"/>
                </a:lnTo>
                <a:lnTo>
                  <a:pt x="22092" y="149798"/>
                </a:lnTo>
                <a:lnTo>
                  <a:pt x="25443" y="154092"/>
                </a:lnTo>
                <a:lnTo>
                  <a:pt x="28629" y="158859"/>
                </a:lnTo>
                <a:lnTo>
                  <a:pt x="31707" y="163943"/>
                </a:lnTo>
                <a:lnTo>
                  <a:pt x="34710" y="169237"/>
                </a:lnTo>
                <a:lnTo>
                  <a:pt x="39570" y="173719"/>
                </a:lnTo>
                <a:lnTo>
                  <a:pt x="45668" y="177659"/>
                </a:lnTo>
                <a:lnTo>
                  <a:pt x="52590" y="181238"/>
                </a:lnTo>
                <a:lnTo>
                  <a:pt x="59110" y="183625"/>
                </a:lnTo>
                <a:lnTo>
                  <a:pt x="65362" y="185215"/>
                </a:lnTo>
                <a:lnTo>
                  <a:pt x="71434" y="186276"/>
                </a:lnTo>
                <a:lnTo>
                  <a:pt x="77388" y="186983"/>
                </a:lnTo>
                <a:lnTo>
                  <a:pt x="83262" y="187454"/>
                </a:lnTo>
                <a:lnTo>
                  <a:pt x="89083" y="187769"/>
                </a:lnTo>
                <a:lnTo>
                  <a:pt x="100631" y="188118"/>
                </a:lnTo>
                <a:lnTo>
                  <a:pt x="123566" y="188342"/>
                </a:lnTo>
                <a:lnTo>
                  <a:pt x="128335" y="187408"/>
                </a:lnTo>
                <a:lnTo>
                  <a:pt x="132467" y="185833"/>
                </a:lnTo>
                <a:lnTo>
                  <a:pt x="140550" y="181542"/>
                </a:lnTo>
                <a:lnTo>
                  <a:pt x="150492" y="176461"/>
                </a:lnTo>
                <a:lnTo>
                  <a:pt x="154858" y="173772"/>
                </a:lnTo>
                <a:lnTo>
                  <a:pt x="158721" y="171027"/>
                </a:lnTo>
                <a:lnTo>
                  <a:pt x="162249" y="168244"/>
                </a:lnTo>
                <a:lnTo>
                  <a:pt x="166506" y="165437"/>
                </a:lnTo>
                <a:lnTo>
                  <a:pt x="171249" y="162613"/>
                </a:lnTo>
                <a:lnTo>
                  <a:pt x="176316" y="159778"/>
                </a:lnTo>
                <a:lnTo>
                  <a:pt x="180646" y="156935"/>
                </a:lnTo>
                <a:lnTo>
                  <a:pt x="184486" y="154088"/>
                </a:lnTo>
                <a:lnTo>
                  <a:pt x="187998" y="151237"/>
                </a:lnTo>
                <a:lnTo>
                  <a:pt x="194441" y="145529"/>
                </a:lnTo>
                <a:lnTo>
                  <a:pt x="197492" y="142674"/>
                </a:lnTo>
                <a:lnTo>
                  <a:pt x="200479" y="137912"/>
                </a:lnTo>
                <a:lnTo>
                  <a:pt x="203423" y="131880"/>
                </a:lnTo>
                <a:lnTo>
                  <a:pt x="206338" y="125002"/>
                </a:lnTo>
                <a:lnTo>
                  <a:pt x="208281" y="118511"/>
                </a:lnTo>
                <a:lnTo>
                  <a:pt x="209576" y="112279"/>
                </a:lnTo>
                <a:lnTo>
                  <a:pt x="210440" y="106219"/>
                </a:lnTo>
                <a:lnTo>
                  <a:pt x="210064" y="101227"/>
                </a:lnTo>
                <a:lnTo>
                  <a:pt x="208860" y="96946"/>
                </a:lnTo>
                <a:lnTo>
                  <a:pt x="207105" y="93140"/>
                </a:lnTo>
                <a:lnTo>
                  <a:pt x="205935" y="88697"/>
                </a:lnTo>
                <a:lnTo>
                  <a:pt x="205155" y="83831"/>
                </a:lnTo>
                <a:lnTo>
                  <a:pt x="204635" y="78681"/>
                </a:lnTo>
                <a:lnTo>
                  <a:pt x="203336" y="74296"/>
                </a:lnTo>
                <a:lnTo>
                  <a:pt x="201517" y="70419"/>
                </a:lnTo>
                <a:lnTo>
                  <a:pt x="199353" y="66883"/>
                </a:lnTo>
                <a:lnTo>
                  <a:pt x="196004" y="62620"/>
                </a:lnTo>
                <a:lnTo>
                  <a:pt x="191867" y="57873"/>
                </a:lnTo>
                <a:lnTo>
                  <a:pt x="187204" y="52804"/>
                </a:lnTo>
                <a:lnTo>
                  <a:pt x="182190" y="48472"/>
                </a:lnTo>
                <a:lnTo>
                  <a:pt x="176942" y="44631"/>
                </a:lnTo>
                <a:lnTo>
                  <a:pt x="171539" y="41118"/>
                </a:lnTo>
                <a:lnTo>
                  <a:pt x="166984" y="37823"/>
                </a:lnTo>
                <a:lnTo>
                  <a:pt x="162996" y="34675"/>
                </a:lnTo>
                <a:lnTo>
                  <a:pt x="159384" y="31623"/>
                </a:lnTo>
                <a:lnTo>
                  <a:pt x="152831" y="28232"/>
                </a:lnTo>
                <a:lnTo>
                  <a:pt x="143587" y="2551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503"/>
          <p:cNvSpPr/>
          <p:nvPr/>
        </p:nvSpPr>
        <p:spPr>
          <a:xfrm>
            <a:off x="5497829" y="4149090"/>
            <a:ext cx="77154" cy="25718"/>
          </a:xfrm>
          <a:custGeom>
            <a:avLst/>
            <a:gdLst/>
            <a:ahLst/>
            <a:cxnLst/>
            <a:rect l="0" t="0" r="0" b="0"/>
            <a:pathLst>
              <a:path w="77154" h="25718">
                <a:moveTo>
                  <a:pt x="0" y="0"/>
                </a:moveTo>
                <a:lnTo>
                  <a:pt x="31245" y="0"/>
                </a:lnTo>
                <a:lnTo>
                  <a:pt x="37023" y="952"/>
                </a:lnTo>
                <a:lnTo>
                  <a:pt x="42779" y="2539"/>
                </a:lnTo>
                <a:lnTo>
                  <a:pt x="48522" y="4550"/>
                </a:lnTo>
                <a:lnTo>
                  <a:pt x="53303" y="6843"/>
                </a:lnTo>
                <a:lnTo>
                  <a:pt x="57443" y="9325"/>
                </a:lnTo>
                <a:lnTo>
                  <a:pt x="61156" y="11931"/>
                </a:lnTo>
                <a:lnTo>
                  <a:pt x="64583" y="14622"/>
                </a:lnTo>
                <a:lnTo>
                  <a:pt x="67821" y="17368"/>
                </a:lnTo>
                <a:lnTo>
                  <a:pt x="77153" y="257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504"/>
          <p:cNvSpPr/>
          <p:nvPr/>
        </p:nvSpPr>
        <p:spPr>
          <a:xfrm>
            <a:off x="5489257" y="4243387"/>
            <a:ext cx="77153" cy="17146"/>
          </a:xfrm>
          <a:custGeom>
            <a:avLst/>
            <a:gdLst/>
            <a:ahLst/>
            <a:cxnLst/>
            <a:rect l="0" t="0" r="0" b="0"/>
            <a:pathLst>
              <a:path w="77153" h="17146">
                <a:moveTo>
                  <a:pt x="0" y="0"/>
                </a:moveTo>
                <a:lnTo>
                  <a:pt x="9102" y="0"/>
                </a:lnTo>
                <a:lnTo>
                  <a:pt x="12735" y="953"/>
                </a:lnTo>
                <a:lnTo>
                  <a:pt x="16111" y="2540"/>
                </a:lnTo>
                <a:lnTo>
                  <a:pt x="19313" y="4551"/>
                </a:lnTo>
                <a:lnTo>
                  <a:pt x="24305" y="5892"/>
                </a:lnTo>
                <a:lnTo>
                  <a:pt x="30491" y="6785"/>
                </a:lnTo>
                <a:lnTo>
                  <a:pt x="37472" y="7381"/>
                </a:lnTo>
                <a:lnTo>
                  <a:pt x="43079" y="8731"/>
                </a:lnTo>
                <a:lnTo>
                  <a:pt x="47769" y="10583"/>
                </a:lnTo>
                <a:lnTo>
                  <a:pt x="51849" y="12771"/>
                </a:lnTo>
                <a:lnTo>
                  <a:pt x="55521" y="14229"/>
                </a:lnTo>
                <a:lnTo>
                  <a:pt x="58922" y="15201"/>
                </a:lnTo>
                <a:lnTo>
                  <a:pt x="62141" y="15849"/>
                </a:lnTo>
                <a:lnTo>
                  <a:pt x="65240" y="16281"/>
                </a:lnTo>
                <a:lnTo>
                  <a:pt x="68258" y="16569"/>
                </a:lnTo>
                <a:lnTo>
                  <a:pt x="77152"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505"/>
          <p:cNvSpPr/>
          <p:nvPr/>
        </p:nvSpPr>
        <p:spPr>
          <a:xfrm>
            <a:off x="5737859" y="4140870"/>
            <a:ext cx="134931" cy="291113"/>
          </a:xfrm>
          <a:custGeom>
            <a:avLst/>
            <a:gdLst/>
            <a:ahLst/>
            <a:cxnLst/>
            <a:rect l="0" t="0" r="0" b="0"/>
            <a:pathLst>
              <a:path w="134931" h="291113">
                <a:moveTo>
                  <a:pt x="0" y="8220"/>
                </a:moveTo>
                <a:lnTo>
                  <a:pt x="9103" y="3669"/>
                </a:lnTo>
                <a:lnTo>
                  <a:pt x="13689" y="2328"/>
                </a:lnTo>
                <a:lnTo>
                  <a:pt x="18651" y="1435"/>
                </a:lnTo>
                <a:lnTo>
                  <a:pt x="31202" y="0"/>
                </a:lnTo>
                <a:lnTo>
                  <a:pt x="33184" y="835"/>
                </a:lnTo>
                <a:lnTo>
                  <a:pt x="35458" y="2344"/>
                </a:lnTo>
                <a:lnTo>
                  <a:pt x="37926" y="4303"/>
                </a:lnTo>
                <a:lnTo>
                  <a:pt x="46239" y="7513"/>
                </a:lnTo>
                <a:lnTo>
                  <a:pt x="58449" y="11559"/>
                </a:lnTo>
                <a:lnTo>
                  <a:pt x="73256" y="16161"/>
                </a:lnTo>
                <a:lnTo>
                  <a:pt x="84080" y="20181"/>
                </a:lnTo>
                <a:lnTo>
                  <a:pt x="92249" y="23814"/>
                </a:lnTo>
                <a:lnTo>
                  <a:pt x="98647" y="27188"/>
                </a:lnTo>
                <a:lnTo>
                  <a:pt x="104818" y="31343"/>
                </a:lnTo>
                <a:lnTo>
                  <a:pt x="110836" y="36018"/>
                </a:lnTo>
                <a:lnTo>
                  <a:pt x="116753" y="41039"/>
                </a:lnTo>
                <a:lnTo>
                  <a:pt x="121651" y="45339"/>
                </a:lnTo>
                <a:lnTo>
                  <a:pt x="129632" y="52657"/>
                </a:lnTo>
                <a:lnTo>
                  <a:pt x="132142" y="55942"/>
                </a:lnTo>
                <a:lnTo>
                  <a:pt x="134930" y="62132"/>
                </a:lnTo>
                <a:lnTo>
                  <a:pt x="134721" y="64164"/>
                </a:lnTo>
                <a:lnTo>
                  <a:pt x="133629" y="65518"/>
                </a:lnTo>
                <a:lnTo>
                  <a:pt x="131948" y="66422"/>
                </a:lnTo>
                <a:lnTo>
                  <a:pt x="129876" y="67976"/>
                </a:lnTo>
                <a:lnTo>
                  <a:pt x="127541" y="69964"/>
                </a:lnTo>
                <a:lnTo>
                  <a:pt x="125033" y="72243"/>
                </a:lnTo>
                <a:lnTo>
                  <a:pt x="116693" y="77572"/>
                </a:lnTo>
                <a:lnTo>
                  <a:pt x="89646" y="93653"/>
                </a:lnTo>
                <a:lnTo>
                  <a:pt x="78814" y="99465"/>
                </a:lnTo>
                <a:lnTo>
                  <a:pt x="70641" y="103340"/>
                </a:lnTo>
                <a:lnTo>
                  <a:pt x="64239" y="105923"/>
                </a:lnTo>
                <a:lnTo>
                  <a:pt x="59971" y="108598"/>
                </a:lnTo>
                <a:lnTo>
                  <a:pt x="57126" y="111334"/>
                </a:lnTo>
                <a:lnTo>
                  <a:pt x="55229" y="114110"/>
                </a:lnTo>
                <a:lnTo>
                  <a:pt x="53122" y="122274"/>
                </a:lnTo>
                <a:lnTo>
                  <a:pt x="52560" y="127119"/>
                </a:lnTo>
                <a:lnTo>
                  <a:pt x="53137" y="131301"/>
                </a:lnTo>
                <a:lnTo>
                  <a:pt x="54475" y="135041"/>
                </a:lnTo>
                <a:lnTo>
                  <a:pt x="56320" y="138487"/>
                </a:lnTo>
                <a:lnTo>
                  <a:pt x="59454" y="143642"/>
                </a:lnTo>
                <a:lnTo>
                  <a:pt x="68017" y="156990"/>
                </a:lnTo>
                <a:lnTo>
                  <a:pt x="74872" y="166455"/>
                </a:lnTo>
                <a:lnTo>
                  <a:pt x="92649" y="189671"/>
                </a:lnTo>
                <a:lnTo>
                  <a:pt x="99867" y="199672"/>
                </a:lnTo>
                <a:lnTo>
                  <a:pt x="105630" y="208245"/>
                </a:lnTo>
                <a:lnTo>
                  <a:pt x="110425" y="215865"/>
                </a:lnTo>
                <a:lnTo>
                  <a:pt x="113622" y="221897"/>
                </a:lnTo>
                <a:lnTo>
                  <a:pt x="115753" y="226871"/>
                </a:lnTo>
                <a:lnTo>
                  <a:pt x="117174" y="231140"/>
                </a:lnTo>
                <a:lnTo>
                  <a:pt x="117169" y="234938"/>
                </a:lnTo>
                <a:lnTo>
                  <a:pt x="116213" y="238423"/>
                </a:lnTo>
                <a:lnTo>
                  <a:pt x="114623" y="241698"/>
                </a:lnTo>
                <a:lnTo>
                  <a:pt x="111658" y="244835"/>
                </a:lnTo>
                <a:lnTo>
                  <a:pt x="107776" y="247878"/>
                </a:lnTo>
                <a:lnTo>
                  <a:pt x="103283" y="250859"/>
                </a:lnTo>
                <a:lnTo>
                  <a:pt x="99336" y="252847"/>
                </a:lnTo>
                <a:lnTo>
                  <a:pt x="95751" y="254172"/>
                </a:lnTo>
                <a:lnTo>
                  <a:pt x="92410" y="255055"/>
                </a:lnTo>
                <a:lnTo>
                  <a:pt x="81076" y="258577"/>
                </a:lnTo>
                <a:lnTo>
                  <a:pt x="74054" y="260849"/>
                </a:lnTo>
                <a:lnTo>
                  <a:pt x="66514" y="262365"/>
                </a:lnTo>
                <a:lnTo>
                  <a:pt x="58630" y="263374"/>
                </a:lnTo>
                <a:lnTo>
                  <a:pt x="50517" y="264048"/>
                </a:lnTo>
                <a:lnTo>
                  <a:pt x="43203" y="266402"/>
                </a:lnTo>
                <a:lnTo>
                  <a:pt x="36423" y="269876"/>
                </a:lnTo>
                <a:lnTo>
                  <a:pt x="29997" y="274097"/>
                </a:lnTo>
                <a:lnTo>
                  <a:pt x="24760" y="276911"/>
                </a:lnTo>
                <a:lnTo>
                  <a:pt x="20317" y="278788"/>
                </a:lnTo>
                <a:lnTo>
                  <a:pt x="16402" y="280039"/>
                </a:lnTo>
                <a:lnTo>
                  <a:pt x="12840" y="281825"/>
                </a:lnTo>
                <a:lnTo>
                  <a:pt x="9513" y="283968"/>
                </a:lnTo>
                <a:lnTo>
                  <a:pt x="0" y="29111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506"/>
          <p:cNvSpPr/>
          <p:nvPr/>
        </p:nvSpPr>
        <p:spPr>
          <a:xfrm>
            <a:off x="6020921" y="4226374"/>
            <a:ext cx="154137" cy="325010"/>
          </a:xfrm>
          <a:custGeom>
            <a:avLst/>
            <a:gdLst/>
            <a:ahLst/>
            <a:cxnLst/>
            <a:rect l="0" t="0" r="0" b="0"/>
            <a:pathLst>
              <a:path w="154137" h="325010">
                <a:moveTo>
                  <a:pt x="145563" y="34158"/>
                </a:moveTo>
                <a:lnTo>
                  <a:pt x="141013" y="20505"/>
                </a:lnTo>
                <a:lnTo>
                  <a:pt x="138720" y="16484"/>
                </a:lnTo>
                <a:lnTo>
                  <a:pt x="136239" y="13803"/>
                </a:lnTo>
                <a:lnTo>
                  <a:pt x="133632" y="12016"/>
                </a:lnTo>
                <a:lnTo>
                  <a:pt x="130941" y="9871"/>
                </a:lnTo>
                <a:lnTo>
                  <a:pt x="128195" y="7490"/>
                </a:lnTo>
                <a:lnTo>
                  <a:pt x="125413" y="4949"/>
                </a:lnTo>
                <a:lnTo>
                  <a:pt x="122604" y="3255"/>
                </a:lnTo>
                <a:lnTo>
                  <a:pt x="119780" y="2126"/>
                </a:lnTo>
                <a:lnTo>
                  <a:pt x="116945" y="1373"/>
                </a:lnTo>
                <a:lnTo>
                  <a:pt x="113149" y="872"/>
                </a:lnTo>
                <a:lnTo>
                  <a:pt x="108714" y="537"/>
                </a:lnTo>
                <a:lnTo>
                  <a:pt x="103852" y="314"/>
                </a:lnTo>
                <a:lnTo>
                  <a:pt x="93370" y="66"/>
                </a:lnTo>
                <a:lnTo>
                  <a:pt x="87908" y="0"/>
                </a:lnTo>
                <a:lnTo>
                  <a:pt x="81409" y="909"/>
                </a:lnTo>
                <a:lnTo>
                  <a:pt x="74219" y="2467"/>
                </a:lnTo>
                <a:lnTo>
                  <a:pt x="66568" y="4458"/>
                </a:lnTo>
                <a:lnTo>
                  <a:pt x="60515" y="6738"/>
                </a:lnTo>
                <a:lnTo>
                  <a:pt x="55527" y="9211"/>
                </a:lnTo>
                <a:lnTo>
                  <a:pt x="51249" y="11811"/>
                </a:lnTo>
                <a:lnTo>
                  <a:pt x="45540" y="14498"/>
                </a:lnTo>
                <a:lnTo>
                  <a:pt x="38876" y="17241"/>
                </a:lnTo>
                <a:lnTo>
                  <a:pt x="31576" y="20023"/>
                </a:lnTo>
                <a:lnTo>
                  <a:pt x="25757" y="22829"/>
                </a:lnTo>
                <a:lnTo>
                  <a:pt x="20925" y="25653"/>
                </a:lnTo>
                <a:lnTo>
                  <a:pt x="16751" y="28488"/>
                </a:lnTo>
                <a:lnTo>
                  <a:pt x="13016" y="32283"/>
                </a:lnTo>
                <a:lnTo>
                  <a:pt x="9574" y="36718"/>
                </a:lnTo>
                <a:lnTo>
                  <a:pt x="6326" y="41580"/>
                </a:lnTo>
                <a:lnTo>
                  <a:pt x="2718" y="49522"/>
                </a:lnTo>
                <a:lnTo>
                  <a:pt x="1114" y="57179"/>
                </a:lnTo>
                <a:lnTo>
                  <a:pt x="401" y="66932"/>
                </a:lnTo>
                <a:lnTo>
                  <a:pt x="85" y="75077"/>
                </a:lnTo>
                <a:lnTo>
                  <a:pt x="0" y="78582"/>
                </a:lnTo>
                <a:lnTo>
                  <a:pt x="896" y="85682"/>
                </a:lnTo>
                <a:lnTo>
                  <a:pt x="2446" y="95177"/>
                </a:lnTo>
                <a:lnTo>
                  <a:pt x="4432" y="106270"/>
                </a:lnTo>
                <a:lnTo>
                  <a:pt x="8613" y="117475"/>
                </a:lnTo>
                <a:lnTo>
                  <a:pt x="14258" y="128755"/>
                </a:lnTo>
                <a:lnTo>
                  <a:pt x="20879" y="140086"/>
                </a:lnTo>
                <a:lnTo>
                  <a:pt x="28151" y="151449"/>
                </a:lnTo>
                <a:lnTo>
                  <a:pt x="35856" y="162835"/>
                </a:lnTo>
                <a:lnTo>
                  <a:pt x="57812" y="194522"/>
                </a:lnTo>
                <a:lnTo>
                  <a:pt x="64203" y="203932"/>
                </a:lnTo>
                <a:lnTo>
                  <a:pt x="78923" y="224548"/>
                </a:lnTo>
                <a:lnTo>
                  <a:pt x="86849" y="235380"/>
                </a:lnTo>
                <a:lnTo>
                  <a:pt x="93086" y="244506"/>
                </a:lnTo>
                <a:lnTo>
                  <a:pt x="98196" y="252495"/>
                </a:lnTo>
                <a:lnTo>
                  <a:pt x="102555" y="259726"/>
                </a:lnTo>
                <a:lnTo>
                  <a:pt x="108319" y="268357"/>
                </a:lnTo>
                <a:lnTo>
                  <a:pt x="122343" y="288107"/>
                </a:lnTo>
                <a:lnTo>
                  <a:pt x="127226" y="295849"/>
                </a:lnTo>
                <a:lnTo>
                  <a:pt x="130481" y="301964"/>
                </a:lnTo>
                <a:lnTo>
                  <a:pt x="134097" y="311298"/>
                </a:lnTo>
                <a:lnTo>
                  <a:pt x="135705" y="318621"/>
                </a:lnTo>
                <a:lnTo>
                  <a:pt x="134229" y="320955"/>
                </a:lnTo>
                <a:lnTo>
                  <a:pt x="131340" y="322511"/>
                </a:lnTo>
                <a:lnTo>
                  <a:pt x="127509" y="323549"/>
                </a:lnTo>
                <a:lnTo>
                  <a:pt x="124002" y="324240"/>
                </a:lnTo>
                <a:lnTo>
                  <a:pt x="120711" y="324701"/>
                </a:lnTo>
                <a:lnTo>
                  <a:pt x="117566" y="325009"/>
                </a:lnTo>
                <a:lnTo>
                  <a:pt x="114516" y="324261"/>
                </a:lnTo>
                <a:lnTo>
                  <a:pt x="111530" y="322810"/>
                </a:lnTo>
                <a:lnTo>
                  <a:pt x="108587" y="320890"/>
                </a:lnTo>
                <a:lnTo>
                  <a:pt x="105673" y="318658"/>
                </a:lnTo>
                <a:lnTo>
                  <a:pt x="102777" y="316217"/>
                </a:lnTo>
                <a:lnTo>
                  <a:pt x="99894" y="313638"/>
                </a:lnTo>
                <a:lnTo>
                  <a:pt x="97020" y="311918"/>
                </a:lnTo>
                <a:lnTo>
                  <a:pt x="94151" y="310771"/>
                </a:lnTo>
                <a:lnTo>
                  <a:pt x="91286" y="310007"/>
                </a:lnTo>
                <a:lnTo>
                  <a:pt x="87471" y="308544"/>
                </a:lnTo>
                <a:lnTo>
                  <a:pt x="83023" y="306617"/>
                </a:lnTo>
                <a:lnTo>
                  <a:pt x="78152" y="304380"/>
                </a:lnTo>
                <a:lnTo>
                  <a:pt x="72047" y="300031"/>
                </a:lnTo>
                <a:lnTo>
                  <a:pt x="65121" y="294274"/>
                </a:lnTo>
                <a:lnTo>
                  <a:pt x="47124" y="278156"/>
                </a:lnTo>
                <a:lnTo>
                  <a:pt x="42123" y="273412"/>
                </a:lnTo>
                <a:lnTo>
                  <a:pt x="39455" y="270813"/>
                </a:lnTo>
                <a:lnTo>
                  <a:pt x="37677" y="268128"/>
                </a:lnTo>
                <a:lnTo>
                  <a:pt x="35702" y="262605"/>
                </a:lnTo>
                <a:lnTo>
                  <a:pt x="34590" y="254140"/>
                </a:lnTo>
                <a:lnTo>
                  <a:pt x="34260" y="245600"/>
                </a:lnTo>
                <a:lnTo>
                  <a:pt x="34162" y="237036"/>
                </a:lnTo>
                <a:lnTo>
                  <a:pt x="36680" y="228784"/>
                </a:lnTo>
                <a:lnTo>
                  <a:pt x="40021" y="219718"/>
                </a:lnTo>
                <a:lnTo>
                  <a:pt x="41506" y="212514"/>
                </a:lnTo>
                <a:lnTo>
                  <a:pt x="44706" y="206138"/>
                </a:lnTo>
                <a:lnTo>
                  <a:pt x="49303" y="200128"/>
                </a:lnTo>
                <a:lnTo>
                  <a:pt x="51862" y="197193"/>
                </a:lnTo>
                <a:lnTo>
                  <a:pt x="54521" y="194282"/>
                </a:lnTo>
                <a:lnTo>
                  <a:pt x="60015" y="188510"/>
                </a:lnTo>
                <a:lnTo>
                  <a:pt x="71304" y="177043"/>
                </a:lnTo>
                <a:lnTo>
                  <a:pt x="74149" y="173229"/>
                </a:lnTo>
                <a:lnTo>
                  <a:pt x="76999" y="168782"/>
                </a:lnTo>
                <a:lnTo>
                  <a:pt x="79852" y="163913"/>
                </a:lnTo>
                <a:lnTo>
                  <a:pt x="82706" y="160666"/>
                </a:lnTo>
                <a:lnTo>
                  <a:pt x="85561" y="158502"/>
                </a:lnTo>
                <a:lnTo>
                  <a:pt x="88416" y="157059"/>
                </a:lnTo>
                <a:lnTo>
                  <a:pt x="91273" y="154192"/>
                </a:lnTo>
                <a:lnTo>
                  <a:pt x="94130" y="150376"/>
                </a:lnTo>
                <a:lnTo>
                  <a:pt x="96987" y="145926"/>
                </a:lnTo>
                <a:lnTo>
                  <a:pt x="100796" y="142008"/>
                </a:lnTo>
                <a:lnTo>
                  <a:pt x="105242" y="138443"/>
                </a:lnTo>
                <a:lnTo>
                  <a:pt x="110110" y="135114"/>
                </a:lnTo>
                <a:lnTo>
                  <a:pt x="114308" y="132894"/>
                </a:lnTo>
                <a:lnTo>
                  <a:pt x="118059" y="131415"/>
                </a:lnTo>
                <a:lnTo>
                  <a:pt x="121512" y="130429"/>
                </a:lnTo>
                <a:lnTo>
                  <a:pt x="125719" y="126913"/>
                </a:lnTo>
                <a:lnTo>
                  <a:pt x="130429" y="121712"/>
                </a:lnTo>
                <a:lnTo>
                  <a:pt x="135474" y="115388"/>
                </a:lnTo>
                <a:lnTo>
                  <a:pt x="139790" y="110219"/>
                </a:lnTo>
                <a:lnTo>
                  <a:pt x="143619" y="105820"/>
                </a:lnTo>
                <a:lnTo>
                  <a:pt x="147125" y="101935"/>
                </a:lnTo>
                <a:lnTo>
                  <a:pt x="151020" y="95079"/>
                </a:lnTo>
                <a:lnTo>
                  <a:pt x="152751" y="88857"/>
                </a:lnTo>
                <a:lnTo>
                  <a:pt x="153213" y="85864"/>
                </a:lnTo>
                <a:lnTo>
                  <a:pt x="154136" y="5987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507"/>
          <p:cNvSpPr/>
          <p:nvPr/>
        </p:nvSpPr>
        <p:spPr>
          <a:xfrm>
            <a:off x="2463164" y="4406827"/>
            <a:ext cx="219485" cy="290903"/>
          </a:xfrm>
          <a:custGeom>
            <a:avLst/>
            <a:gdLst/>
            <a:ahLst/>
            <a:cxnLst/>
            <a:rect l="0" t="0" r="0" b="0"/>
            <a:pathLst>
              <a:path w="219485" h="290903">
                <a:moveTo>
                  <a:pt x="0" y="25155"/>
                </a:moveTo>
                <a:lnTo>
                  <a:pt x="4551" y="16054"/>
                </a:lnTo>
                <a:lnTo>
                  <a:pt x="9326" y="9045"/>
                </a:lnTo>
                <a:lnTo>
                  <a:pt x="11932" y="5842"/>
                </a:lnTo>
                <a:lnTo>
                  <a:pt x="17480" y="3708"/>
                </a:lnTo>
                <a:lnTo>
                  <a:pt x="24988" y="2284"/>
                </a:lnTo>
                <a:lnTo>
                  <a:pt x="33804" y="1335"/>
                </a:lnTo>
                <a:lnTo>
                  <a:pt x="41586" y="703"/>
                </a:lnTo>
                <a:lnTo>
                  <a:pt x="48679" y="281"/>
                </a:lnTo>
                <a:lnTo>
                  <a:pt x="55313" y="0"/>
                </a:lnTo>
                <a:lnTo>
                  <a:pt x="68308" y="1718"/>
                </a:lnTo>
                <a:lnTo>
                  <a:pt x="85544" y="4768"/>
                </a:lnTo>
                <a:lnTo>
                  <a:pt x="105607" y="8706"/>
                </a:lnTo>
                <a:lnTo>
                  <a:pt x="124697" y="11332"/>
                </a:lnTo>
                <a:lnTo>
                  <a:pt x="143139" y="13082"/>
                </a:lnTo>
                <a:lnTo>
                  <a:pt x="161149" y="14249"/>
                </a:lnTo>
                <a:lnTo>
                  <a:pt x="174108" y="15979"/>
                </a:lnTo>
                <a:lnTo>
                  <a:pt x="183699" y="18085"/>
                </a:lnTo>
                <a:lnTo>
                  <a:pt x="191047" y="20442"/>
                </a:lnTo>
                <a:lnTo>
                  <a:pt x="197849" y="22965"/>
                </a:lnTo>
                <a:lnTo>
                  <a:pt x="204290" y="25600"/>
                </a:lnTo>
                <a:lnTo>
                  <a:pt x="210488" y="28310"/>
                </a:lnTo>
                <a:lnTo>
                  <a:pt x="214621" y="31068"/>
                </a:lnTo>
                <a:lnTo>
                  <a:pt x="217376" y="33860"/>
                </a:lnTo>
                <a:lnTo>
                  <a:pt x="219212" y="36673"/>
                </a:lnTo>
                <a:lnTo>
                  <a:pt x="219484" y="39501"/>
                </a:lnTo>
                <a:lnTo>
                  <a:pt x="218713" y="42339"/>
                </a:lnTo>
                <a:lnTo>
                  <a:pt x="217246" y="45184"/>
                </a:lnTo>
                <a:lnTo>
                  <a:pt x="210537" y="50884"/>
                </a:lnTo>
                <a:lnTo>
                  <a:pt x="206081" y="53738"/>
                </a:lnTo>
                <a:lnTo>
                  <a:pt x="201205" y="56593"/>
                </a:lnTo>
                <a:lnTo>
                  <a:pt x="196049" y="59449"/>
                </a:lnTo>
                <a:lnTo>
                  <a:pt x="190707" y="62305"/>
                </a:lnTo>
                <a:lnTo>
                  <a:pt x="184288" y="65161"/>
                </a:lnTo>
                <a:lnTo>
                  <a:pt x="177151" y="68019"/>
                </a:lnTo>
                <a:lnTo>
                  <a:pt x="169536" y="70876"/>
                </a:lnTo>
                <a:lnTo>
                  <a:pt x="162554" y="73733"/>
                </a:lnTo>
                <a:lnTo>
                  <a:pt x="155995" y="76591"/>
                </a:lnTo>
                <a:lnTo>
                  <a:pt x="149717" y="79448"/>
                </a:lnTo>
                <a:lnTo>
                  <a:pt x="142674" y="82305"/>
                </a:lnTo>
                <a:lnTo>
                  <a:pt x="135121" y="85163"/>
                </a:lnTo>
                <a:lnTo>
                  <a:pt x="127228" y="88020"/>
                </a:lnTo>
                <a:lnTo>
                  <a:pt x="118157" y="91830"/>
                </a:lnTo>
                <a:lnTo>
                  <a:pt x="108299" y="96275"/>
                </a:lnTo>
                <a:lnTo>
                  <a:pt x="97917" y="101143"/>
                </a:lnTo>
                <a:lnTo>
                  <a:pt x="88138" y="105341"/>
                </a:lnTo>
                <a:lnTo>
                  <a:pt x="78761" y="109093"/>
                </a:lnTo>
                <a:lnTo>
                  <a:pt x="69653" y="112546"/>
                </a:lnTo>
                <a:lnTo>
                  <a:pt x="63580" y="115801"/>
                </a:lnTo>
                <a:lnTo>
                  <a:pt x="59532" y="118923"/>
                </a:lnTo>
                <a:lnTo>
                  <a:pt x="56833" y="121957"/>
                </a:lnTo>
                <a:lnTo>
                  <a:pt x="55986" y="124932"/>
                </a:lnTo>
                <a:lnTo>
                  <a:pt x="56374" y="127868"/>
                </a:lnTo>
                <a:lnTo>
                  <a:pt x="57586" y="130778"/>
                </a:lnTo>
                <a:lnTo>
                  <a:pt x="59345" y="132718"/>
                </a:lnTo>
                <a:lnTo>
                  <a:pt x="61471" y="134011"/>
                </a:lnTo>
                <a:lnTo>
                  <a:pt x="67326" y="136401"/>
                </a:lnTo>
                <a:lnTo>
                  <a:pt x="76278" y="140638"/>
                </a:lnTo>
                <a:lnTo>
                  <a:pt x="92028" y="148378"/>
                </a:lnTo>
                <a:lnTo>
                  <a:pt x="96595" y="150166"/>
                </a:lnTo>
                <a:lnTo>
                  <a:pt x="100592" y="151358"/>
                </a:lnTo>
                <a:lnTo>
                  <a:pt x="104209" y="152153"/>
                </a:lnTo>
                <a:lnTo>
                  <a:pt x="109478" y="153635"/>
                </a:lnTo>
                <a:lnTo>
                  <a:pt x="122952" y="157823"/>
                </a:lnTo>
                <a:lnTo>
                  <a:pt x="141006" y="162859"/>
                </a:lnTo>
                <a:lnTo>
                  <a:pt x="151154" y="165535"/>
                </a:lnTo>
                <a:lnTo>
                  <a:pt x="159824" y="169224"/>
                </a:lnTo>
                <a:lnTo>
                  <a:pt x="167510" y="173589"/>
                </a:lnTo>
                <a:lnTo>
                  <a:pt x="174538" y="178403"/>
                </a:lnTo>
                <a:lnTo>
                  <a:pt x="179224" y="182565"/>
                </a:lnTo>
                <a:lnTo>
                  <a:pt x="182348" y="186293"/>
                </a:lnTo>
                <a:lnTo>
                  <a:pt x="185819" y="192974"/>
                </a:lnTo>
                <a:lnTo>
                  <a:pt x="187362" y="199119"/>
                </a:lnTo>
                <a:lnTo>
                  <a:pt x="186820" y="202091"/>
                </a:lnTo>
                <a:lnTo>
                  <a:pt x="183679" y="207933"/>
                </a:lnTo>
                <a:lnTo>
                  <a:pt x="179108" y="213705"/>
                </a:lnTo>
                <a:lnTo>
                  <a:pt x="176556" y="216578"/>
                </a:lnTo>
                <a:lnTo>
                  <a:pt x="171996" y="220398"/>
                </a:lnTo>
                <a:lnTo>
                  <a:pt x="166099" y="224849"/>
                </a:lnTo>
                <a:lnTo>
                  <a:pt x="159311" y="229722"/>
                </a:lnTo>
                <a:lnTo>
                  <a:pt x="150975" y="234876"/>
                </a:lnTo>
                <a:lnTo>
                  <a:pt x="141608" y="240216"/>
                </a:lnTo>
                <a:lnTo>
                  <a:pt x="131553" y="245682"/>
                </a:lnTo>
                <a:lnTo>
                  <a:pt x="122945" y="249326"/>
                </a:lnTo>
                <a:lnTo>
                  <a:pt x="115301" y="251754"/>
                </a:lnTo>
                <a:lnTo>
                  <a:pt x="108300" y="253374"/>
                </a:lnTo>
                <a:lnTo>
                  <a:pt x="102680" y="255406"/>
                </a:lnTo>
                <a:lnTo>
                  <a:pt x="97981" y="257713"/>
                </a:lnTo>
                <a:lnTo>
                  <a:pt x="93896" y="260204"/>
                </a:lnTo>
                <a:lnTo>
                  <a:pt x="89267" y="262817"/>
                </a:lnTo>
                <a:lnTo>
                  <a:pt x="79045" y="268260"/>
                </a:lnTo>
                <a:lnTo>
                  <a:pt x="74604" y="271045"/>
                </a:lnTo>
                <a:lnTo>
                  <a:pt x="70691" y="273854"/>
                </a:lnTo>
                <a:lnTo>
                  <a:pt x="67130" y="276680"/>
                </a:lnTo>
                <a:lnTo>
                  <a:pt x="60633" y="279819"/>
                </a:lnTo>
                <a:lnTo>
                  <a:pt x="57568" y="280656"/>
                </a:lnTo>
                <a:lnTo>
                  <a:pt x="55523" y="282166"/>
                </a:lnTo>
                <a:lnTo>
                  <a:pt x="54161" y="284126"/>
                </a:lnTo>
                <a:lnTo>
                  <a:pt x="42863" y="29090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508"/>
          <p:cNvSpPr/>
          <p:nvPr/>
        </p:nvSpPr>
        <p:spPr>
          <a:xfrm>
            <a:off x="2815978" y="4432440"/>
            <a:ext cx="185929" cy="229586"/>
          </a:xfrm>
          <a:custGeom>
            <a:avLst/>
            <a:gdLst/>
            <a:ahLst/>
            <a:cxnLst/>
            <a:rect l="0" t="0" r="0" b="0"/>
            <a:pathLst>
              <a:path w="185929" h="229586">
                <a:moveTo>
                  <a:pt x="170109" y="16687"/>
                </a:moveTo>
                <a:lnTo>
                  <a:pt x="156457" y="12137"/>
                </a:lnTo>
                <a:lnTo>
                  <a:pt x="150530" y="9843"/>
                </a:lnTo>
                <a:lnTo>
                  <a:pt x="144674" y="7362"/>
                </a:lnTo>
                <a:lnTo>
                  <a:pt x="138865" y="4755"/>
                </a:lnTo>
                <a:lnTo>
                  <a:pt x="130229" y="3018"/>
                </a:lnTo>
                <a:lnTo>
                  <a:pt x="119710" y="1859"/>
                </a:lnTo>
                <a:lnTo>
                  <a:pt x="107935" y="1087"/>
                </a:lnTo>
                <a:lnTo>
                  <a:pt x="87231" y="228"/>
                </a:lnTo>
                <a:lnTo>
                  <a:pt x="77709" y="0"/>
                </a:lnTo>
                <a:lnTo>
                  <a:pt x="68504" y="800"/>
                </a:lnTo>
                <a:lnTo>
                  <a:pt x="59510" y="2285"/>
                </a:lnTo>
                <a:lnTo>
                  <a:pt x="50656" y="4229"/>
                </a:lnTo>
                <a:lnTo>
                  <a:pt x="44754" y="6477"/>
                </a:lnTo>
                <a:lnTo>
                  <a:pt x="40819" y="8928"/>
                </a:lnTo>
                <a:lnTo>
                  <a:pt x="38196" y="11514"/>
                </a:lnTo>
                <a:lnTo>
                  <a:pt x="36447" y="14191"/>
                </a:lnTo>
                <a:lnTo>
                  <a:pt x="34504" y="19705"/>
                </a:lnTo>
                <a:lnTo>
                  <a:pt x="33640" y="25331"/>
                </a:lnTo>
                <a:lnTo>
                  <a:pt x="33410" y="28165"/>
                </a:lnTo>
                <a:lnTo>
                  <a:pt x="34209" y="31007"/>
                </a:lnTo>
                <a:lnTo>
                  <a:pt x="37636" y="36704"/>
                </a:lnTo>
                <a:lnTo>
                  <a:pt x="42335" y="42411"/>
                </a:lnTo>
                <a:lnTo>
                  <a:pt x="44921" y="45267"/>
                </a:lnTo>
                <a:lnTo>
                  <a:pt x="52875" y="53519"/>
                </a:lnTo>
                <a:lnTo>
                  <a:pt x="57663" y="58387"/>
                </a:lnTo>
                <a:lnTo>
                  <a:pt x="65618" y="65442"/>
                </a:lnTo>
                <a:lnTo>
                  <a:pt x="87156" y="83441"/>
                </a:lnTo>
                <a:lnTo>
                  <a:pt x="97662" y="92622"/>
                </a:lnTo>
                <a:lnTo>
                  <a:pt x="107523" y="101601"/>
                </a:lnTo>
                <a:lnTo>
                  <a:pt x="116955" y="110443"/>
                </a:lnTo>
                <a:lnTo>
                  <a:pt x="124196" y="118244"/>
                </a:lnTo>
                <a:lnTo>
                  <a:pt x="129975" y="125349"/>
                </a:lnTo>
                <a:lnTo>
                  <a:pt x="134781" y="131991"/>
                </a:lnTo>
                <a:lnTo>
                  <a:pt x="138937" y="138324"/>
                </a:lnTo>
                <a:lnTo>
                  <a:pt x="142660" y="144451"/>
                </a:lnTo>
                <a:lnTo>
                  <a:pt x="146095" y="150440"/>
                </a:lnTo>
                <a:lnTo>
                  <a:pt x="148384" y="155386"/>
                </a:lnTo>
                <a:lnTo>
                  <a:pt x="149911" y="159635"/>
                </a:lnTo>
                <a:lnTo>
                  <a:pt x="150929" y="163421"/>
                </a:lnTo>
                <a:lnTo>
                  <a:pt x="151607" y="167850"/>
                </a:lnTo>
                <a:lnTo>
                  <a:pt x="152059" y="172707"/>
                </a:lnTo>
                <a:lnTo>
                  <a:pt x="152361" y="177851"/>
                </a:lnTo>
                <a:lnTo>
                  <a:pt x="151609" y="182232"/>
                </a:lnTo>
                <a:lnTo>
                  <a:pt x="150156" y="186105"/>
                </a:lnTo>
                <a:lnTo>
                  <a:pt x="148235" y="189640"/>
                </a:lnTo>
                <a:lnTo>
                  <a:pt x="145049" y="192949"/>
                </a:lnTo>
                <a:lnTo>
                  <a:pt x="141019" y="196107"/>
                </a:lnTo>
                <a:lnTo>
                  <a:pt x="136428" y="199166"/>
                </a:lnTo>
                <a:lnTo>
                  <a:pt x="132415" y="201205"/>
                </a:lnTo>
                <a:lnTo>
                  <a:pt x="128787" y="202564"/>
                </a:lnTo>
                <a:lnTo>
                  <a:pt x="125416" y="203470"/>
                </a:lnTo>
                <a:lnTo>
                  <a:pt x="118406" y="205979"/>
                </a:lnTo>
                <a:lnTo>
                  <a:pt x="97918" y="213847"/>
                </a:lnTo>
                <a:lnTo>
                  <a:pt x="88644" y="216707"/>
                </a:lnTo>
                <a:lnTo>
                  <a:pt x="80557" y="218614"/>
                </a:lnTo>
                <a:lnTo>
                  <a:pt x="63633" y="221685"/>
                </a:lnTo>
                <a:lnTo>
                  <a:pt x="40236" y="226225"/>
                </a:lnTo>
                <a:lnTo>
                  <a:pt x="30187" y="227816"/>
                </a:lnTo>
                <a:lnTo>
                  <a:pt x="21583" y="228877"/>
                </a:lnTo>
                <a:lnTo>
                  <a:pt x="13942" y="229585"/>
                </a:lnTo>
                <a:lnTo>
                  <a:pt x="8847" y="229104"/>
                </a:lnTo>
                <a:lnTo>
                  <a:pt x="5451" y="227831"/>
                </a:lnTo>
                <a:lnTo>
                  <a:pt x="3187" y="226029"/>
                </a:lnTo>
                <a:lnTo>
                  <a:pt x="1678" y="223876"/>
                </a:lnTo>
                <a:lnTo>
                  <a:pt x="0" y="218943"/>
                </a:lnTo>
                <a:lnTo>
                  <a:pt x="506" y="216295"/>
                </a:lnTo>
                <a:lnTo>
                  <a:pt x="3607" y="210811"/>
                </a:lnTo>
                <a:lnTo>
                  <a:pt x="5768" y="208969"/>
                </a:lnTo>
                <a:lnTo>
                  <a:pt x="8161" y="207740"/>
                </a:lnTo>
                <a:lnTo>
                  <a:pt x="10708" y="206920"/>
                </a:lnTo>
                <a:lnTo>
                  <a:pt x="14312" y="205422"/>
                </a:lnTo>
                <a:lnTo>
                  <a:pt x="18619" y="203470"/>
                </a:lnTo>
                <a:lnTo>
                  <a:pt x="23396" y="201217"/>
                </a:lnTo>
                <a:lnTo>
                  <a:pt x="31343" y="196857"/>
                </a:lnTo>
                <a:lnTo>
                  <a:pt x="52873" y="184392"/>
                </a:lnTo>
                <a:lnTo>
                  <a:pt x="64329" y="177068"/>
                </a:lnTo>
                <a:lnTo>
                  <a:pt x="75776" y="169328"/>
                </a:lnTo>
                <a:lnTo>
                  <a:pt x="87218" y="161310"/>
                </a:lnTo>
                <a:lnTo>
                  <a:pt x="96751" y="155012"/>
                </a:lnTo>
                <a:lnTo>
                  <a:pt x="105011" y="149862"/>
                </a:lnTo>
                <a:lnTo>
                  <a:pt x="112423" y="145475"/>
                </a:lnTo>
                <a:lnTo>
                  <a:pt x="120222" y="139693"/>
                </a:lnTo>
                <a:lnTo>
                  <a:pt x="128278" y="132982"/>
                </a:lnTo>
                <a:lnTo>
                  <a:pt x="136507" y="125649"/>
                </a:lnTo>
                <a:lnTo>
                  <a:pt x="143898" y="117904"/>
                </a:lnTo>
                <a:lnTo>
                  <a:pt x="150730" y="109882"/>
                </a:lnTo>
                <a:lnTo>
                  <a:pt x="157189" y="101677"/>
                </a:lnTo>
                <a:lnTo>
                  <a:pt x="161496" y="95255"/>
                </a:lnTo>
                <a:lnTo>
                  <a:pt x="164367" y="90021"/>
                </a:lnTo>
                <a:lnTo>
                  <a:pt x="166281" y="85579"/>
                </a:lnTo>
                <a:lnTo>
                  <a:pt x="168509" y="81665"/>
                </a:lnTo>
                <a:lnTo>
                  <a:pt x="173526" y="74777"/>
                </a:lnTo>
                <a:lnTo>
                  <a:pt x="175244" y="70654"/>
                </a:lnTo>
                <a:lnTo>
                  <a:pt x="176390" y="65999"/>
                </a:lnTo>
                <a:lnTo>
                  <a:pt x="177154" y="60992"/>
                </a:lnTo>
                <a:lnTo>
                  <a:pt x="178615" y="56701"/>
                </a:lnTo>
                <a:lnTo>
                  <a:pt x="180542" y="52888"/>
                </a:lnTo>
                <a:lnTo>
                  <a:pt x="184271" y="46112"/>
                </a:lnTo>
                <a:lnTo>
                  <a:pt x="185928" y="39925"/>
                </a:lnTo>
                <a:lnTo>
                  <a:pt x="185418" y="37894"/>
                </a:lnTo>
                <a:lnTo>
                  <a:pt x="184125" y="36540"/>
                </a:lnTo>
                <a:lnTo>
                  <a:pt x="178682" y="252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509"/>
          <p:cNvSpPr/>
          <p:nvPr/>
        </p:nvSpPr>
        <p:spPr>
          <a:xfrm>
            <a:off x="2524830" y="4749165"/>
            <a:ext cx="212655" cy="128536"/>
          </a:xfrm>
          <a:custGeom>
            <a:avLst/>
            <a:gdLst/>
            <a:ahLst/>
            <a:cxnLst/>
            <a:rect l="0" t="0" r="0" b="0"/>
            <a:pathLst>
              <a:path w="212655" h="128536">
                <a:moveTo>
                  <a:pt x="32632" y="0"/>
                </a:moveTo>
                <a:lnTo>
                  <a:pt x="28081" y="4551"/>
                </a:lnTo>
                <a:lnTo>
                  <a:pt x="26740" y="6843"/>
                </a:lnTo>
                <a:lnTo>
                  <a:pt x="25847" y="9325"/>
                </a:lnTo>
                <a:lnTo>
                  <a:pt x="25251" y="11931"/>
                </a:lnTo>
                <a:lnTo>
                  <a:pt x="23901" y="14622"/>
                </a:lnTo>
                <a:lnTo>
                  <a:pt x="22049" y="17368"/>
                </a:lnTo>
                <a:lnTo>
                  <a:pt x="19862" y="20150"/>
                </a:lnTo>
                <a:lnTo>
                  <a:pt x="17451" y="24864"/>
                </a:lnTo>
                <a:lnTo>
                  <a:pt x="14891" y="30863"/>
                </a:lnTo>
                <a:lnTo>
                  <a:pt x="12232" y="37720"/>
                </a:lnTo>
                <a:lnTo>
                  <a:pt x="9507" y="44197"/>
                </a:lnTo>
                <a:lnTo>
                  <a:pt x="6738" y="50419"/>
                </a:lnTo>
                <a:lnTo>
                  <a:pt x="3939" y="56473"/>
                </a:lnTo>
                <a:lnTo>
                  <a:pt x="2074" y="61461"/>
                </a:lnTo>
                <a:lnTo>
                  <a:pt x="830" y="65739"/>
                </a:lnTo>
                <a:lnTo>
                  <a:pt x="0" y="69543"/>
                </a:lnTo>
                <a:lnTo>
                  <a:pt x="400" y="75890"/>
                </a:lnTo>
                <a:lnTo>
                  <a:pt x="1619" y="83931"/>
                </a:lnTo>
                <a:lnTo>
                  <a:pt x="3384" y="93101"/>
                </a:lnTo>
                <a:lnTo>
                  <a:pt x="4561" y="100167"/>
                </a:lnTo>
                <a:lnTo>
                  <a:pt x="5345" y="105830"/>
                </a:lnTo>
                <a:lnTo>
                  <a:pt x="5869" y="110558"/>
                </a:lnTo>
                <a:lnTo>
                  <a:pt x="7170" y="114663"/>
                </a:lnTo>
                <a:lnTo>
                  <a:pt x="8989" y="118352"/>
                </a:lnTo>
                <a:lnTo>
                  <a:pt x="11155" y="121764"/>
                </a:lnTo>
                <a:lnTo>
                  <a:pt x="13552" y="124038"/>
                </a:lnTo>
                <a:lnTo>
                  <a:pt x="16102" y="125554"/>
                </a:lnTo>
                <a:lnTo>
                  <a:pt x="18755" y="126565"/>
                </a:lnTo>
                <a:lnTo>
                  <a:pt x="22428" y="127239"/>
                </a:lnTo>
                <a:lnTo>
                  <a:pt x="26782" y="127689"/>
                </a:lnTo>
                <a:lnTo>
                  <a:pt x="31589" y="127988"/>
                </a:lnTo>
                <a:lnTo>
                  <a:pt x="42011" y="128321"/>
                </a:lnTo>
                <a:lnTo>
                  <a:pt x="64224" y="128535"/>
                </a:lnTo>
                <a:lnTo>
                  <a:pt x="74648" y="126647"/>
                </a:lnTo>
                <a:lnTo>
                  <a:pt x="88265" y="123484"/>
                </a:lnTo>
                <a:lnTo>
                  <a:pt x="104011" y="119470"/>
                </a:lnTo>
                <a:lnTo>
                  <a:pt x="118318" y="114889"/>
                </a:lnTo>
                <a:lnTo>
                  <a:pt x="131666" y="109930"/>
                </a:lnTo>
                <a:lnTo>
                  <a:pt x="144375" y="104719"/>
                </a:lnTo>
                <a:lnTo>
                  <a:pt x="156657" y="99340"/>
                </a:lnTo>
                <a:lnTo>
                  <a:pt x="180464" y="88284"/>
                </a:lnTo>
                <a:lnTo>
                  <a:pt x="189289" y="83621"/>
                </a:lnTo>
                <a:lnTo>
                  <a:pt x="196125" y="79560"/>
                </a:lnTo>
                <a:lnTo>
                  <a:pt x="212654" y="6858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1510"/>
          <p:cNvSpPr/>
          <p:nvPr/>
        </p:nvSpPr>
        <p:spPr>
          <a:xfrm>
            <a:off x="2660332" y="4749165"/>
            <a:ext cx="34291" cy="240031"/>
          </a:xfrm>
          <a:custGeom>
            <a:avLst/>
            <a:gdLst/>
            <a:ahLst/>
            <a:cxnLst/>
            <a:rect l="0" t="0" r="0" b="0"/>
            <a:pathLst>
              <a:path w="34291" h="240031">
                <a:moveTo>
                  <a:pt x="0" y="0"/>
                </a:moveTo>
                <a:lnTo>
                  <a:pt x="4551" y="9101"/>
                </a:lnTo>
                <a:lnTo>
                  <a:pt x="5891" y="13688"/>
                </a:lnTo>
                <a:lnTo>
                  <a:pt x="6785" y="18650"/>
                </a:lnTo>
                <a:lnTo>
                  <a:pt x="7381" y="23863"/>
                </a:lnTo>
                <a:lnTo>
                  <a:pt x="7778" y="28291"/>
                </a:lnTo>
                <a:lnTo>
                  <a:pt x="8220" y="35751"/>
                </a:lnTo>
                <a:lnTo>
                  <a:pt x="9289" y="43837"/>
                </a:lnTo>
                <a:lnTo>
                  <a:pt x="13019" y="68060"/>
                </a:lnTo>
                <a:lnTo>
                  <a:pt x="14394" y="78711"/>
                </a:lnTo>
                <a:lnTo>
                  <a:pt x="15311" y="87716"/>
                </a:lnTo>
                <a:lnTo>
                  <a:pt x="15922" y="95625"/>
                </a:lnTo>
                <a:lnTo>
                  <a:pt x="17283" y="104707"/>
                </a:lnTo>
                <a:lnTo>
                  <a:pt x="19142" y="114572"/>
                </a:lnTo>
                <a:lnTo>
                  <a:pt x="21334" y="124959"/>
                </a:lnTo>
                <a:lnTo>
                  <a:pt x="22795" y="136646"/>
                </a:lnTo>
                <a:lnTo>
                  <a:pt x="23769" y="149199"/>
                </a:lnTo>
                <a:lnTo>
                  <a:pt x="24851" y="172991"/>
                </a:lnTo>
                <a:lnTo>
                  <a:pt x="25461" y="196142"/>
                </a:lnTo>
                <a:lnTo>
                  <a:pt x="25603" y="205601"/>
                </a:lnTo>
                <a:lnTo>
                  <a:pt x="26594" y="210410"/>
                </a:lnTo>
                <a:lnTo>
                  <a:pt x="28207" y="215521"/>
                </a:lnTo>
                <a:lnTo>
                  <a:pt x="30234" y="220833"/>
                </a:lnTo>
                <a:lnTo>
                  <a:pt x="31587" y="225327"/>
                </a:lnTo>
                <a:lnTo>
                  <a:pt x="32488" y="229275"/>
                </a:lnTo>
                <a:lnTo>
                  <a:pt x="34290" y="2400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1511"/>
          <p:cNvSpPr/>
          <p:nvPr/>
        </p:nvSpPr>
        <p:spPr>
          <a:xfrm>
            <a:off x="2828770" y="4774882"/>
            <a:ext cx="191455" cy="179621"/>
          </a:xfrm>
          <a:custGeom>
            <a:avLst/>
            <a:gdLst/>
            <a:ahLst/>
            <a:cxnLst/>
            <a:rect l="0" t="0" r="0" b="0"/>
            <a:pathLst>
              <a:path w="191455" h="179621">
                <a:moveTo>
                  <a:pt x="63019" y="0"/>
                </a:moveTo>
                <a:lnTo>
                  <a:pt x="53918" y="4551"/>
                </a:lnTo>
                <a:lnTo>
                  <a:pt x="50284" y="6844"/>
                </a:lnTo>
                <a:lnTo>
                  <a:pt x="46909" y="9325"/>
                </a:lnTo>
                <a:lnTo>
                  <a:pt x="43707" y="11932"/>
                </a:lnTo>
                <a:lnTo>
                  <a:pt x="40619" y="14622"/>
                </a:lnTo>
                <a:lnTo>
                  <a:pt x="34649" y="20151"/>
                </a:lnTo>
                <a:lnTo>
                  <a:pt x="31723" y="23911"/>
                </a:lnTo>
                <a:lnTo>
                  <a:pt x="28820" y="28324"/>
                </a:lnTo>
                <a:lnTo>
                  <a:pt x="25933" y="33170"/>
                </a:lnTo>
                <a:lnTo>
                  <a:pt x="22102" y="41163"/>
                </a:lnTo>
                <a:lnTo>
                  <a:pt x="17644" y="51255"/>
                </a:lnTo>
                <a:lnTo>
                  <a:pt x="12767" y="62745"/>
                </a:lnTo>
                <a:lnTo>
                  <a:pt x="8563" y="73262"/>
                </a:lnTo>
                <a:lnTo>
                  <a:pt x="1352" y="92569"/>
                </a:lnTo>
                <a:lnTo>
                  <a:pt x="0" y="101718"/>
                </a:lnTo>
                <a:lnTo>
                  <a:pt x="52" y="110674"/>
                </a:lnTo>
                <a:lnTo>
                  <a:pt x="1038" y="119503"/>
                </a:lnTo>
                <a:lnTo>
                  <a:pt x="1696" y="127293"/>
                </a:lnTo>
                <a:lnTo>
                  <a:pt x="2135" y="134393"/>
                </a:lnTo>
                <a:lnTo>
                  <a:pt x="2427" y="141030"/>
                </a:lnTo>
                <a:lnTo>
                  <a:pt x="3575" y="146407"/>
                </a:lnTo>
                <a:lnTo>
                  <a:pt x="5292" y="150945"/>
                </a:lnTo>
                <a:lnTo>
                  <a:pt x="7390" y="154922"/>
                </a:lnTo>
                <a:lnTo>
                  <a:pt x="10693" y="158526"/>
                </a:lnTo>
                <a:lnTo>
                  <a:pt x="14800" y="161882"/>
                </a:lnTo>
                <a:lnTo>
                  <a:pt x="19443" y="165071"/>
                </a:lnTo>
                <a:lnTo>
                  <a:pt x="24444" y="167197"/>
                </a:lnTo>
                <a:lnTo>
                  <a:pt x="29682" y="168615"/>
                </a:lnTo>
                <a:lnTo>
                  <a:pt x="35080" y="169560"/>
                </a:lnTo>
                <a:lnTo>
                  <a:pt x="40583" y="171142"/>
                </a:lnTo>
                <a:lnTo>
                  <a:pt x="46157" y="173150"/>
                </a:lnTo>
                <a:lnTo>
                  <a:pt x="51778" y="175441"/>
                </a:lnTo>
                <a:lnTo>
                  <a:pt x="57430" y="176968"/>
                </a:lnTo>
                <a:lnTo>
                  <a:pt x="63103" y="177986"/>
                </a:lnTo>
                <a:lnTo>
                  <a:pt x="68790" y="178666"/>
                </a:lnTo>
                <a:lnTo>
                  <a:pt x="74487" y="179117"/>
                </a:lnTo>
                <a:lnTo>
                  <a:pt x="80189" y="179419"/>
                </a:lnTo>
                <a:lnTo>
                  <a:pt x="85896" y="179620"/>
                </a:lnTo>
                <a:lnTo>
                  <a:pt x="93511" y="178802"/>
                </a:lnTo>
                <a:lnTo>
                  <a:pt x="102397" y="177304"/>
                </a:lnTo>
                <a:lnTo>
                  <a:pt x="112131" y="175352"/>
                </a:lnTo>
                <a:lnTo>
                  <a:pt x="120525" y="173099"/>
                </a:lnTo>
                <a:lnTo>
                  <a:pt x="128027" y="170644"/>
                </a:lnTo>
                <a:lnTo>
                  <a:pt x="134933" y="168055"/>
                </a:lnTo>
                <a:lnTo>
                  <a:pt x="141442" y="165377"/>
                </a:lnTo>
                <a:lnTo>
                  <a:pt x="147686" y="162639"/>
                </a:lnTo>
                <a:lnTo>
                  <a:pt x="153754" y="159861"/>
                </a:lnTo>
                <a:lnTo>
                  <a:pt x="158752" y="157057"/>
                </a:lnTo>
                <a:lnTo>
                  <a:pt x="163036" y="154234"/>
                </a:lnTo>
                <a:lnTo>
                  <a:pt x="166844" y="151401"/>
                </a:lnTo>
                <a:lnTo>
                  <a:pt x="170336" y="148558"/>
                </a:lnTo>
                <a:lnTo>
                  <a:pt x="173616" y="145712"/>
                </a:lnTo>
                <a:lnTo>
                  <a:pt x="176756" y="142861"/>
                </a:lnTo>
                <a:lnTo>
                  <a:pt x="179801" y="139056"/>
                </a:lnTo>
                <a:lnTo>
                  <a:pt x="182784" y="134614"/>
                </a:lnTo>
                <a:lnTo>
                  <a:pt x="185725" y="129748"/>
                </a:lnTo>
                <a:lnTo>
                  <a:pt x="187686" y="125551"/>
                </a:lnTo>
                <a:lnTo>
                  <a:pt x="188993" y="121801"/>
                </a:lnTo>
                <a:lnTo>
                  <a:pt x="189864" y="118348"/>
                </a:lnTo>
                <a:lnTo>
                  <a:pt x="190445" y="114142"/>
                </a:lnTo>
                <a:lnTo>
                  <a:pt x="190832" y="109432"/>
                </a:lnTo>
                <a:lnTo>
                  <a:pt x="191091" y="104387"/>
                </a:lnTo>
                <a:lnTo>
                  <a:pt x="191378" y="88622"/>
                </a:lnTo>
                <a:lnTo>
                  <a:pt x="191454" y="79084"/>
                </a:lnTo>
                <a:lnTo>
                  <a:pt x="190553" y="71772"/>
                </a:lnTo>
                <a:lnTo>
                  <a:pt x="188999" y="65946"/>
                </a:lnTo>
                <a:lnTo>
                  <a:pt x="187011" y="61109"/>
                </a:lnTo>
                <a:lnTo>
                  <a:pt x="182828" y="55979"/>
                </a:lnTo>
                <a:lnTo>
                  <a:pt x="177182" y="50654"/>
                </a:lnTo>
                <a:lnTo>
                  <a:pt x="170560" y="45200"/>
                </a:lnTo>
                <a:lnTo>
                  <a:pt x="166146" y="40611"/>
                </a:lnTo>
                <a:lnTo>
                  <a:pt x="163203" y="36599"/>
                </a:lnTo>
                <a:lnTo>
                  <a:pt x="161241" y="32972"/>
                </a:lnTo>
                <a:lnTo>
                  <a:pt x="158980" y="30554"/>
                </a:lnTo>
                <a:lnTo>
                  <a:pt x="156521" y="28942"/>
                </a:lnTo>
                <a:lnTo>
                  <a:pt x="148744" y="2571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512"/>
          <p:cNvSpPr/>
          <p:nvPr/>
        </p:nvSpPr>
        <p:spPr>
          <a:xfrm>
            <a:off x="2274569" y="5006457"/>
            <a:ext cx="780099" cy="42746"/>
          </a:xfrm>
          <a:custGeom>
            <a:avLst/>
            <a:gdLst/>
            <a:ahLst/>
            <a:cxnLst/>
            <a:rect l="0" t="0" r="0" b="0"/>
            <a:pathLst>
              <a:path w="780099" h="42746">
                <a:moveTo>
                  <a:pt x="0" y="42745"/>
                </a:moveTo>
                <a:lnTo>
                  <a:pt x="35796" y="30813"/>
                </a:lnTo>
                <a:lnTo>
                  <a:pt x="47676" y="28123"/>
                </a:lnTo>
                <a:lnTo>
                  <a:pt x="62264" y="25377"/>
                </a:lnTo>
                <a:lnTo>
                  <a:pt x="78657" y="22594"/>
                </a:lnTo>
                <a:lnTo>
                  <a:pt x="93396" y="19786"/>
                </a:lnTo>
                <a:lnTo>
                  <a:pt x="119932" y="14126"/>
                </a:lnTo>
                <a:lnTo>
                  <a:pt x="132342" y="12236"/>
                </a:lnTo>
                <a:lnTo>
                  <a:pt x="144426" y="10975"/>
                </a:lnTo>
                <a:lnTo>
                  <a:pt x="174679" y="8622"/>
                </a:lnTo>
                <a:lnTo>
                  <a:pt x="223051" y="4402"/>
                </a:lnTo>
                <a:lnTo>
                  <a:pt x="251571" y="2895"/>
                </a:lnTo>
                <a:lnTo>
                  <a:pt x="313739" y="1221"/>
                </a:lnTo>
                <a:lnTo>
                  <a:pt x="440025" y="59"/>
                </a:lnTo>
                <a:lnTo>
                  <a:pt x="470515" y="0"/>
                </a:lnTo>
                <a:lnTo>
                  <a:pt x="495605" y="913"/>
                </a:lnTo>
                <a:lnTo>
                  <a:pt x="517093" y="2475"/>
                </a:lnTo>
                <a:lnTo>
                  <a:pt x="536181" y="4469"/>
                </a:lnTo>
                <a:lnTo>
                  <a:pt x="556527" y="5797"/>
                </a:lnTo>
                <a:lnTo>
                  <a:pt x="577711" y="6683"/>
                </a:lnTo>
                <a:lnTo>
                  <a:pt x="633771" y="7930"/>
                </a:lnTo>
                <a:lnTo>
                  <a:pt x="648257" y="8105"/>
                </a:lnTo>
                <a:lnTo>
                  <a:pt x="667439" y="9174"/>
                </a:lnTo>
                <a:lnTo>
                  <a:pt x="780098" y="1702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513"/>
          <p:cNvSpPr/>
          <p:nvPr/>
        </p:nvSpPr>
        <p:spPr>
          <a:xfrm>
            <a:off x="2051684" y="4702952"/>
            <a:ext cx="60009" cy="217664"/>
          </a:xfrm>
          <a:custGeom>
            <a:avLst/>
            <a:gdLst/>
            <a:ahLst/>
            <a:cxnLst/>
            <a:rect l="0" t="0" r="0" b="0"/>
            <a:pathLst>
              <a:path w="60009" h="217664">
                <a:moveTo>
                  <a:pt x="0" y="20495"/>
                </a:moveTo>
                <a:lnTo>
                  <a:pt x="4551" y="11393"/>
                </a:lnTo>
                <a:lnTo>
                  <a:pt x="6845" y="7760"/>
                </a:lnTo>
                <a:lnTo>
                  <a:pt x="9326" y="4385"/>
                </a:lnTo>
                <a:lnTo>
                  <a:pt x="11932" y="1182"/>
                </a:lnTo>
                <a:lnTo>
                  <a:pt x="13670" y="0"/>
                </a:lnTo>
                <a:lnTo>
                  <a:pt x="14829" y="164"/>
                </a:lnTo>
                <a:lnTo>
                  <a:pt x="15601" y="1226"/>
                </a:lnTo>
                <a:lnTo>
                  <a:pt x="17068" y="2887"/>
                </a:lnTo>
                <a:lnTo>
                  <a:pt x="21239" y="7272"/>
                </a:lnTo>
                <a:lnTo>
                  <a:pt x="23684" y="13584"/>
                </a:lnTo>
                <a:lnTo>
                  <a:pt x="26267" y="22556"/>
                </a:lnTo>
                <a:lnTo>
                  <a:pt x="28942" y="33299"/>
                </a:lnTo>
                <a:lnTo>
                  <a:pt x="30725" y="46176"/>
                </a:lnTo>
                <a:lnTo>
                  <a:pt x="31913" y="60476"/>
                </a:lnTo>
                <a:lnTo>
                  <a:pt x="32706" y="75724"/>
                </a:lnTo>
                <a:lnTo>
                  <a:pt x="35139" y="93509"/>
                </a:lnTo>
                <a:lnTo>
                  <a:pt x="38666" y="112986"/>
                </a:lnTo>
                <a:lnTo>
                  <a:pt x="46713" y="151137"/>
                </a:lnTo>
                <a:lnTo>
                  <a:pt x="50192" y="166645"/>
                </a:lnTo>
                <a:lnTo>
                  <a:pt x="60008" y="21766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514"/>
          <p:cNvSpPr/>
          <p:nvPr/>
        </p:nvSpPr>
        <p:spPr>
          <a:xfrm>
            <a:off x="1991677" y="4826484"/>
            <a:ext cx="334328" cy="34124"/>
          </a:xfrm>
          <a:custGeom>
            <a:avLst/>
            <a:gdLst/>
            <a:ahLst/>
            <a:cxnLst/>
            <a:rect l="0" t="0" r="0" b="0"/>
            <a:pathLst>
              <a:path w="334328" h="34124">
                <a:moveTo>
                  <a:pt x="0" y="25551"/>
                </a:moveTo>
                <a:lnTo>
                  <a:pt x="19313" y="6238"/>
                </a:lnTo>
                <a:lnTo>
                  <a:pt x="23352" y="4103"/>
                </a:lnTo>
                <a:lnTo>
                  <a:pt x="27951" y="2680"/>
                </a:lnTo>
                <a:lnTo>
                  <a:pt x="32921" y="1731"/>
                </a:lnTo>
                <a:lnTo>
                  <a:pt x="40998" y="1098"/>
                </a:lnTo>
                <a:lnTo>
                  <a:pt x="51144" y="677"/>
                </a:lnTo>
                <a:lnTo>
                  <a:pt x="76071" y="208"/>
                </a:lnTo>
                <a:lnTo>
                  <a:pt x="106199" y="0"/>
                </a:lnTo>
                <a:lnTo>
                  <a:pt x="122234" y="897"/>
                </a:lnTo>
                <a:lnTo>
                  <a:pt x="138640" y="2447"/>
                </a:lnTo>
                <a:lnTo>
                  <a:pt x="240754" y="14465"/>
                </a:lnTo>
                <a:lnTo>
                  <a:pt x="279404" y="19989"/>
                </a:lnTo>
                <a:lnTo>
                  <a:pt x="292950" y="22795"/>
                </a:lnTo>
                <a:lnTo>
                  <a:pt x="334327" y="3412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515"/>
          <p:cNvSpPr/>
          <p:nvPr/>
        </p:nvSpPr>
        <p:spPr>
          <a:xfrm>
            <a:off x="2531744" y="5135032"/>
            <a:ext cx="199464" cy="248498"/>
          </a:xfrm>
          <a:custGeom>
            <a:avLst/>
            <a:gdLst/>
            <a:ahLst/>
            <a:cxnLst/>
            <a:rect l="0" t="0" r="0" b="0"/>
            <a:pathLst>
              <a:path w="199464" h="248498">
                <a:moveTo>
                  <a:pt x="0" y="8468"/>
                </a:moveTo>
                <a:lnTo>
                  <a:pt x="13653" y="3917"/>
                </a:lnTo>
                <a:lnTo>
                  <a:pt x="18627" y="2576"/>
                </a:lnTo>
                <a:lnTo>
                  <a:pt x="22896" y="1682"/>
                </a:lnTo>
                <a:lnTo>
                  <a:pt x="26694" y="1087"/>
                </a:lnTo>
                <a:lnTo>
                  <a:pt x="31131" y="689"/>
                </a:lnTo>
                <a:lnTo>
                  <a:pt x="35994" y="425"/>
                </a:lnTo>
                <a:lnTo>
                  <a:pt x="46478" y="130"/>
                </a:lnTo>
                <a:lnTo>
                  <a:pt x="57487" y="0"/>
                </a:lnTo>
                <a:lnTo>
                  <a:pt x="64995" y="918"/>
                </a:lnTo>
                <a:lnTo>
                  <a:pt x="73810" y="2482"/>
                </a:lnTo>
                <a:lnTo>
                  <a:pt x="83497" y="4477"/>
                </a:lnTo>
                <a:lnTo>
                  <a:pt x="100432" y="5808"/>
                </a:lnTo>
                <a:lnTo>
                  <a:pt x="122200" y="6694"/>
                </a:lnTo>
                <a:lnTo>
                  <a:pt x="182360" y="8117"/>
                </a:lnTo>
                <a:lnTo>
                  <a:pt x="188248" y="9186"/>
                </a:lnTo>
                <a:lnTo>
                  <a:pt x="193127" y="10852"/>
                </a:lnTo>
                <a:lnTo>
                  <a:pt x="197331" y="12915"/>
                </a:lnTo>
                <a:lnTo>
                  <a:pt x="199182" y="15242"/>
                </a:lnTo>
                <a:lnTo>
                  <a:pt x="199463" y="17746"/>
                </a:lnTo>
                <a:lnTo>
                  <a:pt x="197621" y="24059"/>
                </a:lnTo>
                <a:lnTo>
                  <a:pt x="194829" y="30002"/>
                </a:lnTo>
                <a:lnTo>
                  <a:pt x="180725" y="58441"/>
                </a:lnTo>
                <a:lnTo>
                  <a:pt x="176681" y="65596"/>
                </a:lnTo>
                <a:lnTo>
                  <a:pt x="173033" y="71318"/>
                </a:lnTo>
                <a:lnTo>
                  <a:pt x="169648" y="76085"/>
                </a:lnTo>
                <a:lnTo>
                  <a:pt x="166439" y="81168"/>
                </a:lnTo>
                <a:lnTo>
                  <a:pt x="163347" y="86462"/>
                </a:lnTo>
                <a:lnTo>
                  <a:pt x="118634" y="167479"/>
                </a:lnTo>
                <a:lnTo>
                  <a:pt x="113379" y="177341"/>
                </a:lnTo>
                <a:lnTo>
                  <a:pt x="108924" y="184867"/>
                </a:lnTo>
                <a:lnTo>
                  <a:pt x="105001" y="190837"/>
                </a:lnTo>
                <a:lnTo>
                  <a:pt x="101433" y="195770"/>
                </a:lnTo>
                <a:lnTo>
                  <a:pt x="99055" y="200963"/>
                </a:lnTo>
                <a:lnTo>
                  <a:pt x="97469" y="206331"/>
                </a:lnTo>
                <a:lnTo>
                  <a:pt x="96412" y="211814"/>
                </a:lnTo>
                <a:lnTo>
                  <a:pt x="93802" y="217374"/>
                </a:lnTo>
                <a:lnTo>
                  <a:pt x="90158" y="222986"/>
                </a:lnTo>
                <a:lnTo>
                  <a:pt x="77153" y="24849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516"/>
          <p:cNvSpPr/>
          <p:nvPr/>
        </p:nvSpPr>
        <p:spPr>
          <a:xfrm>
            <a:off x="2825311" y="5152217"/>
            <a:ext cx="177652" cy="299495"/>
          </a:xfrm>
          <a:custGeom>
            <a:avLst/>
            <a:gdLst/>
            <a:ahLst/>
            <a:cxnLst/>
            <a:rect l="0" t="0" r="0" b="0"/>
            <a:pathLst>
              <a:path w="177652" h="299495">
                <a:moveTo>
                  <a:pt x="152203" y="25573"/>
                </a:moveTo>
                <a:lnTo>
                  <a:pt x="143102" y="21022"/>
                </a:lnTo>
                <a:lnTo>
                  <a:pt x="135658" y="18729"/>
                </a:lnTo>
                <a:lnTo>
                  <a:pt x="125933" y="16248"/>
                </a:lnTo>
                <a:lnTo>
                  <a:pt x="114688" y="13641"/>
                </a:lnTo>
                <a:lnTo>
                  <a:pt x="105285" y="10951"/>
                </a:lnTo>
                <a:lnTo>
                  <a:pt x="97112" y="8205"/>
                </a:lnTo>
                <a:lnTo>
                  <a:pt x="89758" y="5422"/>
                </a:lnTo>
                <a:lnTo>
                  <a:pt x="81999" y="3566"/>
                </a:lnTo>
                <a:lnTo>
                  <a:pt x="73968" y="2330"/>
                </a:lnTo>
                <a:lnTo>
                  <a:pt x="65756" y="1504"/>
                </a:lnTo>
                <a:lnTo>
                  <a:pt x="58377" y="954"/>
                </a:lnTo>
                <a:lnTo>
                  <a:pt x="51552" y="588"/>
                </a:lnTo>
                <a:lnTo>
                  <a:pt x="35386" y="72"/>
                </a:lnTo>
                <a:lnTo>
                  <a:pt x="31463" y="0"/>
                </a:lnTo>
                <a:lnTo>
                  <a:pt x="26942" y="904"/>
                </a:lnTo>
                <a:lnTo>
                  <a:pt x="22023" y="2460"/>
                </a:lnTo>
                <a:lnTo>
                  <a:pt x="16839" y="4449"/>
                </a:lnTo>
                <a:lnTo>
                  <a:pt x="12431" y="5775"/>
                </a:lnTo>
                <a:lnTo>
                  <a:pt x="8539" y="6659"/>
                </a:lnTo>
                <a:lnTo>
                  <a:pt x="4992" y="7249"/>
                </a:lnTo>
                <a:lnTo>
                  <a:pt x="2628" y="8594"/>
                </a:lnTo>
                <a:lnTo>
                  <a:pt x="1051" y="10444"/>
                </a:lnTo>
                <a:lnTo>
                  <a:pt x="0" y="12629"/>
                </a:lnTo>
                <a:lnTo>
                  <a:pt x="252" y="15038"/>
                </a:lnTo>
                <a:lnTo>
                  <a:pt x="1373" y="17598"/>
                </a:lnTo>
                <a:lnTo>
                  <a:pt x="5158" y="23933"/>
                </a:lnTo>
                <a:lnTo>
                  <a:pt x="10015" y="33099"/>
                </a:lnTo>
                <a:lnTo>
                  <a:pt x="16454" y="41068"/>
                </a:lnTo>
                <a:lnTo>
                  <a:pt x="25508" y="51142"/>
                </a:lnTo>
                <a:lnTo>
                  <a:pt x="36307" y="62622"/>
                </a:lnTo>
                <a:lnTo>
                  <a:pt x="47317" y="73132"/>
                </a:lnTo>
                <a:lnTo>
                  <a:pt x="58467" y="82996"/>
                </a:lnTo>
                <a:lnTo>
                  <a:pt x="69710" y="92430"/>
                </a:lnTo>
                <a:lnTo>
                  <a:pt x="82920" y="105387"/>
                </a:lnTo>
                <a:lnTo>
                  <a:pt x="97442" y="120692"/>
                </a:lnTo>
                <a:lnTo>
                  <a:pt x="112838" y="137563"/>
                </a:lnTo>
                <a:lnTo>
                  <a:pt x="124055" y="150715"/>
                </a:lnTo>
                <a:lnTo>
                  <a:pt x="132485" y="161388"/>
                </a:lnTo>
                <a:lnTo>
                  <a:pt x="139058" y="170409"/>
                </a:lnTo>
                <a:lnTo>
                  <a:pt x="144393" y="178328"/>
                </a:lnTo>
                <a:lnTo>
                  <a:pt x="148901" y="185512"/>
                </a:lnTo>
                <a:lnTo>
                  <a:pt x="152859" y="192206"/>
                </a:lnTo>
                <a:lnTo>
                  <a:pt x="162338" y="207265"/>
                </a:lnTo>
                <a:lnTo>
                  <a:pt x="167532" y="215280"/>
                </a:lnTo>
                <a:lnTo>
                  <a:pt x="170995" y="222530"/>
                </a:lnTo>
                <a:lnTo>
                  <a:pt x="173304" y="229267"/>
                </a:lnTo>
                <a:lnTo>
                  <a:pt x="174843" y="235664"/>
                </a:lnTo>
                <a:lnTo>
                  <a:pt x="175869" y="241833"/>
                </a:lnTo>
                <a:lnTo>
                  <a:pt x="176553" y="247852"/>
                </a:lnTo>
                <a:lnTo>
                  <a:pt x="177009" y="253769"/>
                </a:lnTo>
                <a:lnTo>
                  <a:pt x="177516" y="262883"/>
                </a:lnTo>
                <a:lnTo>
                  <a:pt x="177651" y="266647"/>
                </a:lnTo>
                <a:lnTo>
                  <a:pt x="176788" y="270109"/>
                </a:lnTo>
                <a:lnTo>
                  <a:pt x="173290" y="276496"/>
                </a:lnTo>
                <a:lnTo>
                  <a:pt x="168560" y="282509"/>
                </a:lnTo>
                <a:lnTo>
                  <a:pt x="165966" y="285446"/>
                </a:lnTo>
                <a:lnTo>
                  <a:pt x="163283" y="287404"/>
                </a:lnTo>
                <a:lnTo>
                  <a:pt x="157763" y="289580"/>
                </a:lnTo>
                <a:lnTo>
                  <a:pt x="154005" y="291112"/>
                </a:lnTo>
                <a:lnTo>
                  <a:pt x="149594" y="293087"/>
                </a:lnTo>
                <a:lnTo>
                  <a:pt x="144749" y="295355"/>
                </a:lnTo>
                <a:lnTo>
                  <a:pt x="140566" y="296868"/>
                </a:lnTo>
                <a:lnTo>
                  <a:pt x="136825" y="297876"/>
                </a:lnTo>
                <a:lnTo>
                  <a:pt x="133379" y="298548"/>
                </a:lnTo>
                <a:lnTo>
                  <a:pt x="128224" y="298996"/>
                </a:lnTo>
                <a:lnTo>
                  <a:pt x="121930" y="299295"/>
                </a:lnTo>
                <a:lnTo>
                  <a:pt x="114876" y="299494"/>
                </a:lnTo>
                <a:lnTo>
                  <a:pt x="107316" y="298675"/>
                </a:lnTo>
                <a:lnTo>
                  <a:pt x="99419" y="297175"/>
                </a:lnTo>
                <a:lnTo>
                  <a:pt x="91296" y="295224"/>
                </a:lnTo>
                <a:lnTo>
                  <a:pt x="84928" y="293923"/>
                </a:lnTo>
                <a:lnTo>
                  <a:pt x="79731" y="293055"/>
                </a:lnTo>
                <a:lnTo>
                  <a:pt x="75313" y="292477"/>
                </a:lnTo>
                <a:lnTo>
                  <a:pt x="71416" y="291139"/>
                </a:lnTo>
                <a:lnTo>
                  <a:pt x="67865" y="289294"/>
                </a:lnTo>
                <a:lnTo>
                  <a:pt x="64545" y="287112"/>
                </a:lnTo>
                <a:lnTo>
                  <a:pt x="62332" y="284705"/>
                </a:lnTo>
                <a:lnTo>
                  <a:pt x="60857" y="282147"/>
                </a:lnTo>
                <a:lnTo>
                  <a:pt x="59873" y="279490"/>
                </a:lnTo>
                <a:lnTo>
                  <a:pt x="57313" y="277719"/>
                </a:lnTo>
                <a:lnTo>
                  <a:pt x="53700" y="276538"/>
                </a:lnTo>
                <a:lnTo>
                  <a:pt x="49387" y="275750"/>
                </a:lnTo>
                <a:lnTo>
                  <a:pt x="46512" y="274273"/>
                </a:lnTo>
                <a:lnTo>
                  <a:pt x="44595" y="272335"/>
                </a:lnTo>
                <a:lnTo>
                  <a:pt x="43317" y="270091"/>
                </a:lnTo>
                <a:lnTo>
                  <a:pt x="41897" y="265057"/>
                </a:lnTo>
                <a:lnTo>
                  <a:pt x="41518" y="262381"/>
                </a:lnTo>
                <a:lnTo>
                  <a:pt x="43638" y="254329"/>
                </a:lnTo>
                <a:lnTo>
                  <a:pt x="45536" y="249514"/>
                </a:lnTo>
                <a:lnTo>
                  <a:pt x="46802" y="244400"/>
                </a:lnTo>
                <a:lnTo>
                  <a:pt x="47646" y="239084"/>
                </a:lnTo>
                <a:lnTo>
                  <a:pt x="48208" y="233637"/>
                </a:lnTo>
                <a:lnTo>
                  <a:pt x="49536" y="228099"/>
                </a:lnTo>
                <a:lnTo>
                  <a:pt x="51374" y="222503"/>
                </a:lnTo>
                <a:lnTo>
                  <a:pt x="53551" y="216867"/>
                </a:lnTo>
                <a:lnTo>
                  <a:pt x="56908" y="210252"/>
                </a:lnTo>
                <a:lnTo>
                  <a:pt x="61050" y="202985"/>
                </a:lnTo>
                <a:lnTo>
                  <a:pt x="65717" y="195282"/>
                </a:lnTo>
                <a:lnTo>
                  <a:pt x="69781" y="188242"/>
                </a:lnTo>
                <a:lnTo>
                  <a:pt x="76836" y="175341"/>
                </a:lnTo>
                <a:lnTo>
                  <a:pt x="80051" y="170186"/>
                </a:lnTo>
                <a:lnTo>
                  <a:pt x="83147" y="165796"/>
                </a:lnTo>
                <a:lnTo>
                  <a:pt x="86164" y="161917"/>
                </a:lnTo>
                <a:lnTo>
                  <a:pt x="88174" y="157427"/>
                </a:lnTo>
                <a:lnTo>
                  <a:pt x="89515" y="152528"/>
                </a:lnTo>
                <a:lnTo>
                  <a:pt x="90409" y="147357"/>
                </a:lnTo>
                <a:lnTo>
                  <a:pt x="92909" y="140099"/>
                </a:lnTo>
                <a:lnTo>
                  <a:pt x="96482" y="131451"/>
                </a:lnTo>
                <a:lnTo>
                  <a:pt x="104578" y="113587"/>
                </a:lnTo>
                <a:lnTo>
                  <a:pt x="111352" y="99298"/>
                </a:lnTo>
                <a:lnTo>
                  <a:pt x="113539" y="92820"/>
                </a:lnTo>
                <a:lnTo>
                  <a:pt x="114997" y="86597"/>
                </a:lnTo>
                <a:lnTo>
                  <a:pt x="115969" y="80543"/>
                </a:lnTo>
                <a:lnTo>
                  <a:pt x="118522" y="73650"/>
                </a:lnTo>
                <a:lnTo>
                  <a:pt x="122129" y="66196"/>
                </a:lnTo>
                <a:lnTo>
                  <a:pt x="132505" y="47355"/>
                </a:lnTo>
                <a:lnTo>
                  <a:pt x="136464" y="42239"/>
                </a:lnTo>
                <a:lnTo>
                  <a:pt x="143631" y="34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517"/>
          <p:cNvSpPr/>
          <p:nvPr/>
        </p:nvSpPr>
        <p:spPr>
          <a:xfrm>
            <a:off x="3251834" y="5160645"/>
            <a:ext cx="42864" cy="257176"/>
          </a:xfrm>
          <a:custGeom>
            <a:avLst/>
            <a:gdLst/>
            <a:ahLst/>
            <a:cxnLst/>
            <a:rect l="0" t="0" r="0" b="0"/>
            <a:pathLst>
              <a:path w="42864" h="257176">
                <a:moveTo>
                  <a:pt x="0" y="0"/>
                </a:moveTo>
                <a:lnTo>
                  <a:pt x="19313" y="19312"/>
                </a:lnTo>
                <a:lnTo>
                  <a:pt x="21448" y="23352"/>
                </a:lnTo>
                <a:lnTo>
                  <a:pt x="22871" y="27951"/>
                </a:lnTo>
                <a:lnTo>
                  <a:pt x="23820" y="32921"/>
                </a:lnTo>
                <a:lnTo>
                  <a:pt x="24453" y="37187"/>
                </a:lnTo>
                <a:lnTo>
                  <a:pt x="25155" y="44468"/>
                </a:lnTo>
                <a:lnTo>
                  <a:pt x="31498" y="93203"/>
                </a:lnTo>
                <a:lnTo>
                  <a:pt x="32429" y="103093"/>
                </a:lnTo>
                <a:lnTo>
                  <a:pt x="33049" y="111591"/>
                </a:lnTo>
                <a:lnTo>
                  <a:pt x="33463" y="119161"/>
                </a:lnTo>
                <a:lnTo>
                  <a:pt x="33923" y="132653"/>
                </a:lnTo>
                <a:lnTo>
                  <a:pt x="34218" y="156837"/>
                </a:lnTo>
                <a:lnTo>
                  <a:pt x="34258" y="168447"/>
                </a:lnTo>
                <a:lnTo>
                  <a:pt x="35221" y="175163"/>
                </a:lnTo>
                <a:lnTo>
                  <a:pt x="36816" y="182498"/>
                </a:lnTo>
                <a:lnTo>
                  <a:pt x="38832" y="190245"/>
                </a:lnTo>
                <a:lnTo>
                  <a:pt x="40176" y="196362"/>
                </a:lnTo>
                <a:lnTo>
                  <a:pt x="41071" y="201393"/>
                </a:lnTo>
                <a:lnTo>
                  <a:pt x="41669" y="205700"/>
                </a:lnTo>
                <a:lnTo>
                  <a:pt x="42067" y="210475"/>
                </a:lnTo>
                <a:lnTo>
                  <a:pt x="42332" y="215564"/>
                </a:lnTo>
                <a:lnTo>
                  <a:pt x="42706" y="229288"/>
                </a:lnTo>
                <a:lnTo>
                  <a:pt x="42863" y="2571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518"/>
          <p:cNvSpPr/>
          <p:nvPr/>
        </p:nvSpPr>
        <p:spPr>
          <a:xfrm>
            <a:off x="3440429" y="5132470"/>
            <a:ext cx="196943" cy="293904"/>
          </a:xfrm>
          <a:custGeom>
            <a:avLst/>
            <a:gdLst/>
            <a:ahLst/>
            <a:cxnLst/>
            <a:rect l="0" t="0" r="0" b="0"/>
            <a:pathLst>
              <a:path w="196943" h="293904">
                <a:moveTo>
                  <a:pt x="0" y="11030"/>
                </a:moveTo>
                <a:lnTo>
                  <a:pt x="9102" y="1928"/>
                </a:lnTo>
                <a:lnTo>
                  <a:pt x="12736" y="200"/>
                </a:lnTo>
                <a:lnTo>
                  <a:pt x="16111" y="0"/>
                </a:lnTo>
                <a:lnTo>
                  <a:pt x="19313" y="819"/>
                </a:lnTo>
                <a:lnTo>
                  <a:pt x="21448" y="2317"/>
                </a:lnTo>
                <a:lnTo>
                  <a:pt x="22872" y="4269"/>
                </a:lnTo>
                <a:lnTo>
                  <a:pt x="25155" y="9694"/>
                </a:lnTo>
                <a:lnTo>
                  <a:pt x="25468" y="15516"/>
                </a:lnTo>
                <a:lnTo>
                  <a:pt x="25552" y="19736"/>
                </a:lnTo>
                <a:lnTo>
                  <a:pt x="26560" y="24454"/>
                </a:lnTo>
                <a:lnTo>
                  <a:pt x="28184" y="29504"/>
                </a:lnTo>
                <a:lnTo>
                  <a:pt x="30220" y="34776"/>
                </a:lnTo>
                <a:lnTo>
                  <a:pt x="31576" y="40195"/>
                </a:lnTo>
                <a:lnTo>
                  <a:pt x="32481" y="45713"/>
                </a:lnTo>
                <a:lnTo>
                  <a:pt x="33084" y="51298"/>
                </a:lnTo>
                <a:lnTo>
                  <a:pt x="32534" y="56925"/>
                </a:lnTo>
                <a:lnTo>
                  <a:pt x="31214" y="62581"/>
                </a:lnTo>
                <a:lnTo>
                  <a:pt x="29382" y="68257"/>
                </a:lnTo>
                <a:lnTo>
                  <a:pt x="28161" y="73947"/>
                </a:lnTo>
                <a:lnTo>
                  <a:pt x="27346" y="79644"/>
                </a:lnTo>
                <a:lnTo>
                  <a:pt x="26804" y="85348"/>
                </a:lnTo>
                <a:lnTo>
                  <a:pt x="26442" y="95817"/>
                </a:lnTo>
                <a:lnTo>
                  <a:pt x="25814" y="156521"/>
                </a:lnTo>
                <a:lnTo>
                  <a:pt x="24829" y="164222"/>
                </a:lnTo>
                <a:lnTo>
                  <a:pt x="23220" y="171260"/>
                </a:lnTo>
                <a:lnTo>
                  <a:pt x="21196" y="177857"/>
                </a:lnTo>
                <a:lnTo>
                  <a:pt x="19846" y="183209"/>
                </a:lnTo>
                <a:lnTo>
                  <a:pt x="18345" y="191694"/>
                </a:lnTo>
                <a:lnTo>
                  <a:pt x="16993" y="196243"/>
                </a:lnTo>
                <a:lnTo>
                  <a:pt x="15139" y="201180"/>
                </a:lnTo>
                <a:lnTo>
                  <a:pt x="12950" y="206376"/>
                </a:lnTo>
                <a:lnTo>
                  <a:pt x="11491" y="211746"/>
                </a:lnTo>
                <a:lnTo>
                  <a:pt x="10518" y="217230"/>
                </a:lnTo>
                <a:lnTo>
                  <a:pt x="8957" y="230619"/>
                </a:lnTo>
                <a:lnTo>
                  <a:pt x="6204" y="234990"/>
                </a:lnTo>
                <a:lnTo>
                  <a:pt x="4136" y="237489"/>
                </a:lnTo>
                <a:lnTo>
                  <a:pt x="3710" y="237250"/>
                </a:lnTo>
                <a:lnTo>
                  <a:pt x="5776" y="231904"/>
                </a:lnTo>
                <a:lnTo>
                  <a:pt x="9870" y="225719"/>
                </a:lnTo>
                <a:lnTo>
                  <a:pt x="14865" y="219794"/>
                </a:lnTo>
                <a:lnTo>
                  <a:pt x="20259" y="213986"/>
                </a:lnTo>
                <a:lnTo>
                  <a:pt x="25889" y="209199"/>
                </a:lnTo>
                <a:lnTo>
                  <a:pt x="49158" y="190714"/>
                </a:lnTo>
                <a:lnTo>
                  <a:pt x="54679" y="186064"/>
                </a:lnTo>
                <a:lnTo>
                  <a:pt x="59313" y="182012"/>
                </a:lnTo>
                <a:lnTo>
                  <a:pt x="66212" y="177405"/>
                </a:lnTo>
                <a:lnTo>
                  <a:pt x="74621" y="172429"/>
                </a:lnTo>
                <a:lnTo>
                  <a:pt x="84038" y="167207"/>
                </a:lnTo>
                <a:lnTo>
                  <a:pt x="91268" y="163726"/>
                </a:lnTo>
                <a:lnTo>
                  <a:pt x="97041" y="161404"/>
                </a:lnTo>
                <a:lnTo>
                  <a:pt x="101841" y="159857"/>
                </a:lnTo>
                <a:lnTo>
                  <a:pt x="105995" y="157873"/>
                </a:lnTo>
                <a:lnTo>
                  <a:pt x="109716" y="155597"/>
                </a:lnTo>
                <a:lnTo>
                  <a:pt x="113149" y="153128"/>
                </a:lnTo>
                <a:lnTo>
                  <a:pt x="117343" y="151482"/>
                </a:lnTo>
                <a:lnTo>
                  <a:pt x="122043" y="150385"/>
                </a:lnTo>
                <a:lnTo>
                  <a:pt x="127083" y="149653"/>
                </a:lnTo>
                <a:lnTo>
                  <a:pt x="132347" y="150118"/>
                </a:lnTo>
                <a:lnTo>
                  <a:pt x="137762" y="151380"/>
                </a:lnTo>
                <a:lnTo>
                  <a:pt x="143276" y="153174"/>
                </a:lnTo>
                <a:lnTo>
                  <a:pt x="148858" y="154370"/>
                </a:lnTo>
                <a:lnTo>
                  <a:pt x="154483" y="155167"/>
                </a:lnTo>
                <a:lnTo>
                  <a:pt x="160139" y="155699"/>
                </a:lnTo>
                <a:lnTo>
                  <a:pt x="164862" y="157006"/>
                </a:lnTo>
                <a:lnTo>
                  <a:pt x="168963" y="158830"/>
                </a:lnTo>
                <a:lnTo>
                  <a:pt x="172650" y="160997"/>
                </a:lnTo>
                <a:lnTo>
                  <a:pt x="175107" y="163396"/>
                </a:lnTo>
                <a:lnTo>
                  <a:pt x="176746" y="165947"/>
                </a:lnTo>
                <a:lnTo>
                  <a:pt x="177838" y="168601"/>
                </a:lnTo>
                <a:lnTo>
                  <a:pt x="180471" y="172274"/>
                </a:lnTo>
                <a:lnTo>
                  <a:pt x="184132" y="176629"/>
                </a:lnTo>
                <a:lnTo>
                  <a:pt x="188477" y="181437"/>
                </a:lnTo>
                <a:lnTo>
                  <a:pt x="193306" y="189319"/>
                </a:lnTo>
                <a:lnTo>
                  <a:pt x="194593" y="192754"/>
                </a:lnTo>
                <a:lnTo>
                  <a:pt x="195451" y="197901"/>
                </a:lnTo>
                <a:lnTo>
                  <a:pt x="196024" y="204191"/>
                </a:lnTo>
                <a:lnTo>
                  <a:pt x="196405" y="211241"/>
                </a:lnTo>
                <a:lnTo>
                  <a:pt x="196829" y="224155"/>
                </a:lnTo>
                <a:lnTo>
                  <a:pt x="196942" y="230266"/>
                </a:lnTo>
                <a:lnTo>
                  <a:pt x="196065" y="236244"/>
                </a:lnTo>
                <a:lnTo>
                  <a:pt x="194528" y="242136"/>
                </a:lnTo>
                <a:lnTo>
                  <a:pt x="192551" y="247968"/>
                </a:lnTo>
                <a:lnTo>
                  <a:pt x="189327" y="254713"/>
                </a:lnTo>
                <a:lnTo>
                  <a:pt x="185273" y="262068"/>
                </a:lnTo>
                <a:lnTo>
                  <a:pt x="180666" y="269828"/>
                </a:lnTo>
                <a:lnTo>
                  <a:pt x="175689" y="275954"/>
                </a:lnTo>
                <a:lnTo>
                  <a:pt x="170466" y="280991"/>
                </a:lnTo>
                <a:lnTo>
                  <a:pt x="165079" y="285302"/>
                </a:lnTo>
                <a:lnTo>
                  <a:pt x="160536" y="288175"/>
                </a:lnTo>
                <a:lnTo>
                  <a:pt x="156554" y="290091"/>
                </a:lnTo>
                <a:lnTo>
                  <a:pt x="152947" y="291368"/>
                </a:lnTo>
                <a:lnTo>
                  <a:pt x="148637" y="292220"/>
                </a:lnTo>
                <a:lnTo>
                  <a:pt x="143859" y="292787"/>
                </a:lnTo>
                <a:lnTo>
                  <a:pt x="138769" y="293165"/>
                </a:lnTo>
                <a:lnTo>
                  <a:pt x="133470" y="293418"/>
                </a:lnTo>
                <a:lnTo>
                  <a:pt x="122503" y="293698"/>
                </a:lnTo>
                <a:lnTo>
                  <a:pt x="76619" y="293903"/>
                </a:lnTo>
                <a:lnTo>
                  <a:pt x="67272" y="292957"/>
                </a:lnTo>
                <a:lnTo>
                  <a:pt x="17146" y="2853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519"/>
          <p:cNvSpPr/>
          <p:nvPr/>
        </p:nvSpPr>
        <p:spPr>
          <a:xfrm>
            <a:off x="3723322" y="5350640"/>
            <a:ext cx="120016" cy="255776"/>
          </a:xfrm>
          <a:custGeom>
            <a:avLst/>
            <a:gdLst/>
            <a:ahLst/>
            <a:cxnLst/>
            <a:rect l="0" t="0" r="0" b="0"/>
            <a:pathLst>
              <a:path w="120016" h="255776">
                <a:moveTo>
                  <a:pt x="120015" y="24317"/>
                </a:moveTo>
                <a:lnTo>
                  <a:pt x="105253" y="9555"/>
                </a:lnTo>
                <a:lnTo>
                  <a:pt x="102554" y="7808"/>
                </a:lnTo>
                <a:lnTo>
                  <a:pt x="98849" y="5691"/>
                </a:lnTo>
                <a:lnTo>
                  <a:pt x="94474" y="3327"/>
                </a:lnTo>
                <a:lnTo>
                  <a:pt x="90606" y="1751"/>
                </a:lnTo>
                <a:lnTo>
                  <a:pt x="87074" y="701"/>
                </a:lnTo>
                <a:lnTo>
                  <a:pt x="83766" y="0"/>
                </a:lnTo>
                <a:lnTo>
                  <a:pt x="76799" y="486"/>
                </a:lnTo>
                <a:lnTo>
                  <a:pt x="67392" y="1763"/>
                </a:lnTo>
                <a:lnTo>
                  <a:pt x="56358" y="3566"/>
                </a:lnTo>
                <a:lnTo>
                  <a:pt x="47097" y="4768"/>
                </a:lnTo>
                <a:lnTo>
                  <a:pt x="39018" y="5569"/>
                </a:lnTo>
                <a:lnTo>
                  <a:pt x="31727" y="6104"/>
                </a:lnTo>
                <a:lnTo>
                  <a:pt x="25914" y="7412"/>
                </a:lnTo>
                <a:lnTo>
                  <a:pt x="21086" y="9237"/>
                </a:lnTo>
                <a:lnTo>
                  <a:pt x="16915" y="11407"/>
                </a:lnTo>
                <a:lnTo>
                  <a:pt x="13182" y="13805"/>
                </a:lnTo>
                <a:lnTo>
                  <a:pt x="9740" y="16357"/>
                </a:lnTo>
                <a:lnTo>
                  <a:pt x="6494" y="19010"/>
                </a:lnTo>
                <a:lnTo>
                  <a:pt x="4329" y="23637"/>
                </a:lnTo>
                <a:lnTo>
                  <a:pt x="2886" y="29579"/>
                </a:lnTo>
                <a:lnTo>
                  <a:pt x="1924" y="36397"/>
                </a:lnTo>
                <a:lnTo>
                  <a:pt x="3187" y="43800"/>
                </a:lnTo>
                <a:lnTo>
                  <a:pt x="5935" y="51594"/>
                </a:lnTo>
                <a:lnTo>
                  <a:pt x="9672" y="59646"/>
                </a:lnTo>
                <a:lnTo>
                  <a:pt x="14068" y="66920"/>
                </a:lnTo>
                <a:lnTo>
                  <a:pt x="18903" y="73674"/>
                </a:lnTo>
                <a:lnTo>
                  <a:pt x="24032" y="80082"/>
                </a:lnTo>
                <a:lnTo>
                  <a:pt x="28404" y="86258"/>
                </a:lnTo>
                <a:lnTo>
                  <a:pt x="32271" y="92281"/>
                </a:lnTo>
                <a:lnTo>
                  <a:pt x="35802" y="98202"/>
                </a:lnTo>
                <a:lnTo>
                  <a:pt x="44804" y="112400"/>
                </a:lnTo>
                <a:lnTo>
                  <a:pt x="49872" y="120186"/>
                </a:lnTo>
                <a:lnTo>
                  <a:pt x="55156" y="126330"/>
                </a:lnTo>
                <a:lnTo>
                  <a:pt x="60583" y="131378"/>
                </a:lnTo>
                <a:lnTo>
                  <a:pt x="66106" y="135696"/>
                </a:lnTo>
                <a:lnTo>
                  <a:pt x="71693" y="140480"/>
                </a:lnTo>
                <a:lnTo>
                  <a:pt x="77323" y="145574"/>
                </a:lnTo>
                <a:lnTo>
                  <a:pt x="82981" y="150875"/>
                </a:lnTo>
                <a:lnTo>
                  <a:pt x="88658" y="157267"/>
                </a:lnTo>
                <a:lnTo>
                  <a:pt x="94348" y="164385"/>
                </a:lnTo>
                <a:lnTo>
                  <a:pt x="100046" y="171989"/>
                </a:lnTo>
                <a:lnTo>
                  <a:pt x="104797" y="178010"/>
                </a:lnTo>
                <a:lnTo>
                  <a:pt x="108917" y="182976"/>
                </a:lnTo>
                <a:lnTo>
                  <a:pt x="112617" y="187240"/>
                </a:lnTo>
                <a:lnTo>
                  <a:pt x="115082" y="191035"/>
                </a:lnTo>
                <a:lnTo>
                  <a:pt x="117822" y="197791"/>
                </a:lnTo>
                <a:lnTo>
                  <a:pt x="119041" y="203969"/>
                </a:lnTo>
                <a:lnTo>
                  <a:pt x="119366" y="206951"/>
                </a:lnTo>
                <a:lnTo>
                  <a:pt x="118629" y="209890"/>
                </a:lnTo>
                <a:lnTo>
                  <a:pt x="115272" y="215697"/>
                </a:lnTo>
                <a:lnTo>
                  <a:pt x="112090" y="218578"/>
                </a:lnTo>
                <a:lnTo>
                  <a:pt x="108065" y="221452"/>
                </a:lnTo>
                <a:lnTo>
                  <a:pt x="103475" y="224320"/>
                </a:lnTo>
                <a:lnTo>
                  <a:pt x="99464" y="226233"/>
                </a:lnTo>
                <a:lnTo>
                  <a:pt x="95837" y="227507"/>
                </a:lnTo>
                <a:lnTo>
                  <a:pt x="92466" y="228357"/>
                </a:lnTo>
                <a:lnTo>
                  <a:pt x="88314" y="229877"/>
                </a:lnTo>
                <a:lnTo>
                  <a:pt x="83641" y="231842"/>
                </a:lnTo>
                <a:lnTo>
                  <a:pt x="78621" y="234104"/>
                </a:lnTo>
                <a:lnTo>
                  <a:pt x="73369" y="235613"/>
                </a:lnTo>
                <a:lnTo>
                  <a:pt x="67962" y="236618"/>
                </a:lnTo>
                <a:lnTo>
                  <a:pt x="62453" y="237289"/>
                </a:lnTo>
                <a:lnTo>
                  <a:pt x="56875" y="238688"/>
                </a:lnTo>
                <a:lnTo>
                  <a:pt x="51252" y="240574"/>
                </a:lnTo>
                <a:lnTo>
                  <a:pt x="45598" y="242783"/>
                </a:lnTo>
                <a:lnTo>
                  <a:pt x="39923" y="245209"/>
                </a:lnTo>
                <a:lnTo>
                  <a:pt x="34236" y="247778"/>
                </a:lnTo>
                <a:lnTo>
                  <a:pt x="0" y="2557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1520"/>
          <p:cNvSpPr/>
          <p:nvPr/>
        </p:nvSpPr>
        <p:spPr>
          <a:xfrm>
            <a:off x="2464356" y="5047350"/>
            <a:ext cx="1823412" cy="728686"/>
          </a:xfrm>
          <a:custGeom>
            <a:avLst/>
            <a:gdLst/>
            <a:ahLst/>
            <a:cxnLst/>
            <a:rect l="0" t="0" r="0" b="0"/>
            <a:pathLst>
              <a:path w="1823412" h="728686">
                <a:moveTo>
                  <a:pt x="7381" y="27570"/>
                </a:moveTo>
                <a:lnTo>
                  <a:pt x="7381" y="257987"/>
                </a:lnTo>
                <a:lnTo>
                  <a:pt x="6428" y="282147"/>
                </a:lnTo>
                <a:lnTo>
                  <a:pt x="4841" y="302063"/>
                </a:lnTo>
                <a:lnTo>
                  <a:pt x="2830" y="319150"/>
                </a:lnTo>
                <a:lnTo>
                  <a:pt x="1489" y="334352"/>
                </a:lnTo>
                <a:lnTo>
                  <a:pt x="596" y="348296"/>
                </a:lnTo>
                <a:lnTo>
                  <a:pt x="0" y="361402"/>
                </a:lnTo>
                <a:lnTo>
                  <a:pt x="555" y="381570"/>
                </a:lnTo>
                <a:lnTo>
                  <a:pt x="3712" y="434458"/>
                </a:lnTo>
                <a:lnTo>
                  <a:pt x="5888" y="459801"/>
                </a:lnTo>
                <a:lnTo>
                  <a:pt x="10845" y="505740"/>
                </a:lnTo>
                <a:lnTo>
                  <a:pt x="13500" y="522562"/>
                </a:lnTo>
                <a:lnTo>
                  <a:pt x="16223" y="535682"/>
                </a:lnTo>
                <a:lnTo>
                  <a:pt x="22741" y="556293"/>
                </a:lnTo>
                <a:lnTo>
                  <a:pt x="31988" y="574977"/>
                </a:lnTo>
                <a:lnTo>
                  <a:pt x="44987" y="590267"/>
                </a:lnTo>
                <a:lnTo>
                  <a:pt x="68371" y="609585"/>
                </a:lnTo>
                <a:lnTo>
                  <a:pt x="86875" y="621523"/>
                </a:lnTo>
                <a:lnTo>
                  <a:pt x="124068" y="638002"/>
                </a:lnTo>
                <a:lnTo>
                  <a:pt x="166203" y="649340"/>
                </a:lnTo>
                <a:lnTo>
                  <a:pt x="214460" y="658732"/>
                </a:lnTo>
                <a:lnTo>
                  <a:pt x="265905" y="667548"/>
                </a:lnTo>
                <a:lnTo>
                  <a:pt x="303573" y="673319"/>
                </a:lnTo>
                <a:lnTo>
                  <a:pt x="403222" y="686474"/>
                </a:lnTo>
                <a:lnTo>
                  <a:pt x="538370" y="702437"/>
                </a:lnTo>
                <a:lnTo>
                  <a:pt x="636759" y="711051"/>
                </a:lnTo>
                <a:lnTo>
                  <a:pt x="729064" y="718054"/>
                </a:lnTo>
                <a:lnTo>
                  <a:pt x="798664" y="724342"/>
                </a:lnTo>
                <a:lnTo>
                  <a:pt x="829226" y="726399"/>
                </a:lnTo>
                <a:lnTo>
                  <a:pt x="886042" y="728685"/>
                </a:lnTo>
                <a:lnTo>
                  <a:pt x="937330" y="727162"/>
                </a:lnTo>
                <a:lnTo>
                  <a:pt x="986476" y="724262"/>
                </a:lnTo>
                <a:lnTo>
                  <a:pt x="1036895" y="722973"/>
                </a:lnTo>
                <a:lnTo>
                  <a:pt x="1085338" y="719860"/>
                </a:lnTo>
                <a:lnTo>
                  <a:pt x="1138935" y="713397"/>
                </a:lnTo>
                <a:lnTo>
                  <a:pt x="1294524" y="687056"/>
                </a:lnTo>
                <a:lnTo>
                  <a:pt x="1323629" y="681540"/>
                </a:lnTo>
                <a:lnTo>
                  <a:pt x="1388988" y="667791"/>
                </a:lnTo>
                <a:lnTo>
                  <a:pt x="1438991" y="654695"/>
                </a:lnTo>
                <a:lnTo>
                  <a:pt x="1478042" y="641572"/>
                </a:lnTo>
                <a:lnTo>
                  <a:pt x="1530252" y="619071"/>
                </a:lnTo>
                <a:lnTo>
                  <a:pt x="1571651" y="598963"/>
                </a:lnTo>
                <a:lnTo>
                  <a:pt x="1611752" y="576284"/>
                </a:lnTo>
                <a:lnTo>
                  <a:pt x="1643530" y="556124"/>
                </a:lnTo>
                <a:lnTo>
                  <a:pt x="1694688" y="520365"/>
                </a:lnTo>
                <a:lnTo>
                  <a:pt x="1716893" y="502301"/>
                </a:lnTo>
                <a:lnTo>
                  <a:pt x="1740088" y="480333"/>
                </a:lnTo>
                <a:lnTo>
                  <a:pt x="1751563" y="464065"/>
                </a:lnTo>
                <a:lnTo>
                  <a:pt x="1762696" y="445405"/>
                </a:lnTo>
                <a:lnTo>
                  <a:pt x="1770998" y="433762"/>
                </a:lnTo>
                <a:lnTo>
                  <a:pt x="1786574" y="410982"/>
                </a:lnTo>
                <a:lnTo>
                  <a:pt x="1793496" y="394508"/>
                </a:lnTo>
                <a:lnTo>
                  <a:pt x="1801944" y="369972"/>
                </a:lnTo>
                <a:lnTo>
                  <a:pt x="1810479" y="349155"/>
                </a:lnTo>
                <a:lnTo>
                  <a:pt x="1813646" y="336867"/>
                </a:lnTo>
                <a:lnTo>
                  <a:pt x="1816005" y="322197"/>
                </a:lnTo>
                <a:lnTo>
                  <a:pt x="1820229" y="299803"/>
                </a:lnTo>
                <a:lnTo>
                  <a:pt x="1823411" y="278623"/>
                </a:lnTo>
                <a:lnTo>
                  <a:pt x="1822905" y="273996"/>
                </a:lnTo>
                <a:lnTo>
                  <a:pt x="1821616" y="269959"/>
                </a:lnTo>
                <a:lnTo>
                  <a:pt x="1817643" y="262934"/>
                </a:lnTo>
                <a:lnTo>
                  <a:pt x="1812702" y="256635"/>
                </a:lnTo>
                <a:lnTo>
                  <a:pt x="1809098" y="254575"/>
                </a:lnTo>
                <a:lnTo>
                  <a:pt x="1795877" y="250723"/>
                </a:lnTo>
                <a:lnTo>
                  <a:pt x="1770266" y="238683"/>
                </a:lnTo>
                <a:lnTo>
                  <a:pt x="1726876" y="225538"/>
                </a:lnTo>
                <a:lnTo>
                  <a:pt x="1652876" y="204337"/>
                </a:lnTo>
                <a:lnTo>
                  <a:pt x="1601740" y="189483"/>
                </a:lnTo>
                <a:lnTo>
                  <a:pt x="1552934" y="173017"/>
                </a:lnTo>
                <a:lnTo>
                  <a:pt x="1505770" y="156072"/>
                </a:lnTo>
                <a:lnTo>
                  <a:pt x="1338175" y="98114"/>
                </a:lnTo>
                <a:lnTo>
                  <a:pt x="1279565" y="79243"/>
                </a:lnTo>
                <a:lnTo>
                  <a:pt x="1231291" y="67045"/>
                </a:lnTo>
                <a:lnTo>
                  <a:pt x="1188564" y="58449"/>
                </a:lnTo>
                <a:lnTo>
                  <a:pt x="1150524" y="51454"/>
                </a:lnTo>
                <a:lnTo>
                  <a:pt x="1092427" y="42161"/>
                </a:lnTo>
                <a:lnTo>
                  <a:pt x="1037536" y="28824"/>
                </a:lnTo>
                <a:lnTo>
                  <a:pt x="984658" y="20825"/>
                </a:lnTo>
                <a:lnTo>
                  <a:pt x="953221" y="17358"/>
                </a:lnTo>
                <a:lnTo>
                  <a:pt x="903052" y="13506"/>
                </a:lnTo>
                <a:lnTo>
                  <a:pt x="850275" y="9889"/>
                </a:lnTo>
                <a:lnTo>
                  <a:pt x="769668" y="1932"/>
                </a:lnTo>
                <a:lnTo>
                  <a:pt x="735600" y="0"/>
                </a:lnTo>
                <a:lnTo>
                  <a:pt x="682506" y="394"/>
                </a:lnTo>
                <a:lnTo>
                  <a:pt x="533416" y="2516"/>
                </a:lnTo>
                <a:lnTo>
                  <a:pt x="289284" y="13746"/>
                </a:lnTo>
                <a:lnTo>
                  <a:pt x="249609" y="16449"/>
                </a:lnTo>
                <a:lnTo>
                  <a:pt x="197905" y="21992"/>
                </a:lnTo>
                <a:lnTo>
                  <a:pt x="148273" y="26468"/>
                </a:lnTo>
                <a:lnTo>
                  <a:pt x="110251" y="2757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1800" dirty="0" smtClean="0"/>
              <a:t>One of your friends is heading north for a holiday and the other friend is heading south. If their destinations are 1029 miles apart and one car is traveling at 45 miles per hour and the other car is traveling at 53 miles per hour. How many hours before the two cars pass each other</a:t>
            </a:r>
            <a:r>
              <a:rPr lang="en-US" sz="1800" dirty="0" smtClean="0"/>
              <a:t>?</a:t>
            </a:r>
            <a:endParaRPr lang="en-US" sz="1800" dirty="0"/>
          </a:p>
        </p:txBody>
      </p:sp>
      <p:sp>
        <p:nvSpPr>
          <p:cNvPr id="3" name="Content Placeholder 2"/>
          <p:cNvSpPr>
            <a:spLocks noGrp="1"/>
          </p:cNvSpPr>
          <p:nvPr>
            <p:ph sz="quarter" idx="1"/>
          </p:nvPr>
        </p:nvSpPr>
        <p:spPr/>
        <p:txBody>
          <a:bodyPr/>
          <a:lstStyle/>
          <a:p>
            <a:endParaRPr lang="en-US" dirty="0"/>
          </a:p>
        </p:txBody>
      </p:sp>
      <p:sp>
        <p:nvSpPr>
          <p:cNvPr id="4" name="SMARTPenAnnotation1378"/>
          <p:cNvSpPr/>
          <p:nvPr/>
        </p:nvSpPr>
        <p:spPr>
          <a:xfrm>
            <a:off x="500646" y="2061542"/>
            <a:ext cx="590919" cy="484341"/>
          </a:xfrm>
          <a:custGeom>
            <a:avLst/>
            <a:gdLst/>
            <a:ahLst/>
            <a:cxnLst/>
            <a:rect l="0" t="0" r="0" b="0"/>
            <a:pathLst>
              <a:path w="590919" h="484341">
                <a:moveTo>
                  <a:pt x="368033" y="227315"/>
                </a:moveTo>
                <a:lnTo>
                  <a:pt x="368033" y="219934"/>
                </a:lnTo>
                <a:lnTo>
                  <a:pt x="362142" y="212134"/>
                </a:lnTo>
                <a:lnTo>
                  <a:pt x="358350" y="202285"/>
                </a:lnTo>
                <a:lnTo>
                  <a:pt x="350712" y="189521"/>
                </a:lnTo>
                <a:lnTo>
                  <a:pt x="346048" y="176863"/>
                </a:lnTo>
                <a:lnTo>
                  <a:pt x="344804" y="170820"/>
                </a:lnTo>
                <a:lnTo>
                  <a:pt x="342070" y="165839"/>
                </a:lnTo>
                <a:lnTo>
                  <a:pt x="326533" y="151002"/>
                </a:lnTo>
                <a:lnTo>
                  <a:pt x="319109" y="144821"/>
                </a:lnTo>
                <a:lnTo>
                  <a:pt x="309459" y="138898"/>
                </a:lnTo>
                <a:lnTo>
                  <a:pt x="298820" y="135631"/>
                </a:lnTo>
                <a:lnTo>
                  <a:pt x="282121" y="133792"/>
                </a:lnTo>
                <a:lnTo>
                  <a:pt x="265108" y="133247"/>
                </a:lnTo>
                <a:lnTo>
                  <a:pt x="242292" y="133063"/>
                </a:lnTo>
                <a:lnTo>
                  <a:pt x="228329" y="135578"/>
                </a:lnTo>
                <a:lnTo>
                  <a:pt x="213550" y="139870"/>
                </a:lnTo>
                <a:lnTo>
                  <a:pt x="186000" y="150387"/>
                </a:lnTo>
                <a:lnTo>
                  <a:pt x="178098" y="153170"/>
                </a:lnTo>
                <a:lnTo>
                  <a:pt x="168067" y="158835"/>
                </a:lnTo>
                <a:lnTo>
                  <a:pt x="156618" y="166422"/>
                </a:lnTo>
                <a:lnTo>
                  <a:pt x="144222" y="175290"/>
                </a:lnTo>
                <a:lnTo>
                  <a:pt x="133101" y="184059"/>
                </a:lnTo>
                <a:lnTo>
                  <a:pt x="122829" y="192763"/>
                </a:lnTo>
                <a:lnTo>
                  <a:pt x="113124" y="201422"/>
                </a:lnTo>
                <a:lnTo>
                  <a:pt x="102844" y="211958"/>
                </a:lnTo>
                <a:lnTo>
                  <a:pt x="92180" y="223745"/>
                </a:lnTo>
                <a:lnTo>
                  <a:pt x="72077" y="246683"/>
                </a:lnTo>
                <a:lnTo>
                  <a:pt x="56792" y="263228"/>
                </a:lnTo>
                <a:lnTo>
                  <a:pt x="49097" y="274117"/>
                </a:lnTo>
                <a:lnTo>
                  <a:pt x="41109" y="287091"/>
                </a:lnTo>
                <a:lnTo>
                  <a:pt x="32926" y="301456"/>
                </a:lnTo>
                <a:lnTo>
                  <a:pt x="26519" y="313890"/>
                </a:lnTo>
                <a:lnTo>
                  <a:pt x="21295" y="325036"/>
                </a:lnTo>
                <a:lnTo>
                  <a:pt x="16859" y="335325"/>
                </a:lnTo>
                <a:lnTo>
                  <a:pt x="12950" y="346947"/>
                </a:lnTo>
                <a:lnTo>
                  <a:pt x="9391" y="359457"/>
                </a:lnTo>
                <a:lnTo>
                  <a:pt x="6066" y="372560"/>
                </a:lnTo>
                <a:lnTo>
                  <a:pt x="3849" y="383200"/>
                </a:lnTo>
                <a:lnTo>
                  <a:pt x="2371" y="392198"/>
                </a:lnTo>
                <a:lnTo>
                  <a:pt x="730" y="407277"/>
                </a:lnTo>
                <a:lnTo>
                  <a:pt x="0" y="420328"/>
                </a:lnTo>
                <a:lnTo>
                  <a:pt x="2215" y="432479"/>
                </a:lnTo>
                <a:lnTo>
                  <a:pt x="6375" y="443276"/>
                </a:lnTo>
                <a:lnTo>
                  <a:pt x="14072" y="454710"/>
                </a:lnTo>
                <a:lnTo>
                  <a:pt x="19582" y="461095"/>
                </a:lnTo>
                <a:lnTo>
                  <a:pt x="32590" y="470044"/>
                </a:lnTo>
                <a:lnTo>
                  <a:pt x="48509" y="478728"/>
                </a:lnTo>
                <a:lnTo>
                  <a:pt x="59653" y="481929"/>
                </a:lnTo>
                <a:lnTo>
                  <a:pt x="76636" y="483731"/>
                </a:lnTo>
                <a:lnTo>
                  <a:pt x="93734" y="484265"/>
                </a:lnTo>
                <a:lnTo>
                  <a:pt x="99442" y="484340"/>
                </a:lnTo>
                <a:lnTo>
                  <a:pt x="110864" y="481883"/>
                </a:lnTo>
                <a:lnTo>
                  <a:pt x="128005" y="475145"/>
                </a:lnTo>
                <a:lnTo>
                  <a:pt x="140387" y="469859"/>
                </a:lnTo>
                <a:lnTo>
                  <a:pt x="155415" y="464335"/>
                </a:lnTo>
                <a:lnTo>
                  <a:pt x="169079" y="456165"/>
                </a:lnTo>
                <a:lnTo>
                  <a:pt x="181502" y="446184"/>
                </a:lnTo>
                <a:lnTo>
                  <a:pt x="193373" y="435398"/>
                </a:lnTo>
                <a:lnTo>
                  <a:pt x="204999" y="424254"/>
                </a:lnTo>
                <a:lnTo>
                  <a:pt x="232536" y="397027"/>
                </a:lnTo>
                <a:lnTo>
                  <a:pt x="240554" y="386176"/>
                </a:lnTo>
                <a:lnTo>
                  <a:pt x="248757" y="373227"/>
                </a:lnTo>
                <a:lnTo>
                  <a:pt x="257083" y="358880"/>
                </a:lnTo>
                <a:lnTo>
                  <a:pt x="264539" y="347410"/>
                </a:lnTo>
                <a:lnTo>
                  <a:pt x="271415" y="337858"/>
                </a:lnTo>
                <a:lnTo>
                  <a:pt x="277904" y="329586"/>
                </a:lnTo>
                <a:lnTo>
                  <a:pt x="283182" y="321213"/>
                </a:lnTo>
                <a:lnTo>
                  <a:pt x="287653" y="312774"/>
                </a:lnTo>
                <a:lnTo>
                  <a:pt x="291587" y="304290"/>
                </a:lnTo>
                <a:lnTo>
                  <a:pt x="295161" y="292919"/>
                </a:lnTo>
                <a:lnTo>
                  <a:pt x="298497" y="279624"/>
                </a:lnTo>
                <a:lnTo>
                  <a:pt x="301673" y="265045"/>
                </a:lnTo>
                <a:lnTo>
                  <a:pt x="304743" y="252468"/>
                </a:lnTo>
                <a:lnTo>
                  <a:pt x="307743" y="241226"/>
                </a:lnTo>
                <a:lnTo>
                  <a:pt x="310694" y="230874"/>
                </a:lnTo>
                <a:lnTo>
                  <a:pt x="312662" y="218258"/>
                </a:lnTo>
                <a:lnTo>
                  <a:pt x="313974" y="204132"/>
                </a:lnTo>
                <a:lnTo>
                  <a:pt x="314849" y="189000"/>
                </a:lnTo>
                <a:lnTo>
                  <a:pt x="315821" y="154406"/>
                </a:lnTo>
                <a:lnTo>
                  <a:pt x="316585" y="51171"/>
                </a:lnTo>
                <a:lnTo>
                  <a:pt x="319132" y="36634"/>
                </a:lnTo>
                <a:lnTo>
                  <a:pt x="322487" y="22553"/>
                </a:lnTo>
                <a:lnTo>
                  <a:pt x="324641" y="8292"/>
                </a:lnTo>
                <a:lnTo>
                  <a:pt x="325101" y="0"/>
                </a:lnTo>
                <a:lnTo>
                  <a:pt x="325162" y="3658"/>
                </a:lnTo>
                <a:lnTo>
                  <a:pt x="320617" y="13303"/>
                </a:lnTo>
                <a:lnTo>
                  <a:pt x="317373" y="21775"/>
                </a:lnTo>
                <a:lnTo>
                  <a:pt x="308688" y="46429"/>
                </a:lnTo>
                <a:lnTo>
                  <a:pt x="305610" y="57194"/>
                </a:lnTo>
                <a:lnTo>
                  <a:pt x="303557" y="66276"/>
                </a:lnTo>
                <a:lnTo>
                  <a:pt x="302189" y="74236"/>
                </a:lnTo>
                <a:lnTo>
                  <a:pt x="300325" y="82400"/>
                </a:lnTo>
                <a:lnTo>
                  <a:pt x="298129" y="90700"/>
                </a:lnTo>
                <a:lnTo>
                  <a:pt x="295713" y="99091"/>
                </a:lnTo>
                <a:lnTo>
                  <a:pt x="294103" y="110400"/>
                </a:lnTo>
                <a:lnTo>
                  <a:pt x="293029" y="123654"/>
                </a:lnTo>
                <a:lnTo>
                  <a:pt x="291836" y="151716"/>
                </a:lnTo>
                <a:lnTo>
                  <a:pt x="291305" y="176888"/>
                </a:lnTo>
                <a:lnTo>
                  <a:pt x="291007" y="221581"/>
                </a:lnTo>
                <a:lnTo>
                  <a:pt x="291917" y="238733"/>
                </a:lnTo>
                <a:lnTo>
                  <a:pt x="293477" y="256834"/>
                </a:lnTo>
                <a:lnTo>
                  <a:pt x="295469" y="275569"/>
                </a:lnTo>
                <a:lnTo>
                  <a:pt x="298702" y="293775"/>
                </a:lnTo>
                <a:lnTo>
                  <a:pt x="302763" y="311627"/>
                </a:lnTo>
                <a:lnTo>
                  <a:pt x="307375" y="329243"/>
                </a:lnTo>
                <a:lnTo>
                  <a:pt x="312354" y="345749"/>
                </a:lnTo>
                <a:lnTo>
                  <a:pt x="317579" y="361516"/>
                </a:lnTo>
                <a:lnTo>
                  <a:pt x="322967" y="376790"/>
                </a:lnTo>
                <a:lnTo>
                  <a:pt x="327512" y="388878"/>
                </a:lnTo>
                <a:lnTo>
                  <a:pt x="331494" y="398841"/>
                </a:lnTo>
                <a:lnTo>
                  <a:pt x="335101" y="407388"/>
                </a:lnTo>
                <a:lnTo>
                  <a:pt x="344189" y="421965"/>
                </a:lnTo>
                <a:lnTo>
                  <a:pt x="354579" y="434794"/>
                </a:lnTo>
                <a:lnTo>
                  <a:pt x="365546" y="446845"/>
                </a:lnTo>
                <a:lnTo>
                  <a:pt x="377880" y="459789"/>
                </a:lnTo>
                <a:lnTo>
                  <a:pt x="392118" y="469657"/>
                </a:lnTo>
                <a:lnTo>
                  <a:pt x="405407" y="475675"/>
                </a:lnTo>
                <a:lnTo>
                  <a:pt x="418934" y="480572"/>
                </a:lnTo>
                <a:lnTo>
                  <a:pt x="428121" y="482749"/>
                </a:lnTo>
                <a:lnTo>
                  <a:pt x="432857" y="482377"/>
                </a:lnTo>
                <a:lnTo>
                  <a:pt x="448624" y="478255"/>
                </a:lnTo>
                <a:lnTo>
                  <a:pt x="466313" y="475657"/>
                </a:lnTo>
                <a:lnTo>
                  <a:pt x="481246" y="471674"/>
                </a:lnTo>
                <a:lnTo>
                  <a:pt x="494867" y="466729"/>
                </a:lnTo>
                <a:lnTo>
                  <a:pt x="513246" y="458590"/>
                </a:lnTo>
                <a:lnTo>
                  <a:pt x="536523" y="447306"/>
                </a:lnTo>
                <a:lnTo>
                  <a:pt x="550550" y="439072"/>
                </a:lnTo>
                <a:lnTo>
                  <a:pt x="564405" y="430014"/>
                </a:lnTo>
                <a:lnTo>
                  <a:pt x="569433" y="426265"/>
                </a:lnTo>
                <a:lnTo>
                  <a:pt x="590918" y="41591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379"/>
          <p:cNvSpPr/>
          <p:nvPr/>
        </p:nvSpPr>
        <p:spPr>
          <a:xfrm>
            <a:off x="1057274" y="2194560"/>
            <a:ext cx="368619" cy="68580"/>
          </a:xfrm>
          <a:custGeom>
            <a:avLst/>
            <a:gdLst/>
            <a:ahLst/>
            <a:cxnLst/>
            <a:rect l="0" t="0" r="0" b="0"/>
            <a:pathLst>
              <a:path w="368619" h="68580">
                <a:moveTo>
                  <a:pt x="0" y="68579"/>
                </a:moveTo>
                <a:lnTo>
                  <a:pt x="13653" y="64029"/>
                </a:lnTo>
                <a:lnTo>
                  <a:pt x="20532" y="62688"/>
                </a:lnTo>
                <a:lnTo>
                  <a:pt x="27976" y="61794"/>
                </a:lnTo>
                <a:lnTo>
                  <a:pt x="35796" y="61199"/>
                </a:lnTo>
                <a:lnTo>
                  <a:pt x="46724" y="59849"/>
                </a:lnTo>
                <a:lnTo>
                  <a:pt x="74106" y="55809"/>
                </a:lnTo>
                <a:lnTo>
                  <a:pt x="86552" y="53398"/>
                </a:lnTo>
                <a:lnTo>
                  <a:pt x="97706" y="50839"/>
                </a:lnTo>
                <a:lnTo>
                  <a:pt x="140691" y="39887"/>
                </a:lnTo>
                <a:lnTo>
                  <a:pt x="151897" y="38021"/>
                </a:lnTo>
                <a:lnTo>
                  <a:pt x="163177" y="36777"/>
                </a:lnTo>
                <a:lnTo>
                  <a:pt x="174507" y="35948"/>
                </a:lnTo>
                <a:lnTo>
                  <a:pt x="184918" y="34443"/>
                </a:lnTo>
                <a:lnTo>
                  <a:pt x="194717" y="32487"/>
                </a:lnTo>
                <a:lnTo>
                  <a:pt x="204106" y="30230"/>
                </a:lnTo>
                <a:lnTo>
                  <a:pt x="219891" y="27773"/>
                </a:lnTo>
                <a:lnTo>
                  <a:pt x="281900" y="19765"/>
                </a:lnTo>
                <a:lnTo>
                  <a:pt x="298423" y="16986"/>
                </a:lnTo>
                <a:lnTo>
                  <a:pt x="313249" y="14182"/>
                </a:lnTo>
                <a:lnTo>
                  <a:pt x="325990" y="11359"/>
                </a:lnTo>
                <a:lnTo>
                  <a:pt x="337342" y="8525"/>
                </a:lnTo>
                <a:lnTo>
                  <a:pt x="36861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380"/>
          <p:cNvSpPr/>
          <p:nvPr/>
        </p:nvSpPr>
        <p:spPr>
          <a:xfrm>
            <a:off x="1057274" y="2323147"/>
            <a:ext cx="342901" cy="77154"/>
          </a:xfrm>
          <a:custGeom>
            <a:avLst/>
            <a:gdLst/>
            <a:ahLst/>
            <a:cxnLst/>
            <a:rect l="0" t="0" r="0" b="0"/>
            <a:pathLst>
              <a:path w="342901" h="77154">
                <a:moveTo>
                  <a:pt x="0" y="77153"/>
                </a:moveTo>
                <a:lnTo>
                  <a:pt x="9102" y="68051"/>
                </a:lnTo>
                <a:lnTo>
                  <a:pt x="13688" y="65370"/>
                </a:lnTo>
                <a:lnTo>
                  <a:pt x="18651" y="63582"/>
                </a:lnTo>
                <a:lnTo>
                  <a:pt x="23864" y="62391"/>
                </a:lnTo>
                <a:lnTo>
                  <a:pt x="30197" y="60644"/>
                </a:lnTo>
                <a:lnTo>
                  <a:pt x="44854" y="56163"/>
                </a:lnTo>
                <a:lnTo>
                  <a:pt x="52763" y="54587"/>
                </a:lnTo>
                <a:lnTo>
                  <a:pt x="60893" y="53536"/>
                </a:lnTo>
                <a:lnTo>
                  <a:pt x="69170" y="52836"/>
                </a:lnTo>
                <a:lnTo>
                  <a:pt x="78499" y="51416"/>
                </a:lnTo>
                <a:lnTo>
                  <a:pt x="88528" y="49518"/>
                </a:lnTo>
                <a:lnTo>
                  <a:pt x="99024" y="47299"/>
                </a:lnTo>
                <a:lnTo>
                  <a:pt x="112688" y="44868"/>
                </a:lnTo>
                <a:lnTo>
                  <a:pt x="145651" y="39626"/>
                </a:lnTo>
                <a:lnTo>
                  <a:pt x="159966" y="36895"/>
                </a:lnTo>
                <a:lnTo>
                  <a:pt x="172367" y="34122"/>
                </a:lnTo>
                <a:lnTo>
                  <a:pt x="183491" y="31320"/>
                </a:lnTo>
                <a:lnTo>
                  <a:pt x="240106" y="18276"/>
                </a:lnTo>
                <a:lnTo>
                  <a:pt x="257226" y="15041"/>
                </a:lnTo>
                <a:lnTo>
                  <a:pt x="271496" y="12885"/>
                </a:lnTo>
                <a:lnTo>
                  <a:pt x="283868" y="11448"/>
                </a:lnTo>
                <a:lnTo>
                  <a:pt x="295925" y="9537"/>
                </a:lnTo>
                <a:lnTo>
                  <a:pt x="307774" y="7310"/>
                </a:lnTo>
                <a:lnTo>
                  <a:pt x="34290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381"/>
          <p:cNvSpPr/>
          <p:nvPr/>
        </p:nvSpPr>
        <p:spPr>
          <a:xfrm>
            <a:off x="1701404" y="2136256"/>
            <a:ext cx="230266" cy="359742"/>
          </a:xfrm>
          <a:custGeom>
            <a:avLst/>
            <a:gdLst/>
            <a:ahLst/>
            <a:cxnLst/>
            <a:rect l="0" t="0" r="0" b="0"/>
            <a:pathLst>
              <a:path w="230266" h="359742">
                <a:moveTo>
                  <a:pt x="7380" y="32586"/>
                </a:moveTo>
                <a:lnTo>
                  <a:pt x="2830" y="46239"/>
                </a:lnTo>
                <a:lnTo>
                  <a:pt x="1489" y="52165"/>
                </a:lnTo>
                <a:lnTo>
                  <a:pt x="595" y="58021"/>
                </a:lnTo>
                <a:lnTo>
                  <a:pt x="0" y="63830"/>
                </a:lnTo>
                <a:lnTo>
                  <a:pt x="555" y="69608"/>
                </a:lnTo>
                <a:lnTo>
                  <a:pt x="1877" y="75365"/>
                </a:lnTo>
                <a:lnTo>
                  <a:pt x="3712" y="81108"/>
                </a:lnTo>
                <a:lnTo>
                  <a:pt x="4935" y="88746"/>
                </a:lnTo>
                <a:lnTo>
                  <a:pt x="5750" y="97649"/>
                </a:lnTo>
                <a:lnTo>
                  <a:pt x="6293" y="107394"/>
                </a:lnTo>
                <a:lnTo>
                  <a:pt x="11978" y="153781"/>
                </a:lnTo>
                <a:lnTo>
                  <a:pt x="16160" y="184820"/>
                </a:lnTo>
                <a:lnTo>
                  <a:pt x="18949" y="208371"/>
                </a:lnTo>
                <a:lnTo>
                  <a:pt x="20807" y="226928"/>
                </a:lnTo>
                <a:lnTo>
                  <a:pt x="22873" y="254215"/>
                </a:lnTo>
                <a:lnTo>
                  <a:pt x="23791" y="272693"/>
                </a:lnTo>
                <a:lnTo>
                  <a:pt x="24199" y="287255"/>
                </a:lnTo>
                <a:lnTo>
                  <a:pt x="24308" y="293806"/>
                </a:lnTo>
                <a:lnTo>
                  <a:pt x="25333" y="301030"/>
                </a:lnTo>
                <a:lnTo>
                  <a:pt x="26969" y="308704"/>
                </a:lnTo>
                <a:lnTo>
                  <a:pt x="29012" y="316677"/>
                </a:lnTo>
                <a:lnTo>
                  <a:pt x="30374" y="322945"/>
                </a:lnTo>
                <a:lnTo>
                  <a:pt x="31887" y="332450"/>
                </a:lnTo>
                <a:lnTo>
                  <a:pt x="32560" y="342389"/>
                </a:lnTo>
                <a:lnTo>
                  <a:pt x="32939" y="356155"/>
                </a:lnTo>
                <a:lnTo>
                  <a:pt x="32992" y="359741"/>
                </a:lnTo>
                <a:lnTo>
                  <a:pt x="33067" y="351136"/>
                </a:lnTo>
                <a:lnTo>
                  <a:pt x="33089" y="335040"/>
                </a:lnTo>
                <a:lnTo>
                  <a:pt x="32139" y="327567"/>
                </a:lnTo>
                <a:lnTo>
                  <a:pt x="30554" y="318775"/>
                </a:lnTo>
                <a:lnTo>
                  <a:pt x="28544" y="309104"/>
                </a:lnTo>
                <a:lnTo>
                  <a:pt x="21232" y="257718"/>
                </a:lnTo>
                <a:lnTo>
                  <a:pt x="12584" y="194557"/>
                </a:lnTo>
                <a:lnTo>
                  <a:pt x="5566" y="150611"/>
                </a:lnTo>
                <a:lnTo>
                  <a:pt x="4266" y="135082"/>
                </a:lnTo>
                <a:lnTo>
                  <a:pt x="4351" y="122824"/>
                </a:lnTo>
                <a:lnTo>
                  <a:pt x="5361" y="112747"/>
                </a:lnTo>
                <a:lnTo>
                  <a:pt x="6034" y="104124"/>
                </a:lnTo>
                <a:lnTo>
                  <a:pt x="6483" y="96471"/>
                </a:lnTo>
                <a:lnTo>
                  <a:pt x="6782" y="89463"/>
                </a:lnTo>
                <a:lnTo>
                  <a:pt x="8886" y="82887"/>
                </a:lnTo>
                <a:lnTo>
                  <a:pt x="12195" y="76597"/>
                </a:lnTo>
                <a:lnTo>
                  <a:pt x="16305" y="70499"/>
                </a:lnTo>
                <a:lnTo>
                  <a:pt x="23412" y="61184"/>
                </a:lnTo>
                <a:lnTo>
                  <a:pt x="29745" y="52916"/>
                </a:lnTo>
                <a:lnTo>
                  <a:pt x="35735" y="42891"/>
                </a:lnTo>
                <a:lnTo>
                  <a:pt x="39619" y="38504"/>
                </a:lnTo>
                <a:lnTo>
                  <a:pt x="44113" y="34626"/>
                </a:lnTo>
                <a:lnTo>
                  <a:pt x="49014" y="31089"/>
                </a:lnTo>
                <a:lnTo>
                  <a:pt x="54186" y="27778"/>
                </a:lnTo>
                <a:lnTo>
                  <a:pt x="59539" y="24618"/>
                </a:lnTo>
                <a:lnTo>
                  <a:pt x="65013" y="21559"/>
                </a:lnTo>
                <a:lnTo>
                  <a:pt x="71520" y="18567"/>
                </a:lnTo>
                <a:lnTo>
                  <a:pt x="78715" y="15620"/>
                </a:lnTo>
                <a:lnTo>
                  <a:pt x="86369" y="12703"/>
                </a:lnTo>
                <a:lnTo>
                  <a:pt x="96235" y="9806"/>
                </a:lnTo>
                <a:lnTo>
                  <a:pt x="107574" y="6922"/>
                </a:lnTo>
                <a:lnTo>
                  <a:pt x="119896" y="4046"/>
                </a:lnTo>
                <a:lnTo>
                  <a:pt x="130969" y="2130"/>
                </a:lnTo>
                <a:lnTo>
                  <a:pt x="141207" y="852"/>
                </a:lnTo>
                <a:lnTo>
                  <a:pt x="150891" y="0"/>
                </a:lnTo>
                <a:lnTo>
                  <a:pt x="159252" y="384"/>
                </a:lnTo>
                <a:lnTo>
                  <a:pt x="166730" y="1593"/>
                </a:lnTo>
                <a:lnTo>
                  <a:pt x="173621" y="3352"/>
                </a:lnTo>
                <a:lnTo>
                  <a:pt x="181073" y="4524"/>
                </a:lnTo>
                <a:lnTo>
                  <a:pt x="188898" y="5306"/>
                </a:lnTo>
                <a:lnTo>
                  <a:pt x="196972" y="5827"/>
                </a:lnTo>
                <a:lnTo>
                  <a:pt x="204260" y="7126"/>
                </a:lnTo>
                <a:lnTo>
                  <a:pt x="211023" y="8946"/>
                </a:lnTo>
                <a:lnTo>
                  <a:pt x="230265" y="1544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382"/>
          <p:cNvSpPr/>
          <p:nvPr/>
        </p:nvSpPr>
        <p:spPr>
          <a:xfrm>
            <a:off x="1991677" y="2263139"/>
            <a:ext cx="68581" cy="35906"/>
          </a:xfrm>
          <a:custGeom>
            <a:avLst/>
            <a:gdLst/>
            <a:ahLst/>
            <a:cxnLst/>
            <a:rect l="0" t="0" r="0" b="0"/>
            <a:pathLst>
              <a:path w="68581" h="35906">
                <a:moveTo>
                  <a:pt x="68580" y="0"/>
                </a:moveTo>
                <a:lnTo>
                  <a:pt x="49267" y="19313"/>
                </a:lnTo>
                <a:lnTo>
                  <a:pt x="46180" y="23353"/>
                </a:lnTo>
                <a:lnTo>
                  <a:pt x="43169" y="27951"/>
                </a:lnTo>
                <a:lnTo>
                  <a:pt x="40209" y="32922"/>
                </a:lnTo>
                <a:lnTo>
                  <a:pt x="39189" y="35283"/>
                </a:lnTo>
                <a:lnTo>
                  <a:pt x="39461" y="35905"/>
                </a:lnTo>
                <a:lnTo>
                  <a:pt x="42191" y="34609"/>
                </a:lnTo>
                <a:lnTo>
                  <a:pt x="43367" y="33551"/>
                </a:lnTo>
                <a:lnTo>
                  <a:pt x="47214" y="29834"/>
                </a:lnTo>
                <a:lnTo>
                  <a:pt x="54735" y="22387"/>
                </a:lnTo>
                <a:lnTo>
                  <a:pt x="56493" y="19687"/>
                </a:lnTo>
                <a:lnTo>
                  <a:pt x="57664" y="16935"/>
                </a:lnTo>
                <a:lnTo>
                  <a:pt x="58445" y="14148"/>
                </a:lnTo>
                <a:lnTo>
                  <a:pt x="58966" y="11337"/>
                </a:lnTo>
                <a:lnTo>
                  <a:pt x="59313" y="8511"/>
                </a:lnTo>
                <a:lnTo>
                  <a:pt x="59545" y="5674"/>
                </a:lnTo>
                <a:lnTo>
                  <a:pt x="58746" y="4735"/>
                </a:lnTo>
                <a:lnTo>
                  <a:pt x="57262" y="5062"/>
                </a:lnTo>
                <a:lnTo>
                  <a:pt x="55320" y="6232"/>
                </a:lnTo>
                <a:lnTo>
                  <a:pt x="53072" y="7012"/>
                </a:lnTo>
                <a:lnTo>
                  <a:pt x="50621" y="7533"/>
                </a:lnTo>
                <a:lnTo>
                  <a:pt x="48035" y="7879"/>
                </a:lnTo>
                <a:lnTo>
                  <a:pt x="45358" y="8111"/>
                </a:lnTo>
                <a:lnTo>
                  <a:pt x="42621" y="8265"/>
                </a:lnTo>
                <a:lnTo>
                  <a:pt x="39844" y="8368"/>
                </a:lnTo>
                <a:lnTo>
                  <a:pt x="37040" y="9388"/>
                </a:lnTo>
                <a:lnTo>
                  <a:pt x="34218" y="11022"/>
                </a:lnTo>
                <a:lnTo>
                  <a:pt x="31385" y="13063"/>
                </a:lnTo>
                <a:lnTo>
                  <a:pt x="27591" y="14424"/>
                </a:lnTo>
                <a:lnTo>
                  <a:pt x="23156" y="15331"/>
                </a:lnTo>
                <a:lnTo>
                  <a:pt x="18295" y="15936"/>
                </a:lnTo>
                <a:lnTo>
                  <a:pt x="15054" y="17291"/>
                </a:lnTo>
                <a:lnTo>
                  <a:pt x="12894" y="19148"/>
                </a:lnTo>
                <a:lnTo>
                  <a:pt x="11453" y="21338"/>
                </a:lnTo>
                <a:lnTo>
                  <a:pt x="9540" y="22798"/>
                </a:lnTo>
                <a:lnTo>
                  <a:pt x="7313" y="23771"/>
                </a:lnTo>
                <a:lnTo>
                  <a:pt x="2167" y="25141"/>
                </a:lnTo>
                <a:lnTo>
                  <a:pt x="0" y="3429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383"/>
          <p:cNvSpPr/>
          <p:nvPr/>
        </p:nvSpPr>
        <p:spPr>
          <a:xfrm>
            <a:off x="2294120" y="1954530"/>
            <a:ext cx="383358" cy="419910"/>
          </a:xfrm>
          <a:custGeom>
            <a:avLst/>
            <a:gdLst/>
            <a:ahLst/>
            <a:cxnLst/>
            <a:rect l="0" t="0" r="0" b="0"/>
            <a:pathLst>
              <a:path w="383358" h="419910">
                <a:moveTo>
                  <a:pt x="66174" y="0"/>
                </a:moveTo>
                <a:lnTo>
                  <a:pt x="70725" y="9101"/>
                </a:lnTo>
                <a:lnTo>
                  <a:pt x="72960" y="18650"/>
                </a:lnTo>
                <a:lnTo>
                  <a:pt x="73953" y="28291"/>
                </a:lnTo>
                <a:lnTo>
                  <a:pt x="74394" y="35751"/>
                </a:lnTo>
                <a:lnTo>
                  <a:pt x="72050" y="44782"/>
                </a:lnTo>
                <a:lnTo>
                  <a:pt x="70092" y="49857"/>
                </a:lnTo>
                <a:lnTo>
                  <a:pt x="68786" y="56098"/>
                </a:lnTo>
                <a:lnTo>
                  <a:pt x="67916" y="63116"/>
                </a:lnTo>
                <a:lnTo>
                  <a:pt x="67335" y="70652"/>
                </a:lnTo>
                <a:lnTo>
                  <a:pt x="65043" y="80439"/>
                </a:lnTo>
                <a:lnTo>
                  <a:pt x="61610" y="91726"/>
                </a:lnTo>
                <a:lnTo>
                  <a:pt x="57417" y="104013"/>
                </a:lnTo>
                <a:lnTo>
                  <a:pt x="53668" y="114109"/>
                </a:lnTo>
                <a:lnTo>
                  <a:pt x="50217" y="122745"/>
                </a:lnTo>
                <a:lnTo>
                  <a:pt x="46964" y="130408"/>
                </a:lnTo>
                <a:lnTo>
                  <a:pt x="43842" y="138373"/>
                </a:lnTo>
                <a:lnTo>
                  <a:pt x="37834" y="154844"/>
                </a:lnTo>
                <a:lnTo>
                  <a:pt x="19995" y="212038"/>
                </a:lnTo>
                <a:lnTo>
                  <a:pt x="14433" y="231846"/>
                </a:lnTo>
                <a:lnTo>
                  <a:pt x="9773" y="249814"/>
                </a:lnTo>
                <a:lnTo>
                  <a:pt x="5713" y="266555"/>
                </a:lnTo>
                <a:lnTo>
                  <a:pt x="3007" y="282478"/>
                </a:lnTo>
                <a:lnTo>
                  <a:pt x="1203" y="297856"/>
                </a:lnTo>
                <a:lnTo>
                  <a:pt x="0" y="312870"/>
                </a:lnTo>
                <a:lnTo>
                  <a:pt x="151" y="326690"/>
                </a:lnTo>
                <a:lnTo>
                  <a:pt x="1204" y="339713"/>
                </a:lnTo>
                <a:lnTo>
                  <a:pt x="3961" y="361486"/>
                </a:lnTo>
                <a:lnTo>
                  <a:pt x="5187" y="374338"/>
                </a:lnTo>
                <a:lnTo>
                  <a:pt x="7418" y="380051"/>
                </a:lnTo>
                <a:lnTo>
                  <a:pt x="14978" y="391479"/>
                </a:lnTo>
                <a:lnTo>
                  <a:pt x="19661" y="395288"/>
                </a:lnTo>
                <a:lnTo>
                  <a:pt x="24688" y="397828"/>
                </a:lnTo>
                <a:lnTo>
                  <a:pt x="34401" y="401602"/>
                </a:lnTo>
                <a:lnTo>
                  <a:pt x="41893" y="406454"/>
                </a:lnTo>
                <a:lnTo>
                  <a:pt x="53478" y="411786"/>
                </a:lnTo>
                <a:lnTo>
                  <a:pt x="60568" y="414541"/>
                </a:lnTo>
                <a:lnTo>
                  <a:pt x="68151" y="416378"/>
                </a:lnTo>
                <a:lnTo>
                  <a:pt x="76065" y="417603"/>
                </a:lnTo>
                <a:lnTo>
                  <a:pt x="84198" y="418419"/>
                </a:lnTo>
                <a:lnTo>
                  <a:pt x="92478" y="418963"/>
                </a:lnTo>
                <a:lnTo>
                  <a:pt x="100855" y="419326"/>
                </a:lnTo>
                <a:lnTo>
                  <a:pt x="109298" y="419568"/>
                </a:lnTo>
                <a:lnTo>
                  <a:pt x="148484" y="419909"/>
                </a:lnTo>
                <a:lnTo>
                  <a:pt x="161053" y="419004"/>
                </a:lnTo>
                <a:lnTo>
                  <a:pt x="172289" y="417448"/>
                </a:lnTo>
                <a:lnTo>
                  <a:pt x="195252" y="413180"/>
                </a:lnTo>
                <a:lnTo>
                  <a:pt x="224507" y="408108"/>
                </a:lnTo>
                <a:lnTo>
                  <a:pt x="242215" y="404469"/>
                </a:lnTo>
                <a:lnTo>
                  <a:pt x="282209" y="395346"/>
                </a:lnTo>
                <a:lnTo>
                  <a:pt x="298780" y="390247"/>
                </a:lnTo>
                <a:lnTo>
                  <a:pt x="312685" y="384942"/>
                </a:lnTo>
                <a:lnTo>
                  <a:pt x="336707" y="373967"/>
                </a:lnTo>
                <a:lnTo>
                  <a:pt x="383357" y="3514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384"/>
          <p:cNvSpPr/>
          <p:nvPr/>
        </p:nvSpPr>
        <p:spPr>
          <a:xfrm>
            <a:off x="2214562" y="2083117"/>
            <a:ext cx="385764" cy="77154"/>
          </a:xfrm>
          <a:custGeom>
            <a:avLst/>
            <a:gdLst/>
            <a:ahLst/>
            <a:cxnLst/>
            <a:rect l="0" t="0" r="0" b="0"/>
            <a:pathLst>
              <a:path w="385764" h="77154">
                <a:moveTo>
                  <a:pt x="0" y="77153"/>
                </a:moveTo>
                <a:lnTo>
                  <a:pt x="13652" y="68051"/>
                </a:lnTo>
                <a:lnTo>
                  <a:pt x="19579" y="65370"/>
                </a:lnTo>
                <a:lnTo>
                  <a:pt x="25435" y="63582"/>
                </a:lnTo>
                <a:lnTo>
                  <a:pt x="31244" y="62391"/>
                </a:lnTo>
                <a:lnTo>
                  <a:pt x="37022" y="60644"/>
                </a:lnTo>
                <a:lnTo>
                  <a:pt x="42779" y="58527"/>
                </a:lnTo>
                <a:lnTo>
                  <a:pt x="48522" y="56163"/>
                </a:lnTo>
                <a:lnTo>
                  <a:pt x="54255" y="54587"/>
                </a:lnTo>
                <a:lnTo>
                  <a:pt x="65706" y="52836"/>
                </a:lnTo>
                <a:lnTo>
                  <a:pt x="72379" y="52369"/>
                </a:lnTo>
                <a:lnTo>
                  <a:pt x="79685" y="52058"/>
                </a:lnTo>
                <a:lnTo>
                  <a:pt x="87413" y="51850"/>
                </a:lnTo>
                <a:lnTo>
                  <a:pt x="98280" y="50759"/>
                </a:lnTo>
                <a:lnTo>
                  <a:pt x="111240" y="49079"/>
                </a:lnTo>
                <a:lnTo>
                  <a:pt x="125595" y="47007"/>
                </a:lnTo>
                <a:lnTo>
                  <a:pt x="138023" y="44673"/>
                </a:lnTo>
                <a:lnTo>
                  <a:pt x="149165" y="42165"/>
                </a:lnTo>
                <a:lnTo>
                  <a:pt x="159451" y="39540"/>
                </a:lnTo>
                <a:lnTo>
                  <a:pt x="170118" y="37790"/>
                </a:lnTo>
                <a:lnTo>
                  <a:pt x="181040" y="36623"/>
                </a:lnTo>
                <a:lnTo>
                  <a:pt x="192131" y="35846"/>
                </a:lnTo>
                <a:lnTo>
                  <a:pt x="203334" y="34375"/>
                </a:lnTo>
                <a:lnTo>
                  <a:pt x="214614" y="32442"/>
                </a:lnTo>
                <a:lnTo>
                  <a:pt x="225943" y="30200"/>
                </a:lnTo>
                <a:lnTo>
                  <a:pt x="256312" y="25170"/>
                </a:lnTo>
                <a:lnTo>
                  <a:pt x="273744" y="22495"/>
                </a:lnTo>
                <a:lnTo>
                  <a:pt x="288224" y="19759"/>
                </a:lnTo>
                <a:lnTo>
                  <a:pt x="300734" y="16983"/>
                </a:lnTo>
                <a:lnTo>
                  <a:pt x="311932" y="14179"/>
                </a:lnTo>
                <a:lnTo>
                  <a:pt x="337074" y="8525"/>
                </a:lnTo>
                <a:lnTo>
                  <a:pt x="385763"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385"/>
          <p:cNvSpPr/>
          <p:nvPr/>
        </p:nvSpPr>
        <p:spPr>
          <a:xfrm>
            <a:off x="6655480" y="1791652"/>
            <a:ext cx="436836" cy="4380549"/>
          </a:xfrm>
          <a:custGeom>
            <a:avLst/>
            <a:gdLst/>
            <a:ahLst/>
            <a:cxnLst/>
            <a:rect l="0" t="0" r="0" b="0"/>
            <a:pathLst>
              <a:path w="436836" h="4380549">
                <a:moveTo>
                  <a:pt x="42500" y="4380548"/>
                </a:moveTo>
                <a:lnTo>
                  <a:pt x="42500" y="4366895"/>
                </a:lnTo>
                <a:lnTo>
                  <a:pt x="43452" y="4361921"/>
                </a:lnTo>
                <a:lnTo>
                  <a:pt x="47051" y="4353854"/>
                </a:lnTo>
                <a:lnTo>
                  <a:pt x="49881" y="4330305"/>
                </a:lnTo>
                <a:lnTo>
                  <a:pt x="48375" y="4207562"/>
                </a:lnTo>
                <a:lnTo>
                  <a:pt x="37382" y="4085600"/>
                </a:lnTo>
                <a:lnTo>
                  <a:pt x="31590" y="3960094"/>
                </a:lnTo>
                <a:lnTo>
                  <a:pt x="26586" y="3830347"/>
                </a:lnTo>
                <a:lnTo>
                  <a:pt x="20912" y="3705844"/>
                </a:lnTo>
                <a:lnTo>
                  <a:pt x="16646" y="3578795"/>
                </a:lnTo>
                <a:lnTo>
                  <a:pt x="9509" y="3375301"/>
                </a:lnTo>
                <a:lnTo>
                  <a:pt x="7514" y="3269485"/>
                </a:lnTo>
                <a:lnTo>
                  <a:pt x="2395" y="3150808"/>
                </a:lnTo>
                <a:lnTo>
                  <a:pt x="0" y="2849476"/>
                </a:lnTo>
                <a:lnTo>
                  <a:pt x="2339" y="2739952"/>
                </a:lnTo>
                <a:lnTo>
                  <a:pt x="6552" y="2638886"/>
                </a:lnTo>
                <a:lnTo>
                  <a:pt x="22885" y="2374766"/>
                </a:lnTo>
                <a:lnTo>
                  <a:pt x="29703" y="2281609"/>
                </a:lnTo>
                <a:lnTo>
                  <a:pt x="44523" y="2115870"/>
                </a:lnTo>
                <a:lnTo>
                  <a:pt x="56622" y="2017338"/>
                </a:lnTo>
                <a:lnTo>
                  <a:pt x="68184" y="1899097"/>
                </a:lnTo>
                <a:lnTo>
                  <a:pt x="80837" y="1803190"/>
                </a:lnTo>
                <a:lnTo>
                  <a:pt x="94091" y="1720453"/>
                </a:lnTo>
                <a:lnTo>
                  <a:pt x="108070" y="1620486"/>
                </a:lnTo>
                <a:lnTo>
                  <a:pt x="120228" y="1544605"/>
                </a:lnTo>
                <a:lnTo>
                  <a:pt x="135747" y="1458902"/>
                </a:lnTo>
                <a:lnTo>
                  <a:pt x="146173" y="1378651"/>
                </a:lnTo>
                <a:lnTo>
                  <a:pt x="156204" y="1296629"/>
                </a:lnTo>
                <a:lnTo>
                  <a:pt x="167206" y="1235933"/>
                </a:lnTo>
                <a:lnTo>
                  <a:pt x="179457" y="1176315"/>
                </a:lnTo>
                <a:lnTo>
                  <a:pt x="184332" y="1158124"/>
                </a:lnTo>
                <a:lnTo>
                  <a:pt x="196861" y="1064600"/>
                </a:lnTo>
                <a:lnTo>
                  <a:pt x="208493" y="1013778"/>
                </a:lnTo>
                <a:lnTo>
                  <a:pt x="233404" y="904679"/>
                </a:lnTo>
                <a:lnTo>
                  <a:pt x="244186" y="861185"/>
                </a:lnTo>
                <a:lnTo>
                  <a:pt x="263420" y="791776"/>
                </a:lnTo>
                <a:lnTo>
                  <a:pt x="272569" y="733869"/>
                </a:lnTo>
                <a:lnTo>
                  <a:pt x="278233" y="693179"/>
                </a:lnTo>
                <a:lnTo>
                  <a:pt x="291289" y="646449"/>
                </a:lnTo>
                <a:lnTo>
                  <a:pt x="302569" y="611669"/>
                </a:lnTo>
                <a:lnTo>
                  <a:pt x="315480" y="534404"/>
                </a:lnTo>
                <a:lnTo>
                  <a:pt x="328509" y="465286"/>
                </a:lnTo>
                <a:lnTo>
                  <a:pt x="338207" y="423011"/>
                </a:lnTo>
                <a:lnTo>
                  <a:pt x="348868" y="362948"/>
                </a:lnTo>
                <a:lnTo>
                  <a:pt x="362496" y="302598"/>
                </a:lnTo>
                <a:lnTo>
                  <a:pt x="375220" y="251645"/>
                </a:lnTo>
                <a:lnTo>
                  <a:pt x="390397" y="182622"/>
                </a:lnTo>
                <a:lnTo>
                  <a:pt x="402610" y="117141"/>
                </a:lnTo>
                <a:lnTo>
                  <a:pt x="411694" y="87698"/>
                </a:lnTo>
                <a:lnTo>
                  <a:pt x="422401" y="56465"/>
                </a:lnTo>
                <a:lnTo>
                  <a:pt x="432558" y="20223"/>
                </a:lnTo>
                <a:lnTo>
                  <a:pt x="43683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386"/>
          <p:cNvSpPr/>
          <p:nvPr/>
        </p:nvSpPr>
        <p:spPr>
          <a:xfrm>
            <a:off x="6998017" y="1774659"/>
            <a:ext cx="179593" cy="135267"/>
          </a:xfrm>
          <a:custGeom>
            <a:avLst/>
            <a:gdLst/>
            <a:ahLst/>
            <a:cxnLst/>
            <a:rect l="0" t="0" r="0" b="0"/>
            <a:pathLst>
              <a:path w="179593" h="135267">
                <a:moveTo>
                  <a:pt x="0" y="85573"/>
                </a:moveTo>
                <a:lnTo>
                  <a:pt x="0" y="112267"/>
                </a:lnTo>
                <a:lnTo>
                  <a:pt x="953" y="115751"/>
                </a:lnTo>
                <a:lnTo>
                  <a:pt x="2540" y="119027"/>
                </a:lnTo>
                <a:lnTo>
                  <a:pt x="4551" y="122163"/>
                </a:lnTo>
                <a:lnTo>
                  <a:pt x="7797" y="125206"/>
                </a:lnTo>
                <a:lnTo>
                  <a:pt x="11865" y="128188"/>
                </a:lnTo>
                <a:lnTo>
                  <a:pt x="16482" y="131128"/>
                </a:lnTo>
                <a:lnTo>
                  <a:pt x="20514" y="133088"/>
                </a:lnTo>
                <a:lnTo>
                  <a:pt x="24153" y="134395"/>
                </a:lnTo>
                <a:lnTo>
                  <a:pt x="27532" y="135266"/>
                </a:lnTo>
                <a:lnTo>
                  <a:pt x="32643" y="134894"/>
                </a:lnTo>
                <a:lnTo>
                  <a:pt x="38906" y="133694"/>
                </a:lnTo>
                <a:lnTo>
                  <a:pt x="45940" y="131941"/>
                </a:lnTo>
                <a:lnTo>
                  <a:pt x="52534" y="130772"/>
                </a:lnTo>
                <a:lnTo>
                  <a:pt x="58835" y="129994"/>
                </a:lnTo>
                <a:lnTo>
                  <a:pt x="64941" y="129474"/>
                </a:lnTo>
                <a:lnTo>
                  <a:pt x="69964" y="128176"/>
                </a:lnTo>
                <a:lnTo>
                  <a:pt x="74266" y="126357"/>
                </a:lnTo>
                <a:lnTo>
                  <a:pt x="78085" y="124192"/>
                </a:lnTo>
                <a:lnTo>
                  <a:pt x="87410" y="119247"/>
                </a:lnTo>
                <a:lnTo>
                  <a:pt x="92563" y="116595"/>
                </a:lnTo>
                <a:lnTo>
                  <a:pt x="98856" y="113874"/>
                </a:lnTo>
                <a:lnTo>
                  <a:pt x="105909" y="111108"/>
                </a:lnTo>
                <a:lnTo>
                  <a:pt x="113469" y="108311"/>
                </a:lnTo>
                <a:lnTo>
                  <a:pt x="122318" y="103589"/>
                </a:lnTo>
                <a:lnTo>
                  <a:pt x="132028" y="97584"/>
                </a:lnTo>
                <a:lnTo>
                  <a:pt x="142311" y="90723"/>
                </a:lnTo>
                <a:lnTo>
                  <a:pt x="150119" y="85196"/>
                </a:lnTo>
                <a:lnTo>
                  <a:pt x="156277" y="80559"/>
                </a:lnTo>
                <a:lnTo>
                  <a:pt x="161335" y="76516"/>
                </a:lnTo>
                <a:lnTo>
                  <a:pt x="164707" y="71915"/>
                </a:lnTo>
                <a:lnTo>
                  <a:pt x="166954" y="66943"/>
                </a:lnTo>
                <a:lnTo>
                  <a:pt x="168453" y="61723"/>
                </a:lnTo>
                <a:lnTo>
                  <a:pt x="170405" y="57290"/>
                </a:lnTo>
                <a:lnTo>
                  <a:pt x="172658" y="53383"/>
                </a:lnTo>
                <a:lnTo>
                  <a:pt x="175113" y="49825"/>
                </a:lnTo>
                <a:lnTo>
                  <a:pt x="176750" y="45549"/>
                </a:lnTo>
                <a:lnTo>
                  <a:pt x="177841" y="40793"/>
                </a:lnTo>
                <a:lnTo>
                  <a:pt x="178568" y="35717"/>
                </a:lnTo>
                <a:lnTo>
                  <a:pt x="179052" y="31381"/>
                </a:lnTo>
                <a:lnTo>
                  <a:pt x="179376" y="27537"/>
                </a:lnTo>
                <a:lnTo>
                  <a:pt x="179592" y="24023"/>
                </a:lnTo>
                <a:lnTo>
                  <a:pt x="177831" y="20727"/>
                </a:lnTo>
                <a:lnTo>
                  <a:pt x="174751" y="17577"/>
                </a:lnTo>
                <a:lnTo>
                  <a:pt x="170793" y="14525"/>
                </a:lnTo>
                <a:lnTo>
                  <a:pt x="166250" y="11538"/>
                </a:lnTo>
                <a:lnTo>
                  <a:pt x="161316" y="8594"/>
                </a:lnTo>
                <a:lnTo>
                  <a:pt x="156122" y="5679"/>
                </a:lnTo>
                <a:lnTo>
                  <a:pt x="151706" y="3735"/>
                </a:lnTo>
                <a:lnTo>
                  <a:pt x="147810" y="2439"/>
                </a:lnTo>
                <a:lnTo>
                  <a:pt x="144260" y="1575"/>
                </a:lnTo>
                <a:lnTo>
                  <a:pt x="139988" y="1000"/>
                </a:lnTo>
                <a:lnTo>
                  <a:pt x="135235" y="616"/>
                </a:lnTo>
                <a:lnTo>
                  <a:pt x="130162" y="360"/>
                </a:lnTo>
                <a:lnTo>
                  <a:pt x="114365" y="76"/>
                </a:lnTo>
                <a:lnTo>
                  <a:pt x="104819" y="0"/>
                </a:lnTo>
                <a:lnTo>
                  <a:pt x="96549" y="902"/>
                </a:lnTo>
                <a:lnTo>
                  <a:pt x="89131" y="2455"/>
                </a:lnTo>
                <a:lnTo>
                  <a:pt x="82281" y="4444"/>
                </a:lnTo>
                <a:lnTo>
                  <a:pt x="76762" y="5769"/>
                </a:lnTo>
                <a:lnTo>
                  <a:pt x="72129" y="6653"/>
                </a:lnTo>
                <a:lnTo>
                  <a:pt x="68088" y="7242"/>
                </a:lnTo>
                <a:lnTo>
                  <a:pt x="65395" y="8588"/>
                </a:lnTo>
                <a:lnTo>
                  <a:pt x="63600" y="10437"/>
                </a:lnTo>
                <a:lnTo>
                  <a:pt x="62402" y="12622"/>
                </a:lnTo>
                <a:lnTo>
                  <a:pt x="61604" y="15032"/>
                </a:lnTo>
                <a:lnTo>
                  <a:pt x="61072" y="17590"/>
                </a:lnTo>
                <a:lnTo>
                  <a:pt x="60717" y="20249"/>
                </a:lnTo>
                <a:lnTo>
                  <a:pt x="59528" y="22974"/>
                </a:lnTo>
                <a:lnTo>
                  <a:pt x="57783" y="25742"/>
                </a:lnTo>
                <a:lnTo>
                  <a:pt x="55667" y="28541"/>
                </a:lnTo>
                <a:lnTo>
                  <a:pt x="53303" y="32312"/>
                </a:lnTo>
                <a:lnTo>
                  <a:pt x="50776" y="36731"/>
                </a:lnTo>
                <a:lnTo>
                  <a:pt x="48138" y="41581"/>
                </a:lnTo>
                <a:lnTo>
                  <a:pt x="47332" y="47673"/>
                </a:lnTo>
                <a:lnTo>
                  <a:pt x="47747" y="54591"/>
                </a:lnTo>
                <a:lnTo>
                  <a:pt x="48976" y="62061"/>
                </a:lnTo>
                <a:lnTo>
                  <a:pt x="50748" y="67993"/>
                </a:lnTo>
                <a:lnTo>
                  <a:pt x="52882" y="72901"/>
                </a:lnTo>
                <a:lnTo>
                  <a:pt x="55257" y="77125"/>
                </a:lnTo>
                <a:lnTo>
                  <a:pt x="57793" y="80894"/>
                </a:lnTo>
                <a:lnTo>
                  <a:pt x="60437" y="84358"/>
                </a:lnTo>
                <a:lnTo>
                  <a:pt x="63151" y="87621"/>
                </a:lnTo>
                <a:lnTo>
                  <a:pt x="66865" y="90748"/>
                </a:lnTo>
                <a:lnTo>
                  <a:pt x="71247" y="93786"/>
                </a:lnTo>
                <a:lnTo>
                  <a:pt x="76073" y="96763"/>
                </a:lnTo>
                <a:lnTo>
                  <a:pt x="80243" y="98748"/>
                </a:lnTo>
                <a:lnTo>
                  <a:pt x="83975" y="100071"/>
                </a:lnTo>
                <a:lnTo>
                  <a:pt x="87416" y="100954"/>
                </a:lnTo>
                <a:lnTo>
                  <a:pt x="91615" y="100589"/>
                </a:lnTo>
                <a:lnTo>
                  <a:pt x="96319" y="99394"/>
                </a:lnTo>
                <a:lnTo>
                  <a:pt x="101360" y="97644"/>
                </a:lnTo>
                <a:lnTo>
                  <a:pt x="104720" y="95526"/>
                </a:lnTo>
                <a:lnTo>
                  <a:pt x="106962" y="93161"/>
                </a:lnTo>
                <a:lnTo>
                  <a:pt x="108456" y="90631"/>
                </a:lnTo>
                <a:lnTo>
                  <a:pt x="110404" y="88945"/>
                </a:lnTo>
                <a:lnTo>
                  <a:pt x="112655" y="87821"/>
                </a:lnTo>
                <a:lnTo>
                  <a:pt x="115108" y="87072"/>
                </a:lnTo>
                <a:lnTo>
                  <a:pt x="116744" y="85620"/>
                </a:lnTo>
                <a:lnTo>
                  <a:pt x="117834" y="83699"/>
                </a:lnTo>
                <a:lnTo>
                  <a:pt x="118561" y="81466"/>
                </a:lnTo>
                <a:lnTo>
                  <a:pt x="119998" y="79025"/>
                </a:lnTo>
                <a:lnTo>
                  <a:pt x="121909" y="76445"/>
                </a:lnTo>
                <a:lnTo>
                  <a:pt x="124135" y="73773"/>
                </a:lnTo>
                <a:lnTo>
                  <a:pt x="125619" y="69134"/>
                </a:lnTo>
                <a:lnTo>
                  <a:pt x="126609" y="63184"/>
                </a:lnTo>
                <a:lnTo>
                  <a:pt x="127269" y="56359"/>
                </a:lnTo>
                <a:lnTo>
                  <a:pt x="127709" y="50857"/>
                </a:lnTo>
                <a:lnTo>
                  <a:pt x="128002" y="46237"/>
                </a:lnTo>
                <a:lnTo>
                  <a:pt x="128196" y="42204"/>
                </a:lnTo>
                <a:lnTo>
                  <a:pt x="127375" y="37610"/>
                </a:lnTo>
                <a:lnTo>
                  <a:pt x="125874" y="32643"/>
                </a:lnTo>
                <a:lnTo>
                  <a:pt x="123921" y="27426"/>
                </a:lnTo>
                <a:lnTo>
                  <a:pt x="120714" y="22996"/>
                </a:lnTo>
                <a:lnTo>
                  <a:pt x="116671" y="19090"/>
                </a:lnTo>
                <a:lnTo>
                  <a:pt x="105596" y="10528"/>
                </a:lnTo>
                <a:lnTo>
                  <a:pt x="103735" y="9826"/>
                </a:lnTo>
                <a:lnTo>
                  <a:pt x="99127" y="9045"/>
                </a:lnTo>
                <a:lnTo>
                  <a:pt x="93904" y="8698"/>
                </a:lnTo>
                <a:lnTo>
                  <a:pt x="88407" y="8544"/>
                </a:lnTo>
                <a:lnTo>
                  <a:pt x="82791" y="8475"/>
                </a:lnTo>
                <a:lnTo>
                  <a:pt x="77101" y="9410"/>
                </a:lnTo>
                <a:lnTo>
                  <a:pt x="69498" y="10985"/>
                </a:lnTo>
                <a:lnTo>
                  <a:pt x="60620" y="12988"/>
                </a:lnTo>
                <a:lnTo>
                  <a:pt x="53748" y="15275"/>
                </a:lnTo>
                <a:lnTo>
                  <a:pt x="48214" y="17753"/>
                </a:lnTo>
                <a:lnTo>
                  <a:pt x="43573" y="20357"/>
                </a:lnTo>
                <a:lnTo>
                  <a:pt x="40478" y="23046"/>
                </a:lnTo>
                <a:lnTo>
                  <a:pt x="38416" y="25791"/>
                </a:lnTo>
                <a:lnTo>
                  <a:pt x="30555" y="41591"/>
                </a:lnTo>
                <a:lnTo>
                  <a:pt x="28942" y="45774"/>
                </a:lnTo>
                <a:lnTo>
                  <a:pt x="27868" y="49515"/>
                </a:lnTo>
                <a:lnTo>
                  <a:pt x="27151" y="52962"/>
                </a:lnTo>
                <a:lnTo>
                  <a:pt x="26673" y="56212"/>
                </a:lnTo>
                <a:lnTo>
                  <a:pt x="26355" y="59332"/>
                </a:lnTo>
                <a:lnTo>
                  <a:pt x="26142" y="62364"/>
                </a:lnTo>
                <a:lnTo>
                  <a:pt x="26000" y="65338"/>
                </a:lnTo>
                <a:lnTo>
                  <a:pt x="25844" y="71182"/>
                </a:lnTo>
                <a:lnTo>
                  <a:pt x="26754" y="75979"/>
                </a:lnTo>
                <a:lnTo>
                  <a:pt x="28314" y="82035"/>
                </a:lnTo>
                <a:lnTo>
                  <a:pt x="30305" y="88929"/>
                </a:lnTo>
                <a:lnTo>
                  <a:pt x="32587" y="93525"/>
                </a:lnTo>
                <a:lnTo>
                  <a:pt x="35059" y="96590"/>
                </a:lnTo>
                <a:lnTo>
                  <a:pt x="37661" y="98632"/>
                </a:lnTo>
                <a:lnTo>
                  <a:pt x="41299" y="100947"/>
                </a:lnTo>
                <a:lnTo>
                  <a:pt x="45630" y="103442"/>
                </a:lnTo>
                <a:lnTo>
                  <a:pt x="50423" y="106058"/>
                </a:lnTo>
                <a:lnTo>
                  <a:pt x="54570" y="107803"/>
                </a:lnTo>
                <a:lnTo>
                  <a:pt x="58287" y="108965"/>
                </a:lnTo>
                <a:lnTo>
                  <a:pt x="61718" y="109740"/>
                </a:lnTo>
                <a:lnTo>
                  <a:pt x="65910" y="110257"/>
                </a:lnTo>
                <a:lnTo>
                  <a:pt x="70611" y="110602"/>
                </a:lnTo>
                <a:lnTo>
                  <a:pt x="75648" y="110831"/>
                </a:lnTo>
                <a:lnTo>
                  <a:pt x="79960" y="110032"/>
                </a:lnTo>
                <a:lnTo>
                  <a:pt x="83787" y="108546"/>
                </a:lnTo>
                <a:lnTo>
                  <a:pt x="92221" y="103869"/>
                </a:lnTo>
                <a:lnTo>
                  <a:pt x="93866" y="101581"/>
                </a:lnTo>
                <a:lnTo>
                  <a:pt x="95915" y="98150"/>
                </a:lnTo>
                <a:lnTo>
                  <a:pt x="98233" y="93957"/>
                </a:lnTo>
                <a:lnTo>
                  <a:pt x="103349" y="84219"/>
                </a:lnTo>
                <a:lnTo>
                  <a:pt x="106047" y="78956"/>
                </a:lnTo>
                <a:lnTo>
                  <a:pt x="106893" y="70684"/>
                </a:lnTo>
                <a:lnTo>
                  <a:pt x="106505" y="60407"/>
                </a:lnTo>
                <a:lnTo>
                  <a:pt x="105293" y="48793"/>
                </a:lnTo>
                <a:lnTo>
                  <a:pt x="103533" y="40098"/>
                </a:lnTo>
                <a:lnTo>
                  <a:pt x="101407" y="33349"/>
                </a:lnTo>
                <a:lnTo>
                  <a:pt x="99037" y="27897"/>
                </a:lnTo>
                <a:lnTo>
                  <a:pt x="96505" y="23310"/>
                </a:lnTo>
                <a:lnTo>
                  <a:pt x="93864" y="19299"/>
                </a:lnTo>
                <a:lnTo>
                  <a:pt x="91151" y="15673"/>
                </a:lnTo>
                <a:lnTo>
                  <a:pt x="88389" y="13256"/>
                </a:lnTo>
                <a:lnTo>
                  <a:pt x="85597" y="11644"/>
                </a:lnTo>
                <a:lnTo>
                  <a:pt x="82782" y="10569"/>
                </a:lnTo>
                <a:lnTo>
                  <a:pt x="79001" y="9853"/>
                </a:lnTo>
                <a:lnTo>
                  <a:pt x="74575" y="9376"/>
                </a:lnTo>
                <a:lnTo>
                  <a:pt x="69719" y="9057"/>
                </a:lnTo>
                <a:lnTo>
                  <a:pt x="65530" y="10750"/>
                </a:lnTo>
                <a:lnTo>
                  <a:pt x="61784" y="13784"/>
                </a:lnTo>
                <a:lnTo>
                  <a:pt x="58334" y="17711"/>
                </a:lnTo>
                <a:lnTo>
                  <a:pt x="54130" y="22234"/>
                </a:lnTo>
                <a:lnTo>
                  <a:pt x="49421" y="27155"/>
                </a:lnTo>
                <a:lnTo>
                  <a:pt x="8573" y="6842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387"/>
          <p:cNvSpPr/>
          <p:nvPr/>
        </p:nvSpPr>
        <p:spPr>
          <a:xfrm>
            <a:off x="6629445" y="6077902"/>
            <a:ext cx="128332" cy="127579"/>
          </a:xfrm>
          <a:custGeom>
            <a:avLst/>
            <a:gdLst/>
            <a:ahLst/>
            <a:cxnLst/>
            <a:rect l="0" t="0" r="0" b="0"/>
            <a:pathLst>
              <a:path w="128332" h="127579">
                <a:moveTo>
                  <a:pt x="8527" y="25718"/>
                </a:moveTo>
                <a:lnTo>
                  <a:pt x="8527" y="63190"/>
                </a:lnTo>
                <a:lnTo>
                  <a:pt x="9480" y="69749"/>
                </a:lnTo>
                <a:lnTo>
                  <a:pt x="11067" y="76027"/>
                </a:lnTo>
                <a:lnTo>
                  <a:pt x="13078" y="82118"/>
                </a:lnTo>
                <a:lnTo>
                  <a:pt x="17276" y="88082"/>
                </a:lnTo>
                <a:lnTo>
                  <a:pt x="22932" y="93964"/>
                </a:lnTo>
                <a:lnTo>
                  <a:pt x="29560" y="99791"/>
                </a:lnTo>
                <a:lnTo>
                  <a:pt x="42005" y="111344"/>
                </a:lnTo>
                <a:lnTo>
                  <a:pt x="47991" y="117092"/>
                </a:lnTo>
                <a:lnTo>
                  <a:pt x="53886" y="120924"/>
                </a:lnTo>
                <a:lnTo>
                  <a:pt x="59722" y="123478"/>
                </a:lnTo>
                <a:lnTo>
                  <a:pt x="65516" y="125181"/>
                </a:lnTo>
                <a:lnTo>
                  <a:pt x="70333" y="126317"/>
                </a:lnTo>
                <a:lnTo>
                  <a:pt x="74496" y="127074"/>
                </a:lnTo>
                <a:lnTo>
                  <a:pt x="78224" y="127578"/>
                </a:lnTo>
                <a:lnTo>
                  <a:pt x="82614" y="126963"/>
                </a:lnTo>
                <a:lnTo>
                  <a:pt x="87446" y="125599"/>
                </a:lnTo>
                <a:lnTo>
                  <a:pt x="92572" y="123738"/>
                </a:lnTo>
                <a:lnTo>
                  <a:pt x="96942" y="121545"/>
                </a:lnTo>
                <a:lnTo>
                  <a:pt x="100808" y="119130"/>
                </a:lnTo>
                <a:lnTo>
                  <a:pt x="104338" y="116567"/>
                </a:lnTo>
                <a:lnTo>
                  <a:pt x="106691" y="113906"/>
                </a:lnTo>
                <a:lnTo>
                  <a:pt x="108260" y="111181"/>
                </a:lnTo>
                <a:lnTo>
                  <a:pt x="109305" y="108411"/>
                </a:lnTo>
                <a:lnTo>
                  <a:pt x="110003" y="105611"/>
                </a:lnTo>
                <a:lnTo>
                  <a:pt x="110467" y="102793"/>
                </a:lnTo>
                <a:lnTo>
                  <a:pt x="110777" y="99961"/>
                </a:lnTo>
                <a:lnTo>
                  <a:pt x="110983" y="97121"/>
                </a:lnTo>
                <a:lnTo>
                  <a:pt x="111122" y="94275"/>
                </a:lnTo>
                <a:lnTo>
                  <a:pt x="111214" y="91425"/>
                </a:lnTo>
                <a:lnTo>
                  <a:pt x="110322" y="86667"/>
                </a:lnTo>
                <a:lnTo>
                  <a:pt x="108776" y="80638"/>
                </a:lnTo>
                <a:lnTo>
                  <a:pt x="106791" y="73762"/>
                </a:lnTo>
                <a:lnTo>
                  <a:pt x="103564" y="65367"/>
                </a:lnTo>
                <a:lnTo>
                  <a:pt x="99508" y="55960"/>
                </a:lnTo>
                <a:lnTo>
                  <a:pt x="94899" y="45880"/>
                </a:lnTo>
                <a:lnTo>
                  <a:pt x="88968" y="37254"/>
                </a:lnTo>
                <a:lnTo>
                  <a:pt x="82157" y="29598"/>
                </a:lnTo>
                <a:lnTo>
                  <a:pt x="74758" y="22590"/>
                </a:lnTo>
                <a:lnTo>
                  <a:pt x="67922" y="16965"/>
                </a:lnTo>
                <a:lnTo>
                  <a:pt x="61458" y="12262"/>
                </a:lnTo>
                <a:lnTo>
                  <a:pt x="55245" y="8175"/>
                </a:lnTo>
                <a:lnTo>
                  <a:pt x="49197" y="5450"/>
                </a:lnTo>
                <a:lnTo>
                  <a:pt x="43260" y="3633"/>
                </a:lnTo>
                <a:lnTo>
                  <a:pt x="37397" y="2422"/>
                </a:lnTo>
                <a:lnTo>
                  <a:pt x="32537" y="2567"/>
                </a:lnTo>
                <a:lnTo>
                  <a:pt x="28343" y="3617"/>
                </a:lnTo>
                <a:lnTo>
                  <a:pt x="24596" y="5268"/>
                </a:lnTo>
                <a:lnTo>
                  <a:pt x="21145" y="7323"/>
                </a:lnTo>
                <a:lnTo>
                  <a:pt x="17891" y="9644"/>
                </a:lnTo>
                <a:lnTo>
                  <a:pt x="14770" y="12145"/>
                </a:lnTo>
                <a:lnTo>
                  <a:pt x="11737" y="14764"/>
                </a:lnTo>
                <a:lnTo>
                  <a:pt x="8762" y="17463"/>
                </a:lnTo>
                <a:lnTo>
                  <a:pt x="5825" y="20214"/>
                </a:lnTo>
                <a:lnTo>
                  <a:pt x="3869" y="23001"/>
                </a:lnTo>
                <a:lnTo>
                  <a:pt x="2564" y="25812"/>
                </a:lnTo>
                <a:lnTo>
                  <a:pt x="1694" y="28638"/>
                </a:lnTo>
                <a:lnTo>
                  <a:pt x="1114" y="31475"/>
                </a:lnTo>
                <a:lnTo>
                  <a:pt x="728" y="34318"/>
                </a:lnTo>
                <a:lnTo>
                  <a:pt x="471" y="37166"/>
                </a:lnTo>
                <a:lnTo>
                  <a:pt x="298" y="40017"/>
                </a:lnTo>
                <a:lnTo>
                  <a:pt x="107" y="45726"/>
                </a:lnTo>
                <a:lnTo>
                  <a:pt x="0" y="54294"/>
                </a:lnTo>
                <a:lnTo>
                  <a:pt x="937" y="59056"/>
                </a:lnTo>
                <a:lnTo>
                  <a:pt x="2515" y="65089"/>
                </a:lnTo>
                <a:lnTo>
                  <a:pt x="4519" y="71967"/>
                </a:lnTo>
                <a:lnTo>
                  <a:pt x="6808" y="77506"/>
                </a:lnTo>
                <a:lnTo>
                  <a:pt x="9286" y="82151"/>
                </a:lnTo>
                <a:lnTo>
                  <a:pt x="11890" y="86200"/>
                </a:lnTo>
                <a:lnTo>
                  <a:pt x="15532" y="89851"/>
                </a:lnTo>
                <a:lnTo>
                  <a:pt x="19864" y="93239"/>
                </a:lnTo>
                <a:lnTo>
                  <a:pt x="24658" y="96449"/>
                </a:lnTo>
                <a:lnTo>
                  <a:pt x="29758" y="99542"/>
                </a:lnTo>
                <a:lnTo>
                  <a:pt x="35064" y="102556"/>
                </a:lnTo>
                <a:lnTo>
                  <a:pt x="46039" y="108445"/>
                </a:lnTo>
                <a:lnTo>
                  <a:pt x="57267" y="114238"/>
                </a:lnTo>
                <a:lnTo>
                  <a:pt x="61975" y="116164"/>
                </a:lnTo>
                <a:lnTo>
                  <a:pt x="66067" y="117448"/>
                </a:lnTo>
                <a:lnTo>
                  <a:pt x="69747" y="118304"/>
                </a:lnTo>
                <a:lnTo>
                  <a:pt x="73152" y="118874"/>
                </a:lnTo>
                <a:lnTo>
                  <a:pt x="76375" y="119255"/>
                </a:lnTo>
                <a:lnTo>
                  <a:pt x="79478" y="119508"/>
                </a:lnTo>
                <a:lnTo>
                  <a:pt x="82498" y="119677"/>
                </a:lnTo>
                <a:lnTo>
                  <a:pt x="88393" y="119865"/>
                </a:lnTo>
                <a:lnTo>
                  <a:pt x="93204" y="118962"/>
                </a:lnTo>
                <a:lnTo>
                  <a:pt x="99268" y="117408"/>
                </a:lnTo>
                <a:lnTo>
                  <a:pt x="106168" y="115419"/>
                </a:lnTo>
                <a:lnTo>
                  <a:pt x="111721" y="113142"/>
                </a:lnTo>
                <a:lnTo>
                  <a:pt x="116376" y="110670"/>
                </a:lnTo>
                <a:lnTo>
                  <a:pt x="126139" y="104411"/>
                </a:lnTo>
                <a:lnTo>
                  <a:pt x="126940" y="102945"/>
                </a:lnTo>
                <a:lnTo>
                  <a:pt x="127474" y="101015"/>
                </a:lnTo>
                <a:lnTo>
                  <a:pt x="127830" y="98776"/>
                </a:lnTo>
                <a:lnTo>
                  <a:pt x="128068" y="94426"/>
                </a:lnTo>
                <a:lnTo>
                  <a:pt x="128331" y="81972"/>
                </a:lnTo>
                <a:lnTo>
                  <a:pt x="126496" y="74651"/>
                </a:lnTo>
                <a:lnTo>
                  <a:pt x="123369" y="66912"/>
                </a:lnTo>
                <a:lnTo>
                  <a:pt x="119377" y="58896"/>
                </a:lnTo>
                <a:lnTo>
                  <a:pt x="115765" y="52599"/>
                </a:lnTo>
                <a:lnTo>
                  <a:pt x="112404" y="47449"/>
                </a:lnTo>
                <a:lnTo>
                  <a:pt x="109211" y="43063"/>
                </a:lnTo>
                <a:lnTo>
                  <a:pt x="105177" y="38233"/>
                </a:lnTo>
                <a:lnTo>
                  <a:pt x="100583" y="33109"/>
                </a:lnTo>
                <a:lnTo>
                  <a:pt x="95615" y="27788"/>
                </a:lnTo>
                <a:lnTo>
                  <a:pt x="88493" y="23288"/>
                </a:lnTo>
                <a:lnTo>
                  <a:pt x="79936" y="19335"/>
                </a:lnTo>
                <a:lnTo>
                  <a:pt x="70420" y="15748"/>
                </a:lnTo>
                <a:lnTo>
                  <a:pt x="63124" y="14309"/>
                </a:lnTo>
                <a:lnTo>
                  <a:pt x="57308" y="14301"/>
                </a:lnTo>
                <a:lnTo>
                  <a:pt x="45680" y="16584"/>
                </a:lnTo>
                <a:lnTo>
                  <a:pt x="44725" y="17723"/>
                </a:lnTo>
                <a:lnTo>
                  <a:pt x="44090" y="19436"/>
                </a:lnTo>
                <a:lnTo>
                  <a:pt x="43665" y="21530"/>
                </a:lnTo>
                <a:lnTo>
                  <a:pt x="43383" y="24831"/>
                </a:lnTo>
                <a:lnTo>
                  <a:pt x="43194" y="28936"/>
                </a:lnTo>
                <a:lnTo>
                  <a:pt x="43069" y="33578"/>
                </a:lnTo>
                <a:lnTo>
                  <a:pt x="43937" y="38578"/>
                </a:lnTo>
                <a:lnTo>
                  <a:pt x="45469" y="43816"/>
                </a:lnTo>
                <a:lnTo>
                  <a:pt x="47442" y="49213"/>
                </a:lnTo>
                <a:lnTo>
                  <a:pt x="49710" y="52812"/>
                </a:lnTo>
                <a:lnTo>
                  <a:pt x="52175" y="55210"/>
                </a:lnTo>
                <a:lnTo>
                  <a:pt x="54771" y="56809"/>
                </a:lnTo>
                <a:lnTo>
                  <a:pt x="57453" y="57875"/>
                </a:lnTo>
                <a:lnTo>
                  <a:pt x="60195" y="58586"/>
                </a:lnTo>
                <a:lnTo>
                  <a:pt x="62975" y="59060"/>
                </a:lnTo>
                <a:lnTo>
                  <a:pt x="64828" y="57471"/>
                </a:lnTo>
                <a:lnTo>
                  <a:pt x="66064" y="54507"/>
                </a:lnTo>
                <a:lnTo>
                  <a:pt x="66888" y="50625"/>
                </a:lnTo>
                <a:lnTo>
                  <a:pt x="66484" y="46133"/>
                </a:lnTo>
                <a:lnTo>
                  <a:pt x="65262" y="41233"/>
                </a:lnTo>
                <a:lnTo>
                  <a:pt x="63496" y="36061"/>
                </a:lnTo>
                <a:lnTo>
                  <a:pt x="62318" y="30708"/>
                </a:lnTo>
                <a:lnTo>
                  <a:pt x="61533" y="25235"/>
                </a:lnTo>
                <a:lnTo>
                  <a:pt x="59962"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388"/>
          <p:cNvSpPr/>
          <p:nvPr/>
        </p:nvSpPr>
        <p:spPr>
          <a:xfrm>
            <a:off x="6157912" y="4123372"/>
            <a:ext cx="351473" cy="102871"/>
          </a:xfrm>
          <a:custGeom>
            <a:avLst/>
            <a:gdLst/>
            <a:ahLst/>
            <a:cxnLst/>
            <a:rect l="0" t="0" r="0" b="0"/>
            <a:pathLst>
              <a:path w="351473" h="102871">
                <a:moveTo>
                  <a:pt x="0" y="0"/>
                </a:moveTo>
                <a:lnTo>
                  <a:pt x="13653" y="4551"/>
                </a:lnTo>
                <a:lnTo>
                  <a:pt x="19579" y="6844"/>
                </a:lnTo>
                <a:lnTo>
                  <a:pt x="25436" y="9325"/>
                </a:lnTo>
                <a:lnTo>
                  <a:pt x="31244" y="11932"/>
                </a:lnTo>
                <a:lnTo>
                  <a:pt x="37022" y="13670"/>
                </a:lnTo>
                <a:lnTo>
                  <a:pt x="42779" y="14828"/>
                </a:lnTo>
                <a:lnTo>
                  <a:pt x="48522" y="15600"/>
                </a:lnTo>
                <a:lnTo>
                  <a:pt x="59018" y="18973"/>
                </a:lnTo>
                <a:lnTo>
                  <a:pt x="72683" y="24079"/>
                </a:lnTo>
                <a:lnTo>
                  <a:pt x="101836" y="35467"/>
                </a:lnTo>
                <a:lnTo>
                  <a:pt x="124318" y="43703"/>
                </a:lnTo>
                <a:lnTo>
                  <a:pt x="153040" y="53695"/>
                </a:lnTo>
                <a:lnTo>
                  <a:pt x="206953" y="71790"/>
                </a:lnTo>
                <a:lnTo>
                  <a:pt x="226551" y="77387"/>
                </a:lnTo>
                <a:lnTo>
                  <a:pt x="245331" y="82072"/>
                </a:lnTo>
                <a:lnTo>
                  <a:pt x="293989" y="93215"/>
                </a:lnTo>
                <a:lnTo>
                  <a:pt x="307435" y="96433"/>
                </a:lnTo>
                <a:lnTo>
                  <a:pt x="318304" y="98579"/>
                </a:lnTo>
                <a:lnTo>
                  <a:pt x="327456" y="100009"/>
                </a:lnTo>
                <a:lnTo>
                  <a:pt x="351472" y="10287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389"/>
          <p:cNvSpPr/>
          <p:nvPr/>
        </p:nvSpPr>
        <p:spPr>
          <a:xfrm>
            <a:off x="6228231" y="3926394"/>
            <a:ext cx="289172" cy="187905"/>
          </a:xfrm>
          <a:custGeom>
            <a:avLst/>
            <a:gdLst/>
            <a:ahLst/>
            <a:cxnLst/>
            <a:rect l="0" t="0" r="0" b="0"/>
            <a:pathLst>
              <a:path w="289172" h="187905">
                <a:moveTo>
                  <a:pt x="6834" y="94108"/>
                </a:moveTo>
                <a:lnTo>
                  <a:pt x="6834" y="98659"/>
                </a:lnTo>
                <a:lnTo>
                  <a:pt x="7786" y="100952"/>
                </a:lnTo>
                <a:lnTo>
                  <a:pt x="11385" y="106040"/>
                </a:lnTo>
                <a:lnTo>
                  <a:pt x="16158" y="111476"/>
                </a:lnTo>
                <a:lnTo>
                  <a:pt x="18765" y="114259"/>
                </a:lnTo>
                <a:lnTo>
                  <a:pt x="21456" y="118019"/>
                </a:lnTo>
                <a:lnTo>
                  <a:pt x="24202" y="122432"/>
                </a:lnTo>
                <a:lnTo>
                  <a:pt x="26985" y="127278"/>
                </a:lnTo>
                <a:lnTo>
                  <a:pt x="30745" y="131461"/>
                </a:lnTo>
                <a:lnTo>
                  <a:pt x="35157" y="135203"/>
                </a:lnTo>
                <a:lnTo>
                  <a:pt x="40004" y="138650"/>
                </a:lnTo>
                <a:lnTo>
                  <a:pt x="45139" y="141900"/>
                </a:lnTo>
                <a:lnTo>
                  <a:pt x="50468" y="145019"/>
                </a:lnTo>
                <a:lnTo>
                  <a:pt x="55926" y="148051"/>
                </a:lnTo>
                <a:lnTo>
                  <a:pt x="62422" y="151025"/>
                </a:lnTo>
                <a:lnTo>
                  <a:pt x="69610" y="153960"/>
                </a:lnTo>
                <a:lnTo>
                  <a:pt x="77260" y="156869"/>
                </a:lnTo>
                <a:lnTo>
                  <a:pt x="93379" y="162642"/>
                </a:lnTo>
                <a:lnTo>
                  <a:pt x="101678" y="165515"/>
                </a:lnTo>
                <a:lnTo>
                  <a:pt x="109116" y="168383"/>
                </a:lnTo>
                <a:lnTo>
                  <a:pt x="115979" y="171247"/>
                </a:lnTo>
                <a:lnTo>
                  <a:pt x="122460" y="174109"/>
                </a:lnTo>
                <a:lnTo>
                  <a:pt x="131543" y="176970"/>
                </a:lnTo>
                <a:lnTo>
                  <a:pt x="142361" y="179829"/>
                </a:lnTo>
                <a:lnTo>
                  <a:pt x="154335" y="182688"/>
                </a:lnTo>
                <a:lnTo>
                  <a:pt x="164223" y="184594"/>
                </a:lnTo>
                <a:lnTo>
                  <a:pt x="172720" y="185864"/>
                </a:lnTo>
                <a:lnTo>
                  <a:pt x="180290" y="186711"/>
                </a:lnTo>
                <a:lnTo>
                  <a:pt x="190098" y="187276"/>
                </a:lnTo>
                <a:lnTo>
                  <a:pt x="213697" y="187904"/>
                </a:lnTo>
                <a:lnTo>
                  <a:pt x="223800" y="187118"/>
                </a:lnTo>
                <a:lnTo>
                  <a:pt x="232440" y="185642"/>
                </a:lnTo>
                <a:lnTo>
                  <a:pt x="240106" y="183706"/>
                </a:lnTo>
                <a:lnTo>
                  <a:pt x="247121" y="181463"/>
                </a:lnTo>
                <a:lnTo>
                  <a:pt x="253703" y="179015"/>
                </a:lnTo>
                <a:lnTo>
                  <a:pt x="259995" y="176430"/>
                </a:lnTo>
                <a:lnTo>
                  <a:pt x="265143" y="173754"/>
                </a:lnTo>
                <a:lnTo>
                  <a:pt x="273403" y="168242"/>
                </a:lnTo>
                <a:lnTo>
                  <a:pt x="276939" y="164485"/>
                </a:lnTo>
                <a:lnTo>
                  <a:pt x="280249" y="160076"/>
                </a:lnTo>
                <a:lnTo>
                  <a:pt x="283408" y="155232"/>
                </a:lnTo>
                <a:lnTo>
                  <a:pt x="285514" y="151050"/>
                </a:lnTo>
                <a:lnTo>
                  <a:pt x="286918" y="147309"/>
                </a:lnTo>
                <a:lnTo>
                  <a:pt x="287854" y="143863"/>
                </a:lnTo>
                <a:lnTo>
                  <a:pt x="288478" y="140613"/>
                </a:lnTo>
                <a:lnTo>
                  <a:pt x="288894" y="137494"/>
                </a:lnTo>
                <a:lnTo>
                  <a:pt x="289171" y="134462"/>
                </a:lnTo>
                <a:lnTo>
                  <a:pt x="288404" y="130536"/>
                </a:lnTo>
                <a:lnTo>
                  <a:pt x="286940" y="126013"/>
                </a:lnTo>
                <a:lnTo>
                  <a:pt x="285011" y="121093"/>
                </a:lnTo>
                <a:lnTo>
                  <a:pt x="282773" y="116861"/>
                </a:lnTo>
                <a:lnTo>
                  <a:pt x="280328" y="113086"/>
                </a:lnTo>
                <a:lnTo>
                  <a:pt x="277746" y="109618"/>
                </a:lnTo>
                <a:lnTo>
                  <a:pt x="275072" y="106353"/>
                </a:lnTo>
                <a:lnTo>
                  <a:pt x="272337" y="103224"/>
                </a:lnTo>
                <a:lnTo>
                  <a:pt x="269560" y="100185"/>
                </a:lnTo>
                <a:lnTo>
                  <a:pt x="263900" y="95302"/>
                </a:lnTo>
                <a:lnTo>
                  <a:pt x="256316" y="89189"/>
                </a:lnTo>
                <a:lnTo>
                  <a:pt x="212218" y="54296"/>
                </a:lnTo>
                <a:lnTo>
                  <a:pt x="200907" y="46611"/>
                </a:lnTo>
                <a:lnTo>
                  <a:pt x="190508" y="40536"/>
                </a:lnTo>
                <a:lnTo>
                  <a:pt x="180719" y="35533"/>
                </a:lnTo>
                <a:lnTo>
                  <a:pt x="171334" y="30293"/>
                </a:lnTo>
                <a:lnTo>
                  <a:pt x="162221" y="24895"/>
                </a:lnTo>
                <a:lnTo>
                  <a:pt x="153288" y="19391"/>
                </a:lnTo>
                <a:lnTo>
                  <a:pt x="143522" y="14769"/>
                </a:lnTo>
                <a:lnTo>
                  <a:pt x="133202" y="10735"/>
                </a:lnTo>
                <a:lnTo>
                  <a:pt x="122511" y="7094"/>
                </a:lnTo>
                <a:lnTo>
                  <a:pt x="112527" y="4666"/>
                </a:lnTo>
                <a:lnTo>
                  <a:pt x="103013" y="3048"/>
                </a:lnTo>
                <a:lnTo>
                  <a:pt x="93814" y="1968"/>
                </a:lnTo>
                <a:lnTo>
                  <a:pt x="85775" y="1249"/>
                </a:lnTo>
                <a:lnTo>
                  <a:pt x="78511" y="770"/>
                </a:lnTo>
                <a:lnTo>
                  <a:pt x="65360" y="237"/>
                </a:lnTo>
                <a:lnTo>
                  <a:pt x="53165" y="0"/>
                </a:lnTo>
                <a:lnTo>
                  <a:pt x="47247" y="889"/>
                </a:lnTo>
                <a:lnTo>
                  <a:pt x="41395" y="2435"/>
                </a:lnTo>
                <a:lnTo>
                  <a:pt x="35590" y="4418"/>
                </a:lnTo>
                <a:lnTo>
                  <a:pt x="30767" y="7644"/>
                </a:lnTo>
                <a:lnTo>
                  <a:pt x="26600" y="11700"/>
                </a:lnTo>
                <a:lnTo>
                  <a:pt x="22868" y="16310"/>
                </a:lnTo>
                <a:lnTo>
                  <a:pt x="19429" y="21288"/>
                </a:lnTo>
                <a:lnTo>
                  <a:pt x="16182" y="26511"/>
                </a:lnTo>
                <a:lnTo>
                  <a:pt x="13066" y="31899"/>
                </a:lnTo>
                <a:lnTo>
                  <a:pt x="7064" y="42964"/>
                </a:lnTo>
                <a:lnTo>
                  <a:pt x="4130" y="48582"/>
                </a:lnTo>
                <a:lnTo>
                  <a:pt x="2173" y="54232"/>
                </a:lnTo>
                <a:lnTo>
                  <a:pt x="869" y="59904"/>
                </a:lnTo>
                <a:lnTo>
                  <a:pt x="0" y="65591"/>
                </a:lnTo>
                <a:lnTo>
                  <a:pt x="373" y="71287"/>
                </a:lnTo>
                <a:lnTo>
                  <a:pt x="6834" y="10268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390"/>
          <p:cNvSpPr/>
          <p:nvPr/>
        </p:nvSpPr>
        <p:spPr>
          <a:xfrm>
            <a:off x="6201628" y="3686689"/>
            <a:ext cx="307757" cy="161496"/>
          </a:xfrm>
          <a:custGeom>
            <a:avLst/>
            <a:gdLst/>
            <a:ahLst/>
            <a:cxnLst/>
            <a:rect l="0" t="0" r="0" b="0"/>
            <a:pathLst>
              <a:path w="307757" h="161496">
                <a:moveTo>
                  <a:pt x="59154" y="110928"/>
                </a:moveTo>
                <a:lnTo>
                  <a:pt x="44392" y="103547"/>
                </a:lnTo>
                <a:lnTo>
                  <a:pt x="42645" y="101245"/>
                </a:lnTo>
                <a:lnTo>
                  <a:pt x="40528" y="97805"/>
                </a:lnTo>
                <a:lnTo>
                  <a:pt x="38164" y="93607"/>
                </a:lnTo>
                <a:lnTo>
                  <a:pt x="35636" y="89856"/>
                </a:lnTo>
                <a:lnTo>
                  <a:pt x="32998" y="86402"/>
                </a:lnTo>
                <a:lnTo>
                  <a:pt x="30287" y="83147"/>
                </a:lnTo>
                <a:lnTo>
                  <a:pt x="27527" y="79073"/>
                </a:lnTo>
                <a:lnTo>
                  <a:pt x="24734" y="74451"/>
                </a:lnTo>
                <a:lnTo>
                  <a:pt x="21920" y="69465"/>
                </a:lnTo>
                <a:lnTo>
                  <a:pt x="18139" y="64236"/>
                </a:lnTo>
                <a:lnTo>
                  <a:pt x="13713" y="58845"/>
                </a:lnTo>
                <a:lnTo>
                  <a:pt x="8858" y="53346"/>
                </a:lnTo>
                <a:lnTo>
                  <a:pt x="5621" y="47775"/>
                </a:lnTo>
                <a:lnTo>
                  <a:pt x="3463" y="42156"/>
                </a:lnTo>
                <a:lnTo>
                  <a:pt x="2024" y="36505"/>
                </a:lnTo>
                <a:lnTo>
                  <a:pt x="1065" y="31785"/>
                </a:lnTo>
                <a:lnTo>
                  <a:pt x="425" y="27686"/>
                </a:lnTo>
                <a:lnTo>
                  <a:pt x="0" y="24001"/>
                </a:lnTo>
                <a:lnTo>
                  <a:pt x="667" y="20592"/>
                </a:lnTo>
                <a:lnTo>
                  <a:pt x="2066" y="17367"/>
                </a:lnTo>
                <a:lnTo>
                  <a:pt x="3950" y="14264"/>
                </a:lnTo>
                <a:lnTo>
                  <a:pt x="7112" y="11243"/>
                </a:lnTo>
                <a:lnTo>
                  <a:pt x="11124" y="8276"/>
                </a:lnTo>
                <a:lnTo>
                  <a:pt x="19710" y="3393"/>
                </a:lnTo>
                <a:lnTo>
                  <a:pt x="26701" y="1222"/>
                </a:lnTo>
                <a:lnTo>
                  <a:pt x="35992" y="0"/>
                </a:lnTo>
                <a:lnTo>
                  <a:pt x="44415" y="2254"/>
                </a:lnTo>
                <a:lnTo>
                  <a:pt x="49328" y="4189"/>
                </a:lnTo>
                <a:lnTo>
                  <a:pt x="56414" y="6431"/>
                </a:lnTo>
                <a:lnTo>
                  <a:pt x="74446" y="11462"/>
                </a:lnTo>
                <a:lnTo>
                  <a:pt x="81731" y="14138"/>
                </a:lnTo>
                <a:lnTo>
                  <a:pt x="87540" y="16874"/>
                </a:lnTo>
                <a:lnTo>
                  <a:pt x="92366" y="19650"/>
                </a:lnTo>
                <a:lnTo>
                  <a:pt x="98440" y="22453"/>
                </a:lnTo>
                <a:lnTo>
                  <a:pt x="105347" y="25275"/>
                </a:lnTo>
                <a:lnTo>
                  <a:pt x="112810" y="28109"/>
                </a:lnTo>
                <a:lnTo>
                  <a:pt x="118737" y="31903"/>
                </a:lnTo>
                <a:lnTo>
                  <a:pt x="123641" y="36337"/>
                </a:lnTo>
                <a:lnTo>
                  <a:pt x="127863" y="41198"/>
                </a:lnTo>
                <a:lnTo>
                  <a:pt x="132583" y="46344"/>
                </a:lnTo>
                <a:lnTo>
                  <a:pt x="142906" y="57142"/>
                </a:lnTo>
                <a:lnTo>
                  <a:pt x="148327" y="61735"/>
                </a:lnTo>
                <a:lnTo>
                  <a:pt x="153845" y="65750"/>
                </a:lnTo>
                <a:lnTo>
                  <a:pt x="159429" y="69380"/>
                </a:lnTo>
                <a:lnTo>
                  <a:pt x="165057" y="73704"/>
                </a:lnTo>
                <a:lnTo>
                  <a:pt x="170713" y="78492"/>
                </a:lnTo>
                <a:lnTo>
                  <a:pt x="176390" y="83589"/>
                </a:lnTo>
                <a:lnTo>
                  <a:pt x="187776" y="94332"/>
                </a:lnTo>
                <a:lnTo>
                  <a:pt x="193480" y="99864"/>
                </a:lnTo>
                <a:lnTo>
                  <a:pt x="198234" y="105457"/>
                </a:lnTo>
                <a:lnTo>
                  <a:pt x="202357" y="111091"/>
                </a:lnTo>
                <a:lnTo>
                  <a:pt x="206058" y="116752"/>
                </a:lnTo>
                <a:lnTo>
                  <a:pt x="210430" y="121478"/>
                </a:lnTo>
                <a:lnTo>
                  <a:pt x="215250" y="125581"/>
                </a:lnTo>
                <a:lnTo>
                  <a:pt x="220367" y="129269"/>
                </a:lnTo>
                <a:lnTo>
                  <a:pt x="225685" y="132680"/>
                </a:lnTo>
                <a:lnTo>
                  <a:pt x="231135" y="135907"/>
                </a:lnTo>
                <a:lnTo>
                  <a:pt x="236673" y="139011"/>
                </a:lnTo>
                <a:lnTo>
                  <a:pt x="241317" y="142985"/>
                </a:lnTo>
                <a:lnTo>
                  <a:pt x="245366" y="147539"/>
                </a:lnTo>
                <a:lnTo>
                  <a:pt x="249018" y="152481"/>
                </a:lnTo>
                <a:lnTo>
                  <a:pt x="252405" y="155775"/>
                </a:lnTo>
                <a:lnTo>
                  <a:pt x="255616" y="157971"/>
                </a:lnTo>
                <a:lnTo>
                  <a:pt x="261723" y="160411"/>
                </a:lnTo>
                <a:lnTo>
                  <a:pt x="267612" y="161495"/>
                </a:lnTo>
                <a:lnTo>
                  <a:pt x="269564" y="159880"/>
                </a:lnTo>
                <a:lnTo>
                  <a:pt x="270864" y="156898"/>
                </a:lnTo>
                <a:lnTo>
                  <a:pt x="271732" y="153004"/>
                </a:lnTo>
                <a:lnTo>
                  <a:pt x="272310" y="148504"/>
                </a:lnTo>
                <a:lnTo>
                  <a:pt x="272696" y="143599"/>
                </a:lnTo>
                <a:lnTo>
                  <a:pt x="273124" y="134021"/>
                </a:lnTo>
                <a:lnTo>
                  <a:pt x="273314" y="126589"/>
                </a:lnTo>
                <a:lnTo>
                  <a:pt x="274318" y="121369"/>
                </a:lnTo>
                <a:lnTo>
                  <a:pt x="275939" y="115031"/>
                </a:lnTo>
                <a:lnTo>
                  <a:pt x="277973" y="107948"/>
                </a:lnTo>
                <a:lnTo>
                  <a:pt x="279328" y="102274"/>
                </a:lnTo>
                <a:lnTo>
                  <a:pt x="280232" y="97539"/>
                </a:lnTo>
                <a:lnTo>
                  <a:pt x="280834" y="93429"/>
                </a:lnTo>
                <a:lnTo>
                  <a:pt x="281236" y="89737"/>
                </a:lnTo>
                <a:lnTo>
                  <a:pt x="281504" y="86324"/>
                </a:lnTo>
                <a:lnTo>
                  <a:pt x="281682" y="83095"/>
                </a:lnTo>
                <a:lnTo>
                  <a:pt x="281880" y="74428"/>
                </a:lnTo>
                <a:lnTo>
                  <a:pt x="281934" y="69450"/>
                </a:lnTo>
                <a:lnTo>
                  <a:pt x="282921" y="65178"/>
                </a:lnTo>
                <a:lnTo>
                  <a:pt x="284532" y="61378"/>
                </a:lnTo>
                <a:lnTo>
                  <a:pt x="286559" y="57892"/>
                </a:lnTo>
                <a:lnTo>
                  <a:pt x="287909" y="53664"/>
                </a:lnTo>
                <a:lnTo>
                  <a:pt x="288810" y="48939"/>
                </a:lnTo>
                <a:lnTo>
                  <a:pt x="289411" y="43885"/>
                </a:lnTo>
                <a:lnTo>
                  <a:pt x="290763" y="38610"/>
                </a:lnTo>
                <a:lnTo>
                  <a:pt x="292618" y="33188"/>
                </a:lnTo>
                <a:lnTo>
                  <a:pt x="307756" y="805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391"/>
          <p:cNvSpPr/>
          <p:nvPr/>
        </p:nvSpPr>
        <p:spPr>
          <a:xfrm>
            <a:off x="6226492" y="3377565"/>
            <a:ext cx="17146" cy="25718"/>
          </a:xfrm>
          <a:custGeom>
            <a:avLst/>
            <a:gdLst/>
            <a:ahLst/>
            <a:cxnLst/>
            <a:rect l="0" t="0" r="0" b="0"/>
            <a:pathLst>
              <a:path w="17146" h="25718">
                <a:moveTo>
                  <a:pt x="17145" y="0"/>
                </a:moveTo>
                <a:lnTo>
                  <a:pt x="14605" y="5080"/>
                </a:lnTo>
                <a:lnTo>
                  <a:pt x="0" y="2571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392"/>
          <p:cNvSpPr/>
          <p:nvPr/>
        </p:nvSpPr>
        <p:spPr>
          <a:xfrm>
            <a:off x="6235065" y="3381535"/>
            <a:ext cx="420053" cy="183170"/>
          </a:xfrm>
          <a:custGeom>
            <a:avLst/>
            <a:gdLst/>
            <a:ahLst/>
            <a:cxnLst/>
            <a:rect l="0" t="0" r="0" b="0"/>
            <a:pathLst>
              <a:path w="420053" h="183170">
                <a:moveTo>
                  <a:pt x="0" y="116044"/>
                </a:moveTo>
                <a:lnTo>
                  <a:pt x="9101" y="125146"/>
                </a:lnTo>
                <a:lnTo>
                  <a:pt x="12735" y="129732"/>
                </a:lnTo>
                <a:lnTo>
                  <a:pt x="16110" y="134695"/>
                </a:lnTo>
                <a:lnTo>
                  <a:pt x="19312" y="139908"/>
                </a:lnTo>
                <a:lnTo>
                  <a:pt x="22400" y="144336"/>
                </a:lnTo>
                <a:lnTo>
                  <a:pt x="25411" y="148241"/>
                </a:lnTo>
                <a:lnTo>
                  <a:pt x="28370" y="151796"/>
                </a:lnTo>
                <a:lnTo>
                  <a:pt x="32248" y="156071"/>
                </a:lnTo>
                <a:lnTo>
                  <a:pt x="41637" y="165902"/>
                </a:lnTo>
                <a:lnTo>
                  <a:pt x="46808" y="169285"/>
                </a:lnTo>
                <a:lnTo>
                  <a:pt x="57633" y="173044"/>
                </a:lnTo>
                <a:lnTo>
                  <a:pt x="68795" y="177255"/>
                </a:lnTo>
                <a:lnTo>
                  <a:pt x="79153" y="181349"/>
                </a:lnTo>
                <a:lnTo>
                  <a:pt x="86931" y="183169"/>
                </a:lnTo>
                <a:lnTo>
                  <a:pt x="98643" y="181438"/>
                </a:lnTo>
                <a:lnTo>
                  <a:pt x="111469" y="177493"/>
                </a:lnTo>
                <a:lnTo>
                  <a:pt x="120343" y="172565"/>
                </a:lnTo>
                <a:lnTo>
                  <a:pt x="130003" y="167200"/>
                </a:lnTo>
                <a:lnTo>
                  <a:pt x="135246" y="164436"/>
                </a:lnTo>
                <a:lnTo>
                  <a:pt x="140646" y="159735"/>
                </a:lnTo>
                <a:lnTo>
                  <a:pt x="146152" y="153744"/>
                </a:lnTo>
                <a:lnTo>
                  <a:pt x="151726" y="146893"/>
                </a:lnTo>
                <a:lnTo>
                  <a:pt x="156396" y="141372"/>
                </a:lnTo>
                <a:lnTo>
                  <a:pt x="160461" y="136740"/>
                </a:lnTo>
                <a:lnTo>
                  <a:pt x="164125" y="132699"/>
                </a:lnTo>
                <a:lnTo>
                  <a:pt x="166566" y="128100"/>
                </a:lnTo>
                <a:lnTo>
                  <a:pt x="168194" y="123129"/>
                </a:lnTo>
                <a:lnTo>
                  <a:pt x="169279" y="117910"/>
                </a:lnTo>
                <a:lnTo>
                  <a:pt x="169050" y="113478"/>
                </a:lnTo>
                <a:lnTo>
                  <a:pt x="167945" y="109571"/>
                </a:lnTo>
                <a:lnTo>
                  <a:pt x="166256" y="106014"/>
                </a:lnTo>
                <a:lnTo>
                  <a:pt x="164177" y="99833"/>
                </a:lnTo>
                <a:lnTo>
                  <a:pt x="161839" y="91902"/>
                </a:lnTo>
                <a:lnTo>
                  <a:pt x="159328" y="82805"/>
                </a:lnTo>
                <a:lnTo>
                  <a:pt x="156701" y="75787"/>
                </a:lnTo>
                <a:lnTo>
                  <a:pt x="153997" y="70156"/>
                </a:lnTo>
                <a:lnTo>
                  <a:pt x="151242" y="65450"/>
                </a:lnTo>
                <a:lnTo>
                  <a:pt x="147500" y="60407"/>
                </a:lnTo>
                <a:lnTo>
                  <a:pt x="143101" y="55140"/>
                </a:lnTo>
                <a:lnTo>
                  <a:pt x="134085" y="45161"/>
                </a:lnTo>
                <a:lnTo>
                  <a:pt x="126903" y="37551"/>
                </a:lnTo>
                <a:lnTo>
                  <a:pt x="122702" y="34188"/>
                </a:lnTo>
                <a:lnTo>
                  <a:pt x="117996" y="30993"/>
                </a:lnTo>
                <a:lnTo>
                  <a:pt x="112954" y="27911"/>
                </a:lnTo>
                <a:lnTo>
                  <a:pt x="108640" y="24904"/>
                </a:lnTo>
                <a:lnTo>
                  <a:pt x="104812" y="21947"/>
                </a:lnTo>
                <a:lnTo>
                  <a:pt x="101307" y="19023"/>
                </a:lnTo>
                <a:lnTo>
                  <a:pt x="97065" y="16121"/>
                </a:lnTo>
                <a:lnTo>
                  <a:pt x="92333" y="13234"/>
                </a:lnTo>
                <a:lnTo>
                  <a:pt x="80151" y="6307"/>
                </a:lnTo>
                <a:lnTo>
                  <a:pt x="75945" y="2820"/>
                </a:lnTo>
                <a:lnTo>
                  <a:pt x="73489" y="557"/>
                </a:lnTo>
                <a:lnTo>
                  <a:pt x="71853" y="0"/>
                </a:lnTo>
                <a:lnTo>
                  <a:pt x="70762" y="582"/>
                </a:lnTo>
                <a:lnTo>
                  <a:pt x="70035" y="1922"/>
                </a:lnTo>
                <a:lnTo>
                  <a:pt x="69226" y="5951"/>
                </a:lnTo>
                <a:lnTo>
                  <a:pt x="69011" y="8359"/>
                </a:lnTo>
                <a:lnTo>
                  <a:pt x="71725" y="10917"/>
                </a:lnTo>
                <a:lnTo>
                  <a:pt x="87292" y="19067"/>
                </a:lnTo>
                <a:lnTo>
                  <a:pt x="95311" y="24683"/>
                </a:lnTo>
                <a:lnTo>
                  <a:pt x="102050" y="30355"/>
                </a:lnTo>
                <a:lnTo>
                  <a:pt x="105180" y="33200"/>
                </a:lnTo>
                <a:lnTo>
                  <a:pt x="113740" y="41442"/>
                </a:lnTo>
                <a:lnTo>
                  <a:pt x="118689" y="46308"/>
                </a:lnTo>
                <a:lnTo>
                  <a:pt x="123893" y="50503"/>
                </a:lnTo>
                <a:lnTo>
                  <a:pt x="129268" y="54253"/>
                </a:lnTo>
                <a:lnTo>
                  <a:pt x="134756" y="57705"/>
                </a:lnTo>
                <a:lnTo>
                  <a:pt x="140320" y="60959"/>
                </a:lnTo>
                <a:lnTo>
                  <a:pt x="145934" y="64081"/>
                </a:lnTo>
                <a:lnTo>
                  <a:pt x="157252" y="70089"/>
                </a:lnTo>
                <a:lnTo>
                  <a:pt x="168632" y="75935"/>
                </a:lnTo>
                <a:lnTo>
                  <a:pt x="187660" y="86788"/>
                </a:lnTo>
                <a:lnTo>
                  <a:pt x="199401" y="93683"/>
                </a:lnTo>
                <a:lnTo>
                  <a:pt x="210086" y="98279"/>
                </a:lnTo>
                <a:lnTo>
                  <a:pt x="220068" y="101343"/>
                </a:lnTo>
                <a:lnTo>
                  <a:pt x="229579" y="103386"/>
                </a:lnTo>
                <a:lnTo>
                  <a:pt x="239730" y="106653"/>
                </a:lnTo>
                <a:lnTo>
                  <a:pt x="250307" y="110736"/>
                </a:lnTo>
                <a:lnTo>
                  <a:pt x="261169" y="115363"/>
                </a:lnTo>
                <a:lnTo>
                  <a:pt x="271268" y="119400"/>
                </a:lnTo>
                <a:lnTo>
                  <a:pt x="290108" y="126426"/>
                </a:lnTo>
                <a:lnTo>
                  <a:pt x="297228" y="129633"/>
                </a:lnTo>
                <a:lnTo>
                  <a:pt x="302927" y="132724"/>
                </a:lnTo>
                <a:lnTo>
                  <a:pt x="307679" y="135736"/>
                </a:lnTo>
                <a:lnTo>
                  <a:pt x="312751" y="138698"/>
                </a:lnTo>
                <a:lnTo>
                  <a:pt x="318038" y="141624"/>
                </a:lnTo>
                <a:lnTo>
                  <a:pt x="328993" y="147416"/>
                </a:lnTo>
                <a:lnTo>
                  <a:pt x="340211" y="153165"/>
                </a:lnTo>
                <a:lnTo>
                  <a:pt x="351547" y="156355"/>
                </a:lnTo>
                <a:lnTo>
                  <a:pt x="362936" y="158725"/>
                </a:lnTo>
                <a:lnTo>
                  <a:pt x="374347" y="162954"/>
                </a:lnTo>
                <a:lnTo>
                  <a:pt x="388309" y="168008"/>
                </a:lnTo>
                <a:lnTo>
                  <a:pt x="420052" y="17605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393"/>
          <p:cNvSpPr/>
          <p:nvPr/>
        </p:nvSpPr>
        <p:spPr>
          <a:xfrm>
            <a:off x="6227198" y="3411863"/>
            <a:ext cx="119310" cy="128580"/>
          </a:xfrm>
          <a:custGeom>
            <a:avLst/>
            <a:gdLst/>
            <a:ahLst/>
            <a:cxnLst/>
            <a:rect l="0" t="0" r="0" b="0"/>
            <a:pathLst>
              <a:path w="119310" h="128580">
                <a:moveTo>
                  <a:pt x="16439" y="128579"/>
                </a:moveTo>
                <a:lnTo>
                  <a:pt x="16439" y="114927"/>
                </a:lnTo>
                <a:lnTo>
                  <a:pt x="14534" y="105190"/>
                </a:lnTo>
                <a:lnTo>
                  <a:pt x="11359" y="92984"/>
                </a:lnTo>
                <a:lnTo>
                  <a:pt x="7338" y="79132"/>
                </a:lnTo>
                <a:lnTo>
                  <a:pt x="4656" y="65134"/>
                </a:lnTo>
                <a:lnTo>
                  <a:pt x="2869" y="51040"/>
                </a:lnTo>
                <a:lnTo>
                  <a:pt x="883" y="26490"/>
                </a:lnTo>
                <a:lnTo>
                  <a:pt x="0" y="12403"/>
                </a:lnTo>
                <a:lnTo>
                  <a:pt x="717" y="8266"/>
                </a:lnTo>
                <a:lnTo>
                  <a:pt x="2148" y="5508"/>
                </a:lnTo>
                <a:lnTo>
                  <a:pt x="4054" y="3669"/>
                </a:lnTo>
                <a:lnTo>
                  <a:pt x="6278" y="2443"/>
                </a:lnTo>
                <a:lnTo>
                  <a:pt x="8712" y="1626"/>
                </a:lnTo>
                <a:lnTo>
                  <a:pt x="11288" y="1081"/>
                </a:lnTo>
                <a:lnTo>
                  <a:pt x="17768" y="718"/>
                </a:lnTo>
                <a:lnTo>
                  <a:pt x="37667" y="314"/>
                </a:lnTo>
                <a:lnTo>
                  <a:pt x="91660" y="0"/>
                </a:lnTo>
                <a:lnTo>
                  <a:pt x="96114" y="950"/>
                </a:lnTo>
                <a:lnTo>
                  <a:pt x="100035" y="2535"/>
                </a:lnTo>
                <a:lnTo>
                  <a:pt x="103603" y="4545"/>
                </a:lnTo>
                <a:lnTo>
                  <a:pt x="106933" y="5884"/>
                </a:lnTo>
                <a:lnTo>
                  <a:pt x="110106" y="6778"/>
                </a:lnTo>
                <a:lnTo>
                  <a:pt x="119309" y="856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394"/>
          <p:cNvSpPr/>
          <p:nvPr/>
        </p:nvSpPr>
        <p:spPr>
          <a:xfrm>
            <a:off x="6878002" y="5556652"/>
            <a:ext cx="555627" cy="382336"/>
          </a:xfrm>
          <a:custGeom>
            <a:avLst/>
            <a:gdLst/>
            <a:ahLst/>
            <a:cxnLst/>
            <a:rect l="0" t="0" r="0" b="0"/>
            <a:pathLst>
              <a:path w="555627" h="382336">
                <a:moveTo>
                  <a:pt x="0" y="272648"/>
                </a:moveTo>
                <a:lnTo>
                  <a:pt x="0" y="277199"/>
                </a:lnTo>
                <a:lnTo>
                  <a:pt x="953" y="278539"/>
                </a:lnTo>
                <a:lnTo>
                  <a:pt x="2540" y="279433"/>
                </a:lnTo>
                <a:lnTo>
                  <a:pt x="4551" y="280029"/>
                </a:lnTo>
                <a:lnTo>
                  <a:pt x="16483" y="289969"/>
                </a:lnTo>
                <a:lnTo>
                  <a:pt x="21466" y="292768"/>
                </a:lnTo>
                <a:lnTo>
                  <a:pt x="32083" y="295877"/>
                </a:lnTo>
                <a:lnTo>
                  <a:pt x="47577" y="297874"/>
                </a:lnTo>
                <a:lnTo>
                  <a:pt x="53848" y="298147"/>
                </a:lnTo>
                <a:lnTo>
                  <a:pt x="64890" y="295728"/>
                </a:lnTo>
                <a:lnTo>
                  <a:pt x="79322" y="291478"/>
                </a:lnTo>
                <a:lnTo>
                  <a:pt x="95262" y="286414"/>
                </a:lnTo>
                <a:lnTo>
                  <a:pt x="101608" y="282778"/>
                </a:lnTo>
                <a:lnTo>
                  <a:pt x="111199" y="273658"/>
                </a:lnTo>
                <a:lnTo>
                  <a:pt x="121953" y="262364"/>
                </a:lnTo>
                <a:lnTo>
                  <a:pt x="124165" y="259124"/>
                </a:lnTo>
                <a:lnTo>
                  <a:pt x="128230" y="248109"/>
                </a:lnTo>
                <a:lnTo>
                  <a:pt x="132556" y="235072"/>
                </a:lnTo>
                <a:lnTo>
                  <a:pt x="134090" y="227594"/>
                </a:lnTo>
                <a:lnTo>
                  <a:pt x="135114" y="219752"/>
                </a:lnTo>
                <a:lnTo>
                  <a:pt x="135796" y="211666"/>
                </a:lnTo>
                <a:lnTo>
                  <a:pt x="136251" y="196751"/>
                </a:lnTo>
                <a:lnTo>
                  <a:pt x="137040" y="104903"/>
                </a:lnTo>
                <a:lnTo>
                  <a:pt x="138985" y="90332"/>
                </a:lnTo>
                <a:lnTo>
                  <a:pt x="142187" y="75857"/>
                </a:lnTo>
                <a:lnTo>
                  <a:pt x="146226" y="61444"/>
                </a:lnTo>
                <a:lnTo>
                  <a:pt x="149872" y="49930"/>
                </a:lnTo>
                <a:lnTo>
                  <a:pt x="153254" y="40349"/>
                </a:lnTo>
                <a:lnTo>
                  <a:pt x="156462" y="32057"/>
                </a:lnTo>
                <a:lnTo>
                  <a:pt x="159553" y="26529"/>
                </a:lnTo>
                <a:lnTo>
                  <a:pt x="162567" y="22844"/>
                </a:lnTo>
                <a:lnTo>
                  <a:pt x="174246" y="12378"/>
                </a:lnTo>
                <a:lnTo>
                  <a:pt x="182862" y="3972"/>
                </a:lnTo>
                <a:lnTo>
                  <a:pt x="185726" y="2091"/>
                </a:lnTo>
                <a:lnTo>
                  <a:pt x="191447" y="0"/>
                </a:lnTo>
                <a:lnTo>
                  <a:pt x="194307" y="395"/>
                </a:lnTo>
                <a:lnTo>
                  <a:pt x="197165" y="1611"/>
                </a:lnTo>
                <a:lnTo>
                  <a:pt x="200024" y="3374"/>
                </a:lnTo>
                <a:lnTo>
                  <a:pt x="208279" y="5333"/>
                </a:lnTo>
                <a:lnTo>
                  <a:pt x="213148" y="5856"/>
                </a:lnTo>
                <a:lnTo>
                  <a:pt x="216394" y="7156"/>
                </a:lnTo>
                <a:lnTo>
                  <a:pt x="218557" y="8976"/>
                </a:lnTo>
                <a:lnTo>
                  <a:pt x="224143" y="16088"/>
                </a:lnTo>
                <a:lnTo>
                  <a:pt x="234564" y="27025"/>
                </a:lnTo>
                <a:lnTo>
                  <a:pt x="240141" y="35212"/>
                </a:lnTo>
                <a:lnTo>
                  <a:pt x="245794" y="45201"/>
                </a:lnTo>
                <a:lnTo>
                  <a:pt x="251482" y="55990"/>
                </a:lnTo>
                <a:lnTo>
                  <a:pt x="254645" y="64595"/>
                </a:lnTo>
                <a:lnTo>
                  <a:pt x="257003" y="73500"/>
                </a:lnTo>
                <a:lnTo>
                  <a:pt x="261226" y="86982"/>
                </a:lnTo>
                <a:lnTo>
                  <a:pt x="266278" y="97420"/>
                </a:lnTo>
                <a:lnTo>
                  <a:pt x="271698" y="107139"/>
                </a:lnTo>
                <a:lnTo>
                  <a:pt x="274477" y="113731"/>
                </a:lnTo>
                <a:lnTo>
                  <a:pt x="277282" y="120984"/>
                </a:lnTo>
                <a:lnTo>
                  <a:pt x="281057" y="127723"/>
                </a:lnTo>
                <a:lnTo>
                  <a:pt x="285480" y="134121"/>
                </a:lnTo>
                <a:lnTo>
                  <a:pt x="297162" y="148976"/>
                </a:lnTo>
                <a:lnTo>
                  <a:pt x="300025" y="150195"/>
                </a:lnTo>
                <a:lnTo>
                  <a:pt x="308288" y="151549"/>
                </a:lnTo>
                <a:lnTo>
                  <a:pt x="318309" y="149611"/>
                </a:lnTo>
                <a:lnTo>
                  <a:pt x="328161" y="145575"/>
                </a:lnTo>
                <a:lnTo>
                  <a:pt x="339062" y="138899"/>
                </a:lnTo>
                <a:lnTo>
                  <a:pt x="345322" y="137004"/>
                </a:lnTo>
                <a:lnTo>
                  <a:pt x="348325" y="134594"/>
                </a:lnTo>
                <a:lnTo>
                  <a:pt x="354201" y="126835"/>
                </a:lnTo>
                <a:lnTo>
                  <a:pt x="360911" y="119242"/>
                </a:lnTo>
                <a:lnTo>
                  <a:pt x="381068" y="98105"/>
                </a:lnTo>
                <a:lnTo>
                  <a:pt x="439812" y="38597"/>
                </a:lnTo>
                <a:lnTo>
                  <a:pt x="450425" y="30513"/>
                </a:lnTo>
                <a:lnTo>
                  <a:pt x="454588" y="28357"/>
                </a:lnTo>
                <a:lnTo>
                  <a:pt x="464294" y="25962"/>
                </a:lnTo>
                <a:lnTo>
                  <a:pt x="476945" y="24424"/>
                </a:lnTo>
                <a:lnTo>
                  <a:pt x="478937" y="25250"/>
                </a:lnTo>
                <a:lnTo>
                  <a:pt x="486289" y="30012"/>
                </a:lnTo>
                <a:lnTo>
                  <a:pt x="491718" y="31459"/>
                </a:lnTo>
                <a:lnTo>
                  <a:pt x="493548" y="32798"/>
                </a:lnTo>
                <a:lnTo>
                  <a:pt x="494767" y="34643"/>
                </a:lnTo>
                <a:lnTo>
                  <a:pt x="495579" y="36825"/>
                </a:lnTo>
                <a:lnTo>
                  <a:pt x="499022" y="41790"/>
                </a:lnTo>
                <a:lnTo>
                  <a:pt x="503728" y="48124"/>
                </a:lnTo>
                <a:lnTo>
                  <a:pt x="508995" y="57290"/>
                </a:lnTo>
                <a:lnTo>
                  <a:pt x="517314" y="68609"/>
                </a:lnTo>
                <a:lnTo>
                  <a:pt x="519183" y="72804"/>
                </a:lnTo>
                <a:lnTo>
                  <a:pt x="521261" y="82546"/>
                </a:lnTo>
                <a:lnTo>
                  <a:pt x="524724" y="90685"/>
                </a:lnTo>
                <a:lnTo>
                  <a:pt x="529438" y="98430"/>
                </a:lnTo>
                <a:lnTo>
                  <a:pt x="534709" y="108223"/>
                </a:lnTo>
                <a:lnTo>
                  <a:pt x="537686" y="116385"/>
                </a:lnTo>
                <a:lnTo>
                  <a:pt x="538480" y="119895"/>
                </a:lnTo>
                <a:lnTo>
                  <a:pt x="541902" y="126336"/>
                </a:lnTo>
                <a:lnTo>
                  <a:pt x="549184" y="137856"/>
                </a:lnTo>
                <a:lnTo>
                  <a:pt x="553644" y="147018"/>
                </a:lnTo>
                <a:lnTo>
                  <a:pt x="555626" y="154264"/>
                </a:lnTo>
                <a:lnTo>
                  <a:pt x="555203" y="157530"/>
                </a:lnTo>
                <a:lnTo>
                  <a:pt x="553967" y="160661"/>
                </a:lnTo>
                <a:lnTo>
                  <a:pt x="552192" y="163699"/>
                </a:lnTo>
                <a:lnTo>
                  <a:pt x="550219" y="169617"/>
                </a:lnTo>
                <a:lnTo>
                  <a:pt x="549692" y="172528"/>
                </a:lnTo>
                <a:lnTo>
                  <a:pt x="548389" y="174468"/>
                </a:lnTo>
                <a:lnTo>
                  <a:pt x="546568" y="175762"/>
                </a:lnTo>
                <a:lnTo>
                  <a:pt x="532250" y="182390"/>
                </a:lnTo>
                <a:lnTo>
                  <a:pt x="521988" y="184908"/>
                </a:lnTo>
                <a:lnTo>
                  <a:pt x="516584" y="185580"/>
                </a:lnTo>
                <a:lnTo>
                  <a:pt x="508040" y="188866"/>
                </a:lnTo>
                <a:lnTo>
                  <a:pt x="501069" y="192549"/>
                </a:lnTo>
                <a:lnTo>
                  <a:pt x="488931" y="195575"/>
                </a:lnTo>
                <a:lnTo>
                  <a:pt x="472255" y="199658"/>
                </a:lnTo>
                <a:lnTo>
                  <a:pt x="463427" y="202080"/>
                </a:lnTo>
                <a:lnTo>
                  <a:pt x="445998" y="207312"/>
                </a:lnTo>
                <a:lnTo>
                  <a:pt x="420120" y="215613"/>
                </a:lnTo>
                <a:lnTo>
                  <a:pt x="408018" y="221264"/>
                </a:lnTo>
                <a:lnTo>
                  <a:pt x="399463" y="225998"/>
                </a:lnTo>
                <a:lnTo>
                  <a:pt x="383578" y="232473"/>
                </a:lnTo>
                <a:lnTo>
                  <a:pt x="355899" y="247490"/>
                </a:lnTo>
                <a:lnTo>
                  <a:pt x="344898" y="253018"/>
                </a:lnTo>
                <a:lnTo>
                  <a:pt x="330136" y="259161"/>
                </a:lnTo>
                <a:lnTo>
                  <a:pt x="315320" y="264431"/>
                </a:lnTo>
                <a:lnTo>
                  <a:pt x="301114" y="269948"/>
                </a:lnTo>
                <a:lnTo>
                  <a:pt x="287762" y="278409"/>
                </a:lnTo>
                <a:lnTo>
                  <a:pt x="277774" y="285997"/>
                </a:lnTo>
                <a:lnTo>
                  <a:pt x="271728" y="288106"/>
                </a:lnTo>
                <a:lnTo>
                  <a:pt x="269734" y="289620"/>
                </a:lnTo>
                <a:lnTo>
                  <a:pt x="268405" y="291583"/>
                </a:lnTo>
                <a:lnTo>
                  <a:pt x="267519" y="293843"/>
                </a:lnTo>
                <a:lnTo>
                  <a:pt x="265976" y="295351"/>
                </a:lnTo>
                <a:lnTo>
                  <a:pt x="263995" y="296355"/>
                </a:lnTo>
                <a:lnTo>
                  <a:pt x="261722" y="297025"/>
                </a:lnTo>
                <a:lnTo>
                  <a:pt x="256656" y="300310"/>
                </a:lnTo>
                <a:lnTo>
                  <a:pt x="244523" y="311100"/>
                </a:lnTo>
                <a:lnTo>
                  <a:pt x="243026" y="313523"/>
                </a:lnTo>
                <a:lnTo>
                  <a:pt x="241361" y="318755"/>
                </a:lnTo>
                <a:lnTo>
                  <a:pt x="240424" y="327055"/>
                </a:lnTo>
                <a:lnTo>
                  <a:pt x="237665" y="337787"/>
                </a:lnTo>
                <a:lnTo>
                  <a:pt x="235596" y="344649"/>
                </a:lnTo>
                <a:lnTo>
                  <a:pt x="233298" y="354813"/>
                </a:lnTo>
                <a:lnTo>
                  <a:pt x="232003" y="365890"/>
                </a:lnTo>
                <a:lnTo>
                  <a:pt x="231821" y="369099"/>
                </a:lnTo>
                <a:lnTo>
                  <a:pt x="230747" y="372191"/>
                </a:lnTo>
                <a:lnTo>
                  <a:pt x="227014" y="378167"/>
                </a:lnTo>
                <a:lnTo>
                  <a:pt x="223733" y="380141"/>
                </a:lnTo>
                <a:lnTo>
                  <a:pt x="215007" y="382335"/>
                </a:lnTo>
                <a:lnTo>
                  <a:pt x="206203" y="381968"/>
                </a:lnTo>
                <a:lnTo>
                  <a:pt x="194619" y="380770"/>
                </a:lnTo>
                <a:lnTo>
                  <a:pt x="181181" y="379020"/>
                </a:lnTo>
                <a:lnTo>
                  <a:pt x="170317" y="377852"/>
                </a:lnTo>
                <a:lnTo>
                  <a:pt x="153167" y="376555"/>
                </a:lnTo>
                <a:lnTo>
                  <a:pt x="137351" y="375825"/>
                </a:lnTo>
                <a:lnTo>
                  <a:pt x="117533" y="375609"/>
                </a:lnTo>
                <a:lnTo>
                  <a:pt x="108835" y="374626"/>
                </a:lnTo>
                <a:lnTo>
                  <a:pt x="99227" y="373018"/>
                </a:lnTo>
                <a:lnTo>
                  <a:pt x="89011" y="370994"/>
                </a:lnTo>
                <a:lnTo>
                  <a:pt x="72580" y="368744"/>
                </a:lnTo>
                <a:lnTo>
                  <a:pt x="42863" y="3669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395"/>
          <p:cNvSpPr/>
          <p:nvPr/>
        </p:nvSpPr>
        <p:spPr>
          <a:xfrm>
            <a:off x="7075169" y="5830968"/>
            <a:ext cx="102024" cy="105740"/>
          </a:xfrm>
          <a:custGeom>
            <a:avLst/>
            <a:gdLst/>
            <a:ahLst/>
            <a:cxnLst/>
            <a:rect l="0" t="0" r="0" b="0"/>
            <a:pathLst>
              <a:path w="102024" h="105740">
                <a:moveTo>
                  <a:pt x="60008" y="15477"/>
                </a:moveTo>
                <a:lnTo>
                  <a:pt x="30484" y="22858"/>
                </a:lnTo>
                <a:lnTo>
                  <a:pt x="27943" y="24207"/>
                </a:lnTo>
                <a:lnTo>
                  <a:pt x="25296" y="26060"/>
                </a:lnTo>
                <a:lnTo>
                  <a:pt x="22579" y="28247"/>
                </a:lnTo>
                <a:lnTo>
                  <a:pt x="20769" y="31610"/>
                </a:lnTo>
                <a:lnTo>
                  <a:pt x="19561" y="35757"/>
                </a:lnTo>
                <a:lnTo>
                  <a:pt x="18756" y="40427"/>
                </a:lnTo>
                <a:lnTo>
                  <a:pt x="17267" y="47350"/>
                </a:lnTo>
                <a:lnTo>
                  <a:pt x="13072" y="65203"/>
                </a:lnTo>
                <a:lnTo>
                  <a:pt x="12525" y="72440"/>
                </a:lnTo>
                <a:lnTo>
                  <a:pt x="13113" y="78217"/>
                </a:lnTo>
                <a:lnTo>
                  <a:pt x="14457" y="83021"/>
                </a:lnTo>
                <a:lnTo>
                  <a:pt x="16305" y="87176"/>
                </a:lnTo>
                <a:lnTo>
                  <a:pt x="18491" y="90899"/>
                </a:lnTo>
                <a:lnTo>
                  <a:pt x="24291" y="99167"/>
                </a:lnTo>
                <a:lnTo>
                  <a:pt x="25719" y="100798"/>
                </a:lnTo>
                <a:lnTo>
                  <a:pt x="27623" y="102837"/>
                </a:lnTo>
                <a:lnTo>
                  <a:pt x="29846" y="105150"/>
                </a:lnTo>
                <a:lnTo>
                  <a:pt x="32280" y="105739"/>
                </a:lnTo>
                <a:lnTo>
                  <a:pt x="34855" y="105178"/>
                </a:lnTo>
                <a:lnTo>
                  <a:pt x="37524" y="103853"/>
                </a:lnTo>
                <a:lnTo>
                  <a:pt x="40257" y="102970"/>
                </a:lnTo>
                <a:lnTo>
                  <a:pt x="43030" y="102381"/>
                </a:lnTo>
                <a:lnTo>
                  <a:pt x="45832" y="101988"/>
                </a:lnTo>
                <a:lnTo>
                  <a:pt x="49605" y="100773"/>
                </a:lnTo>
                <a:lnTo>
                  <a:pt x="54026" y="99011"/>
                </a:lnTo>
                <a:lnTo>
                  <a:pt x="58876" y="96884"/>
                </a:lnTo>
                <a:lnTo>
                  <a:pt x="62111" y="94513"/>
                </a:lnTo>
                <a:lnTo>
                  <a:pt x="64268" y="91980"/>
                </a:lnTo>
                <a:lnTo>
                  <a:pt x="65706" y="89339"/>
                </a:lnTo>
                <a:lnTo>
                  <a:pt x="67617" y="86626"/>
                </a:lnTo>
                <a:lnTo>
                  <a:pt x="69843" y="83865"/>
                </a:lnTo>
                <a:lnTo>
                  <a:pt x="72279" y="81071"/>
                </a:lnTo>
                <a:lnTo>
                  <a:pt x="74857" y="77304"/>
                </a:lnTo>
                <a:lnTo>
                  <a:pt x="77527" y="72887"/>
                </a:lnTo>
                <a:lnTo>
                  <a:pt x="80260" y="68038"/>
                </a:lnTo>
                <a:lnTo>
                  <a:pt x="83987" y="61947"/>
                </a:lnTo>
                <a:lnTo>
                  <a:pt x="93208" y="47560"/>
                </a:lnTo>
                <a:lnTo>
                  <a:pt x="96428" y="41628"/>
                </a:lnTo>
                <a:lnTo>
                  <a:pt x="98576" y="36721"/>
                </a:lnTo>
                <a:lnTo>
                  <a:pt x="102023" y="26552"/>
                </a:lnTo>
                <a:lnTo>
                  <a:pt x="101353" y="24766"/>
                </a:lnTo>
                <a:lnTo>
                  <a:pt x="99954" y="22622"/>
                </a:lnTo>
                <a:lnTo>
                  <a:pt x="98069" y="20240"/>
                </a:lnTo>
                <a:lnTo>
                  <a:pt x="95859" y="17700"/>
                </a:lnTo>
                <a:lnTo>
                  <a:pt x="93434" y="15054"/>
                </a:lnTo>
                <a:lnTo>
                  <a:pt x="88199" y="9573"/>
                </a:lnTo>
                <a:lnTo>
                  <a:pt x="82697" y="3963"/>
                </a:lnTo>
                <a:lnTo>
                  <a:pt x="79897" y="2086"/>
                </a:lnTo>
                <a:lnTo>
                  <a:pt x="77077" y="835"/>
                </a:lnTo>
                <a:lnTo>
                  <a:pt x="74245" y="0"/>
                </a:lnTo>
                <a:lnTo>
                  <a:pt x="70452" y="397"/>
                </a:lnTo>
                <a:lnTo>
                  <a:pt x="66019" y="1613"/>
                </a:lnTo>
                <a:lnTo>
                  <a:pt x="61157" y="3377"/>
                </a:lnTo>
                <a:lnTo>
                  <a:pt x="56964" y="5505"/>
                </a:lnTo>
                <a:lnTo>
                  <a:pt x="53216" y="7877"/>
                </a:lnTo>
                <a:lnTo>
                  <a:pt x="49765" y="10410"/>
                </a:lnTo>
                <a:lnTo>
                  <a:pt x="45559" y="13052"/>
                </a:lnTo>
                <a:lnTo>
                  <a:pt x="40850" y="15765"/>
                </a:lnTo>
                <a:lnTo>
                  <a:pt x="30539" y="21320"/>
                </a:lnTo>
                <a:lnTo>
                  <a:pt x="19606" y="26963"/>
                </a:lnTo>
                <a:lnTo>
                  <a:pt x="14976" y="29802"/>
                </a:lnTo>
                <a:lnTo>
                  <a:pt x="10937" y="32647"/>
                </a:lnTo>
                <a:lnTo>
                  <a:pt x="0" y="4976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396"/>
          <p:cNvSpPr/>
          <p:nvPr/>
        </p:nvSpPr>
        <p:spPr>
          <a:xfrm>
            <a:off x="7263765" y="5728334"/>
            <a:ext cx="93796" cy="134575"/>
          </a:xfrm>
          <a:custGeom>
            <a:avLst/>
            <a:gdLst/>
            <a:ahLst/>
            <a:cxnLst/>
            <a:rect l="0" t="0" r="0" b="0"/>
            <a:pathLst>
              <a:path w="93796" h="134575">
                <a:moveTo>
                  <a:pt x="60007" y="23813"/>
                </a:moveTo>
                <a:lnTo>
                  <a:pt x="55456" y="37466"/>
                </a:lnTo>
                <a:lnTo>
                  <a:pt x="53163" y="43392"/>
                </a:lnTo>
                <a:lnTo>
                  <a:pt x="50682" y="49249"/>
                </a:lnTo>
                <a:lnTo>
                  <a:pt x="48076" y="55057"/>
                </a:lnTo>
                <a:lnTo>
                  <a:pt x="46338" y="60835"/>
                </a:lnTo>
                <a:lnTo>
                  <a:pt x="45179" y="66592"/>
                </a:lnTo>
                <a:lnTo>
                  <a:pt x="44406" y="72335"/>
                </a:lnTo>
                <a:lnTo>
                  <a:pt x="42940" y="79021"/>
                </a:lnTo>
                <a:lnTo>
                  <a:pt x="41009" y="86336"/>
                </a:lnTo>
                <a:lnTo>
                  <a:pt x="38769" y="94070"/>
                </a:lnTo>
                <a:lnTo>
                  <a:pt x="38228" y="101131"/>
                </a:lnTo>
                <a:lnTo>
                  <a:pt x="38820" y="107743"/>
                </a:lnTo>
                <a:lnTo>
                  <a:pt x="40168" y="114057"/>
                </a:lnTo>
                <a:lnTo>
                  <a:pt x="41066" y="119218"/>
                </a:lnTo>
                <a:lnTo>
                  <a:pt x="41665" y="123611"/>
                </a:lnTo>
                <a:lnTo>
                  <a:pt x="42626" y="132955"/>
                </a:lnTo>
                <a:lnTo>
                  <a:pt x="43657" y="133722"/>
                </a:lnTo>
                <a:lnTo>
                  <a:pt x="45297" y="134233"/>
                </a:lnTo>
                <a:lnTo>
                  <a:pt x="47343" y="134574"/>
                </a:lnTo>
                <a:lnTo>
                  <a:pt x="49659" y="133849"/>
                </a:lnTo>
                <a:lnTo>
                  <a:pt x="52156" y="132413"/>
                </a:lnTo>
                <a:lnTo>
                  <a:pt x="54773" y="130503"/>
                </a:lnTo>
                <a:lnTo>
                  <a:pt x="57471" y="128277"/>
                </a:lnTo>
                <a:lnTo>
                  <a:pt x="60221" y="125841"/>
                </a:lnTo>
                <a:lnTo>
                  <a:pt x="63007" y="123265"/>
                </a:lnTo>
                <a:lnTo>
                  <a:pt x="65817" y="119641"/>
                </a:lnTo>
                <a:lnTo>
                  <a:pt x="68643" y="115321"/>
                </a:lnTo>
                <a:lnTo>
                  <a:pt x="71479" y="110536"/>
                </a:lnTo>
                <a:lnTo>
                  <a:pt x="74323" y="105441"/>
                </a:lnTo>
                <a:lnTo>
                  <a:pt x="80022" y="94700"/>
                </a:lnTo>
                <a:lnTo>
                  <a:pt x="88586" y="77943"/>
                </a:lnTo>
                <a:lnTo>
                  <a:pt x="90489" y="70377"/>
                </a:lnTo>
                <a:lnTo>
                  <a:pt x="91759" y="61523"/>
                </a:lnTo>
                <a:lnTo>
                  <a:pt x="92605" y="51811"/>
                </a:lnTo>
                <a:lnTo>
                  <a:pt x="93169" y="43431"/>
                </a:lnTo>
                <a:lnTo>
                  <a:pt x="93795" y="29040"/>
                </a:lnTo>
                <a:lnTo>
                  <a:pt x="93010" y="23487"/>
                </a:lnTo>
                <a:lnTo>
                  <a:pt x="91534" y="18834"/>
                </a:lnTo>
                <a:lnTo>
                  <a:pt x="89598" y="14779"/>
                </a:lnTo>
                <a:lnTo>
                  <a:pt x="87354" y="11122"/>
                </a:lnTo>
                <a:lnTo>
                  <a:pt x="84906" y="7733"/>
                </a:lnTo>
                <a:lnTo>
                  <a:pt x="82322" y="4520"/>
                </a:lnTo>
                <a:lnTo>
                  <a:pt x="79646" y="2379"/>
                </a:lnTo>
                <a:lnTo>
                  <a:pt x="76910" y="951"/>
                </a:lnTo>
                <a:lnTo>
                  <a:pt x="74132" y="0"/>
                </a:lnTo>
                <a:lnTo>
                  <a:pt x="71329" y="317"/>
                </a:lnTo>
                <a:lnTo>
                  <a:pt x="68508" y="1482"/>
                </a:lnTo>
                <a:lnTo>
                  <a:pt x="65675" y="3211"/>
                </a:lnTo>
                <a:lnTo>
                  <a:pt x="62833" y="5316"/>
                </a:lnTo>
                <a:lnTo>
                  <a:pt x="59986" y="7672"/>
                </a:lnTo>
                <a:lnTo>
                  <a:pt x="57136" y="10195"/>
                </a:lnTo>
                <a:lnTo>
                  <a:pt x="53331" y="12829"/>
                </a:lnTo>
                <a:lnTo>
                  <a:pt x="48888" y="15538"/>
                </a:lnTo>
                <a:lnTo>
                  <a:pt x="44023" y="18296"/>
                </a:lnTo>
                <a:lnTo>
                  <a:pt x="33536" y="23901"/>
                </a:lnTo>
                <a:lnTo>
                  <a:pt x="28072" y="26729"/>
                </a:lnTo>
                <a:lnTo>
                  <a:pt x="23477" y="29567"/>
                </a:lnTo>
                <a:lnTo>
                  <a:pt x="19461" y="32412"/>
                </a:lnTo>
                <a:lnTo>
                  <a:pt x="0" y="4953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397"/>
          <p:cNvSpPr/>
          <p:nvPr/>
        </p:nvSpPr>
        <p:spPr>
          <a:xfrm>
            <a:off x="7306989" y="1886207"/>
            <a:ext cx="471127" cy="376933"/>
          </a:xfrm>
          <a:custGeom>
            <a:avLst/>
            <a:gdLst/>
            <a:ahLst/>
            <a:cxnLst/>
            <a:rect l="0" t="0" r="0" b="0"/>
            <a:pathLst>
              <a:path w="471127" h="376933">
                <a:moveTo>
                  <a:pt x="25355" y="376932"/>
                </a:moveTo>
                <a:lnTo>
                  <a:pt x="25355" y="372382"/>
                </a:lnTo>
                <a:lnTo>
                  <a:pt x="24403" y="370088"/>
                </a:lnTo>
                <a:lnTo>
                  <a:pt x="19464" y="362310"/>
                </a:lnTo>
                <a:lnTo>
                  <a:pt x="17975" y="356781"/>
                </a:lnTo>
                <a:lnTo>
                  <a:pt x="17137" y="348313"/>
                </a:lnTo>
                <a:lnTo>
                  <a:pt x="16940" y="337543"/>
                </a:lnTo>
                <a:lnTo>
                  <a:pt x="16887" y="330670"/>
                </a:lnTo>
                <a:lnTo>
                  <a:pt x="15901" y="325136"/>
                </a:lnTo>
                <a:lnTo>
                  <a:pt x="12263" y="316447"/>
                </a:lnTo>
                <a:lnTo>
                  <a:pt x="10012" y="306870"/>
                </a:lnTo>
                <a:lnTo>
                  <a:pt x="9011" y="296264"/>
                </a:lnTo>
                <a:lnTo>
                  <a:pt x="8566" y="285200"/>
                </a:lnTo>
                <a:lnTo>
                  <a:pt x="7495" y="277677"/>
                </a:lnTo>
                <a:lnTo>
                  <a:pt x="5828" y="268852"/>
                </a:lnTo>
                <a:lnTo>
                  <a:pt x="3765" y="259159"/>
                </a:lnTo>
                <a:lnTo>
                  <a:pt x="2389" y="247935"/>
                </a:lnTo>
                <a:lnTo>
                  <a:pt x="1472" y="235689"/>
                </a:lnTo>
                <a:lnTo>
                  <a:pt x="861" y="222763"/>
                </a:lnTo>
                <a:lnTo>
                  <a:pt x="182" y="195700"/>
                </a:lnTo>
                <a:lnTo>
                  <a:pt x="0" y="181816"/>
                </a:lnTo>
                <a:lnTo>
                  <a:pt x="832" y="170655"/>
                </a:lnTo>
                <a:lnTo>
                  <a:pt x="2339" y="161309"/>
                </a:lnTo>
                <a:lnTo>
                  <a:pt x="4296" y="153173"/>
                </a:lnTo>
                <a:lnTo>
                  <a:pt x="5601" y="145845"/>
                </a:lnTo>
                <a:lnTo>
                  <a:pt x="6471" y="139054"/>
                </a:lnTo>
                <a:lnTo>
                  <a:pt x="7051" y="132622"/>
                </a:lnTo>
                <a:lnTo>
                  <a:pt x="8390" y="126429"/>
                </a:lnTo>
                <a:lnTo>
                  <a:pt x="10235" y="120395"/>
                </a:lnTo>
                <a:lnTo>
                  <a:pt x="13873" y="109563"/>
                </a:lnTo>
                <a:lnTo>
                  <a:pt x="15490" y="101574"/>
                </a:lnTo>
                <a:lnTo>
                  <a:pt x="18749" y="92309"/>
                </a:lnTo>
                <a:lnTo>
                  <a:pt x="22419" y="82793"/>
                </a:lnTo>
                <a:lnTo>
                  <a:pt x="24050" y="75389"/>
                </a:lnTo>
                <a:lnTo>
                  <a:pt x="27316" y="68923"/>
                </a:lnTo>
                <a:lnTo>
                  <a:pt x="29520" y="65865"/>
                </a:lnTo>
                <a:lnTo>
                  <a:pt x="31942" y="63827"/>
                </a:lnTo>
                <a:lnTo>
                  <a:pt x="34509" y="62468"/>
                </a:lnTo>
                <a:lnTo>
                  <a:pt x="37172" y="61562"/>
                </a:lnTo>
                <a:lnTo>
                  <a:pt x="38948" y="60005"/>
                </a:lnTo>
                <a:lnTo>
                  <a:pt x="40133" y="58015"/>
                </a:lnTo>
                <a:lnTo>
                  <a:pt x="40922" y="55736"/>
                </a:lnTo>
                <a:lnTo>
                  <a:pt x="42401" y="54217"/>
                </a:lnTo>
                <a:lnTo>
                  <a:pt x="44339" y="53204"/>
                </a:lnTo>
                <a:lnTo>
                  <a:pt x="46583" y="52528"/>
                </a:lnTo>
                <a:lnTo>
                  <a:pt x="58845" y="51578"/>
                </a:lnTo>
                <a:lnTo>
                  <a:pt x="61969" y="52397"/>
                </a:lnTo>
                <a:lnTo>
                  <a:pt x="64052" y="53895"/>
                </a:lnTo>
                <a:lnTo>
                  <a:pt x="65441" y="55847"/>
                </a:lnTo>
                <a:lnTo>
                  <a:pt x="67319" y="57148"/>
                </a:lnTo>
                <a:lnTo>
                  <a:pt x="71946" y="58594"/>
                </a:lnTo>
                <a:lnTo>
                  <a:pt x="79718" y="64316"/>
                </a:lnTo>
                <a:lnTo>
                  <a:pt x="84457" y="68509"/>
                </a:lnTo>
                <a:lnTo>
                  <a:pt x="89522" y="75114"/>
                </a:lnTo>
                <a:lnTo>
                  <a:pt x="94803" y="83328"/>
                </a:lnTo>
                <a:lnTo>
                  <a:pt x="100230" y="92614"/>
                </a:lnTo>
                <a:lnTo>
                  <a:pt x="104798" y="99757"/>
                </a:lnTo>
                <a:lnTo>
                  <a:pt x="112417" y="110233"/>
                </a:lnTo>
                <a:lnTo>
                  <a:pt x="122060" y="121486"/>
                </a:lnTo>
                <a:lnTo>
                  <a:pt x="151526" y="151496"/>
                </a:lnTo>
                <a:lnTo>
                  <a:pt x="161759" y="161804"/>
                </a:lnTo>
                <a:lnTo>
                  <a:pt x="169482" y="167020"/>
                </a:lnTo>
                <a:lnTo>
                  <a:pt x="172875" y="168411"/>
                </a:lnTo>
                <a:lnTo>
                  <a:pt x="175137" y="170290"/>
                </a:lnTo>
                <a:lnTo>
                  <a:pt x="176644" y="172496"/>
                </a:lnTo>
                <a:lnTo>
                  <a:pt x="177651" y="174919"/>
                </a:lnTo>
                <a:lnTo>
                  <a:pt x="179273" y="176534"/>
                </a:lnTo>
                <a:lnTo>
                  <a:pt x="181307" y="177611"/>
                </a:lnTo>
                <a:lnTo>
                  <a:pt x="186107" y="178808"/>
                </a:lnTo>
                <a:lnTo>
                  <a:pt x="199759" y="179639"/>
                </a:lnTo>
                <a:lnTo>
                  <a:pt x="212265" y="179754"/>
                </a:lnTo>
                <a:lnTo>
                  <a:pt x="215742" y="174680"/>
                </a:lnTo>
                <a:lnTo>
                  <a:pt x="221184" y="165002"/>
                </a:lnTo>
                <a:lnTo>
                  <a:pt x="226678" y="154224"/>
                </a:lnTo>
                <a:lnTo>
                  <a:pt x="229132" y="144284"/>
                </a:lnTo>
                <a:lnTo>
                  <a:pt x="230223" y="133516"/>
                </a:lnTo>
                <a:lnTo>
                  <a:pt x="230708" y="122380"/>
                </a:lnTo>
                <a:lnTo>
                  <a:pt x="232742" y="114838"/>
                </a:lnTo>
                <a:lnTo>
                  <a:pt x="236004" y="106000"/>
                </a:lnTo>
                <a:lnTo>
                  <a:pt x="240082" y="96299"/>
                </a:lnTo>
                <a:lnTo>
                  <a:pt x="243754" y="88878"/>
                </a:lnTo>
                <a:lnTo>
                  <a:pt x="250374" y="78094"/>
                </a:lnTo>
                <a:lnTo>
                  <a:pt x="256491" y="67585"/>
                </a:lnTo>
                <a:lnTo>
                  <a:pt x="263338" y="56565"/>
                </a:lnTo>
                <a:lnTo>
                  <a:pt x="272730" y="45317"/>
                </a:lnTo>
                <a:lnTo>
                  <a:pt x="280715" y="36508"/>
                </a:lnTo>
                <a:lnTo>
                  <a:pt x="288391" y="29418"/>
                </a:lnTo>
                <a:lnTo>
                  <a:pt x="298152" y="23091"/>
                </a:lnTo>
                <a:lnTo>
                  <a:pt x="318909" y="9624"/>
                </a:lnTo>
                <a:lnTo>
                  <a:pt x="329814" y="4134"/>
                </a:lnTo>
                <a:lnTo>
                  <a:pt x="341308" y="1044"/>
                </a:lnTo>
                <a:lnTo>
                  <a:pt x="355826" y="128"/>
                </a:lnTo>
                <a:lnTo>
                  <a:pt x="362827" y="0"/>
                </a:lnTo>
                <a:lnTo>
                  <a:pt x="375685" y="2397"/>
                </a:lnTo>
                <a:lnTo>
                  <a:pt x="381781" y="4370"/>
                </a:lnTo>
                <a:lnTo>
                  <a:pt x="387750" y="8542"/>
                </a:lnTo>
                <a:lnTo>
                  <a:pt x="393634" y="14182"/>
                </a:lnTo>
                <a:lnTo>
                  <a:pt x="399462" y="20799"/>
                </a:lnTo>
                <a:lnTo>
                  <a:pt x="404300" y="27115"/>
                </a:lnTo>
                <a:lnTo>
                  <a:pt x="408478" y="33231"/>
                </a:lnTo>
                <a:lnTo>
                  <a:pt x="412216" y="39213"/>
                </a:lnTo>
                <a:lnTo>
                  <a:pt x="416613" y="47011"/>
                </a:lnTo>
                <a:lnTo>
                  <a:pt x="426578" y="65836"/>
                </a:lnTo>
                <a:lnTo>
                  <a:pt x="430949" y="76190"/>
                </a:lnTo>
                <a:lnTo>
                  <a:pt x="434816" y="86902"/>
                </a:lnTo>
                <a:lnTo>
                  <a:pt x="438346" y="97854"/>
                </a:lnTo>
                <a:lnTo>
                  <a:pt x="441653" y="106108"/>
                </a:lnTo>
                <a:lnTo>
                  <a:pt x="447867" y="117818"/>
                </a:lnTo>
                <a:lnTo>
                  <a:pt x="456344" y="131278"/>
                </a:lnTo>
                <a:lnTo>
                  <a:pt x="471126" y="15404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398"/>
          <p:cNvSpPr/>
          <p:nvPr/>
        </p:nvSpPr>
        <p:spPr>
          <a:xfrm>
            <a:off x="7199673" y="2263139"/>
            <a:ext cx="244115" cy="188361"/>
          </a:xfrm>
          <a:custGeom>
            <a:avLst/>
            <a:gdLst/>
            <a:ahLst/>
            <a:cxnLst/>
            <a:rect l="0" t="0" r="0" b="0"/>
            <a:pathLst>
              <a:path w="244115" h="188361">
                <a:moveTo>
                  <a:pt x="89809" y="0"/>
                </a:moveTo>
                <a:lnTo>
                  <a:pt x="76157" y="9102"/>
                </a:lnTo>
                <a:lnTo>
                  <a:pt x="71182" y="12736"/>
                </a:lnTo>
                <a:lnTo>
                  <a:pt x="66914" y="16111"/>
                </a:lnTo>
                <a:lnTo>
                  <a:pt x="63116" y="19313"/>
                </a:lnTo>
                <a:lnTo>
                  <a:pt x="59631" y="22400"/>
                </a:lnTo>
                <a:lnTo>
                  <a:pt x="53219" y="28371"/>
                </a:lnTo>
                <a:lnTo>
                  <a:pt x="51128" y="32249"/>
                </a:lnTo>
                <a:lnTo>
                  <a:pt x="49734" y="36740"/>
                </a:lnTo>
                <a:lnTo>
                  <a:pt x="48805" y="41638"/>
                </a:lnTo>
                <a:lnTo>
                  <a:pt x="46280" y="45857"/>
                </a:lnTo>
                <a:lnTo>
                  <a:pt x="42693" y="49621"/>
                </a:lnTo>
                <a:lnTo>
                  <a:pt x="38396" y="53083"/>
                </a:lnTo>
                <a:lnTo>
                  <a:pt x="32673" y="61107"/>
                </a:lnTo>
                <a:lnTo>
                  <a:pt x="26001" y="72170"/>
                </a:lnTo>
                <a:lnTo>
                  <a:pt x="18695" y="85262"/>
                </a:lnTo>
                <a:lnTo>
                  <a:pt x="13825" y="95894"/>
                </a:lnTo>
                <a:lnTo>
                  <a:pt x="10578" y="104887"/>
                </a:lnTo>
                <a:lnTo>
                  <a:pt x="8413" y="112787"/>
                </a:lnTo>
                <a:lnTo>
                  <a:pt x="3468" y="129186"/>
                </a:lnTo>
                <a:lnTo>
                  <a:pt x="816" y="137559"/>
                </a:lnTo>
                <a:lnTo>
                  <a:pt x="0" y="145999"/>
                </a:lnTo>
                <a:lnTo>
                  <a:pt x="409" y="154483"/>
                </a:lnTo>
                <a:lnTo>
                  <a:pt x="1633" y="162996"/>
                </a:lnTo>
                <a:lnTo>
                  <a:pt x="3403" y="169624"/>
                </a:lnTo>
                <a:lnTo>
                  <a:pt x="5536" y="174995"/>
                </a:lnTo>
                <a:lnTo>
                  <a:pt x="7909" y="179529"/>
                </a:lnTo>
                <a:lnTo>
                  <a:pt x="10444" y="182551"/>
                </a:lnTo>
                <a:lnTo>
                  <a:pt x="13086" y="184566"/>
                </a:lnTo>
                <a:lnTo>
                  <a:pt x="18563" y="186805"/>
                </a:lnTo>
                <a:lnTo>
                  <a:pt x="24172" y="187800"/>
                </a:lnTo>
                <a:lnTo>
                  <a:pt x="28905" y="188065"/>
                </a:lnTo>
                <a:lnTo>
                  <a:pt x="41786" y="188360"/>
                </a:lnTo>
                <a:lnTo>
                  <a:pt x="48269" y="187486"/>
                </a:lnTo>
                <a:lnTo>
                  <a:pt x="54495" y="185951"/>
                </a:lnTo>
                <a:lnTo>
                  <a:pt x="60552" y="183975"/>
                </a:lnTo>
                <a:lnTo>
                  <a:pt x="65542" y="181705"/>
                </a:lnTo>
                <a:lnTo>
                  <a:pt x="69821" y="179240"/>
                </a:lnTo>
                <a:lnTo>
                  <a:pt x="77115" y="173960"/>
                </a:lnTo>
                <a:lnTo>
                  <a:pt x="83532" y="168438"/>
                </a:lnTo>
                <a:lnTo>
                  <a:pt x="87529" y="165632"/>
                </a:lnTo>
                <a:lnTo>
                  <a:pt x="92100" y="162809"/>
                </a:lnTo>
                <a:lnTo>
                  <a:pt x="97051" y="159975"/>
                </a:lnTo>
                <a:lnTo>
                  <a:pt x="102257" y="154275"/>
                </a:lnTo>
                <a:lnTo>
                  <a:pt x="107632" y="146665"/>
                </a:lnTo>
                <a:lnTo>
                  <a:pt x="113122" y="137782"/>
                </a:lnTo>
                <a:lnTo>
                  <a:pt x="118686" y="129955"/>
                </a:lnTo>
                <a:lnTo>
                  <a:pt x="124300" y="122832"/>
                </a:lnTo>
                <a:lnTo>
                  <a:pt x="129948" y="116178"/>
                </a:lnTo>
                <a:lnTo>
                  <a:pt x="135618" y="109837"/>
                </a:lnTo>
                <a:lnTo>
                  <a:pt x="146999" y="97712"/>
                </a:lnTo>
                <a:lnTo>
                  <a:pt x="159565" y="84726"/>
                </a:lnTo>
                <a:lnTo>
                  <a:pt x="212318" y="31812"/>
                </a:lnTo>
                <a:lnTo>
                  <a:pt x="219107" y="26923"/>
                </a:lnTo>
                <a:lnTo>
                  <a:pt x="225538" y="23664"/>
                </a:lnTo>
                <a:lnTo>
                  <a:pt x="244114" y="1714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399"/>
          <p:cNvSpPr/>
          <p:nvPr/>
        </p:nvSpPr>
        <p:spPr>
          <a:xfrm>
            <a:off x="7349490" y="2238065"/>
            <a:ext cx="117238" cy="110234"/>
          </a:xfrm>
          <a:custGeom>
            <a:avLst/>
            <a:gdLst/>
            <a:ahLst/>
            <a:cxnLst/>
            <a:rect l="0" t="0" r="0" b="0"/>
            <a:pathLst>
              <a:path w="117238" h="110234">
                <a:moveTo>
                  <a:pt x="77152" y="16502"/>
                </a:moveTo>
                <a:lnTo>
                  <a:pt x="57840" y="35815"/>
                </a:lnTo>
                <a:lnTo>
                  <a:pt x="55705" y="39855"/>
                </a:lnTo>
                <a:lnTo>
                  <a:pt x="54282" y="44453"/>
                </a:lnTo>
                <a:lnTo>
                  <a:pt x="53333" y="49424"/>
                </a:lnTo>
                <a:lnTo>
                  <a:pt x="52700" y="53690"/>
                </a:lnTo>
                <a:lnTo>
                  <a:pt x="52279" y="57486"/>
                </a:lnTo>
                <a:lnTo>
                  <a:pt x="51997" y="60970"/>
                </a:lnTo>
                <a:lnTo>
                  <a:pt x="51810" y="66150"/>
                </a:lnTo>
                <a:lnTo>
                  <a:pt x="51601" y="79525"/>
                </a:lnTo>
                <a:lnTo>
                  <a:pt x="52498" y="85187"/>
                </a:lnTo>
                <a:lnTo>
                  <a:pt x="54048" y="89915"/>
                </a:lnTo>
                <a:lnTo>
                  <a:pt x="56035" y="94019"/>
                </a:lnTo>
                <a:lnTo>
                  <a:pt x="58312" y="97707"/>
                </a:lnTo>
                <a:lnTo>
                  <a:pt x="60781" y="101119"/>
                </a:lnTo>
                <a:lnTo>
                  <a:pt x="63381" y="104346"/>
                </a:lnTo>
                <a:lnTo>
                  <a:pt x="66066" y="106497"/>
                </a:lnTo>
                <a:lnTo>
                  <a:pt x="68809" y="107931"/>
                </a:lnTo>
                <a:lnTo>
                  <a:pt x="75504" y="110233"/>
                </a:lnTo>
                <a:lnTo>
                  <a:pt x="77006" y="109470"/>
                </a:lnTo>
                <a:lnTo>
                  <a:pt x="78960" y="108008"/>
                </a:lnTo>
                <a:lnTo>
                  <a:pt x="81214" y="106081"/>
                </a:lnTo>
                <a:lnTo>
                  <a:pt x="83671" y="103844"/>
                </a:lnTo>
                <a:lnTo>
                  <a:pt x="88939" y="98818"/>
                </a:lnTo>
                <a:lnTo>
                  <a:pt x="90725" y="96144"/>
                </a:lnTo>
                <a:lnTo>
                  <a:pt x="91916" y="93409"/>
                </a:lnTo>
                <a:lnTo>
                  <a:pt x="92710" y="90634"/>
                </a:lnTo>
                <a:lnTo>
                  <a:pt x="94192" y="87831"/>
                </a:lnTo>
                <a:lnTo>
                  <a:pt x="96132" y="85010"/>
                </a:lnTo>
                <a:lnTo>
                  <a:pt x="98377" y="82176"/>
                </a:lnTo>
                <a:lnTo>
                  <a:pt x="101779" y="75525"/>
                </a:lnTo>
                <a:lnTo>
                  <a:pt x="105954" y="66328"/>
                </a:lnTo>
                <a:lnTo>
                  <a:pt x="110640" y="55434"/>
                </a:lnTo>
                <a:lnTo>
                  <a:pt x="113765" y="47219"/>
                </a:lnTo>
                <a:lnTo>
                  <a:pt x="115848" y="40790"/>
                </a:lnTo>
                <a:lnTo>
                  <a:pt x="117237" y="35552"/>
                </a:lnTo>
                <a:lnTo>
                  <a:pt x="117210" y="30154"/>
                </a:lnTo>
                <a:lnTo>
                  <a:pt x="116240" y="24651"/>
                </a:lnTo>
                <a:lnTo>
                  <a:pt x="114641" y="19077"/>
                </a:lnTo>
                <a:lnTo>
                  <a:pt x="112622" y="14409"/>
                </a:lnTo>
                <a:lnTo>
                  <a:pt x="110324" y="10344"/>
                </a:lnTo>
                <a:lnTo>
                  <a:pt x="107839" y="6682"/>
                </a:lnTo>
                <a:lnTo>
                  <a:pt x="105230" y="4240"/>
                </a:lnTo>
                <a:lnTo>
                  <a:pt x="102538" y="2612"/>
                </a:lnTo>
                <a:lnTo>
                  <a:pt x="99791" y="1527"/>
                </a:lnTo>
                <a:lnTo>
                  <a:pt x="96055" y="804"/>
                </a:lnTo>
                <a:lnTo>
                  <a:pt x="91659" y="322"/>
                </a:lnTo>
                <a:lnTo>
                  <a:pt x="86823" y="0"/>
                </a:lnTo>
                <a:lnTo>
                  <a:pt x="81695" y="738"/>
                </a:lnTo>
                <a:lnTo>
                  <a:pt x="76370" y="2183"/>
                </a:lnTo>
                <a:lnTo>
                  <a:pt x="70916" y="4098"/>
                </a:lnTo>
                <a:lnTo>
                  <a:pt x="66327" y="6328"/>
                </a:lnTo>
                <a:lnTo>
                  <a:pt x="62315" y="8767"/>
                </a:lnTo>
                <a:lnTo>
                  <a:pt x="58688" y="11345"/>
                </a:lnTo>
                <a:lnTo>
                  <a:pt x="54365" y="14017"/>
                </a:lnTo>
                <a:lnTo>
                  <a:pt x="49579" y="16750"/>
                </a:lnTo>
                <a:lnTo>
                  <a:pt x="39179" y="22327"/>
                </a:lnTo>
                <a:lnTo>
                  <a:pt x="28208" y="27981"/>
                </a:lnTo>
                <a:lnTo>
                  <a:pt x="23568" y="30822"/>
                </a:lnTo>
                <a:lnTo>
                  <a:pt x="19522" y="33669"/>
                </a:lnTo>
                <a:lnTo>
                  <a:pt x="15872" y="36519"/>
                </a:lnTo>
                <a:lnTo>
                  <a:pt x="13438" y="40324"/>
                </a:lnTo>
                <a:lnTo>
                  <a:pt x="11817" y="44766"/>
                </a:lnTo>
                <a:lnTo>
                  <a:pt x="0" y="6793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400"/>
          <p:cNvSpPr/>
          <p:nvPr/>
        </p:nvSpPr>
        <p:spPr>
          <a:xfrm>
            <a:off x="7495222" y="2118068"/>
            <a:ext cx="93444" cy="135883"/>
          </a:xfrm>
          <a:custGeom>
            <a:avLst/>
            <a:gdLst/>
            <a:ahLst/>
            <a:cxnLst/>
            <a:rect l="0" t="0" r="0" b="0"/>
            <a:pathLst>
              <a:path w="93444" h="135883">
                <a:moveTo>
                  <a:pt x="60008" y="50774"/>
                </a:moveTo>
                <a:lnTo>
                  <a:pt x="50906" y="64427"/>
                </a:lnTo>
                <a:lnTo>
                  <a:pt x="47272" y="69401"/>
                </a:lnTo>
                <a:lnTo>
                  <a:pt x="43897" y="73669"/>
                </a:lnTo>
                <a:lnTo>
                  <a:pt x="40695" y="77468"/>
                </a:lnTo>
                <a:lnTo>
                  <a:pt x="38560" y="81905"/>
                </a:lnTo>
                <a:lnTo>
                  <a:pt x="37137" y="86768"/>
                </a:lnTo>
                <a:lnTo>
                  <a:pt x="36188" y="91915"/>
                </a:lnTo>
                <a:lnTo>
                  <a:pt x="35556" y="96299"/>
                </a:lnTo>
                <a:lnTo>
                  <a:pt x="35134" y="100174"/>
                </a:lnTo>
                <a:lnTo>
                  <a:pt x="34853" y="103710"/>
                </a:lnTo>
                <a:lnTo>
                  <a:pt x="34665" y="107972"/>
                </a:lnTo>
                <a:lnTo>
                  <a:pt x="34457" y="117788"/>
                </a:lnTo>
                <a:lnTo>
                  <a:pt x="35354" y="122120"/>
                </a:lnTo>
                <a:lnTo>
                  <a:pt x="36904" y="125961"/>
                </a:lnTo>
                <a:lnTo>
                  <a:pt x="38890" y="129473"/>
                </a:lnTo>
                <a:lnTo>
                  <a:pt x="41167" y="131815"/>
                </a:lnTo>
                <a:lnTo>
                  <a:pt x="43637" y="133377"/>
                </a:lnTo>
                <a:lnTo>
                  <a:pt x="46237" y="134417"/>
                </a:lnTo>
                <a:lnTo>
                  <a:pt x="48922" y="135111"/>
                </a:lnTo>
                <a:lnTo>
                  <a:pt x="51665" y="135574"/>
                </a:lnTo>
                <a:lnTo>
                  <a:pt x="54445" y="135882"/>
                </a:lnTo>
                <a:lnTo>
                  <a:pt x="57252" y="135135"/>
                </a:lnTo>
                <a:lnTo>
                  <a:pt x="60075" y="133685"/>
                </a:lnTo>
                <a:lnTo>
                  <a:pt x="62911" y="131765"/>
                </a:lnTo>
                <a:lnTo>
                  <a:pt x="65752" y="128581"/>
                </a:lnTo>
                <a:lnTo>
                  <a:pt x="68600" y="124553"/>
                </a:lnTo>
                <a:lnTo>
                  <a:pt x="71451" y="119962"/>
                </a:lnTo>
                <a:lnTo>
                  <a:pt x="75257" y="111187"/>
                </a:lnTo>
                <a:lnTo>
                  <a:pt x="79699" y="99622"/>
                </a:lnTo>
                <a:lnTo>
                  <a:pt x="84565" y="86197"/>
                </a:lnTo>
                <a:lnTo>
                  <a:pt x="87809" y="75342"/>
                </a:lnTo>
                <a:lnTo>
                  <a:pt x="89972" y="66200"/>
                </a:lnTo>
                <a:lnTo>
                  <a:pt x="91414" y="58201"/>
                </a:lnTo>
                <a:lnTo>
                  <a:pt x="92375" y="50962"/>
                </a:lnTo>
                <a:lnTo>
                  <a:pt x="93016" y="44232"/>
                </a:lnTo>
                <a:lnTo>
                  <a:pt x="93443" y="37840"/>
                </a:lnTo>
                <a:lnTo>
                  <a:pt x="92776" y="31674"/>
                </a:lnTo>
                <a:lnTo>
                  <a:pt x="91378" y="25658"/>
                </a:lnTo>
                <a:lnTo>
                  <a:pt x="89494" y="19743"/>
                </a:lnTo>
                <a:lnTo>
                  <a:pt x="87284" y="14846"/>
                </a:lnTo>
                <a:lnTo>
                  <a:pt x="84860" y="10630"/>
                </a:lnTo>
                <a:lnTo>
                  <a:pt x="82291" y="6866"/>
                </a:lnTo>
                <a:lnTo>
                  <a:pt x="79626" y="4357"/>
                </a:lnTo>
                <a:lnTo>
                  <a:pt x="76896" y="2685"/>
                </a:lnTo>
                <a:lnTo>
                  <a:pt x="74125" y="1569"/>
                </a:lnTo>
                <a:lnTo>
                  <a:pt x="70372" y="826"/>
                </a:lnTo>
                <a:lnTo>
                  <a:pt x="65965" y="330"/>
                </a:lnTo>
                <a:lnTo>
                  <a:pt x="61122" y="0"/>
                </a:lnTo>
                <a:lnTo>
                  <a:pt x="56940" y="732"/>
                </a:lnTo>
                <a:lnTo>
                  <a:pt x="53200" y="2173"/>
                </a:lnTo>
                <a:lnTo>
                  <a:pt x="49754" y="4086"/>
                </a:lnTo>
                <a:lnTo>
                  <a:pt x="44599" y="8219"/>
                </a:lnTo>
                <a:lnTo>
                  <a:pt x="38306" y="13831"/>
                </a:lnTo>
                <a:lnTo>
                  <a:pt x="20875" y="30303"/>
                </a:lnTo>
                <a:lnTo>
                  <a:pt x="16774" y="34269"/>
                </a:lnTo>
                <a:lnTo>
                  <a:pt x="13088" y="36913"/>
                </a:lnTo>
                <a:lnTo>
                  <a:pt x="9678" y="38676"/>
                </a:lnTo>
                <a:lnTo>
                  <a:pt x="0" y="4220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401"/>
          <p:cNvSpPr/>
          <p:nvPr/>
        </p:nvSpPr>
        <p:spPr>
          <a:xfrm>
            <a:off x="7589519" y="2023110"/>
            <a:ext cx="111444" cy="180023"/>
          </a:xfrm>
          <a:custGeom>
            <a:avLst/>
            <a:gdLst/>
            <a:ahLst/>
            <a:cxnLst/>
            <a:rect l="0" t="0" r="0" b="0"/>
            <a:pathLst>
              <a:path w="111444" h="180023">
                <a:moveTo>
                  <a:pt x="0" y="180022"/>
                </a:moveTo>
                <a:lnTo>
                  <a:pt x="4552" y="166370"/>
                </a:lnTo>
                <a:lnTo>
                  <a:pt x="6845" y="161395"/>
                </a:lnTo>
                <a:lnTo>
                  <a:pt x="9326" y="157127"/>
                </a:lnTo>
                <a:lnTo>
                  <a:pt x="11932" y="153329"/>
                </a:lnTo>
                <a:lnTo>
                  <a:pt x="14623" y="148891"/>
                </a:lnTo>
                <a:lnTo>
                  <a:pt x="17368" y="144028"/>
                </a:lnTo>
                <a:lnTo>
                  <a:pt x="22959" y="133545"/>
                </a:lnTo>
                <a:lnTo>
                  <a:pt x="28620" y="122535"/>
                </a:lnTo>
                <a:lnTo>
                  <a:pt x="32414" y="116933"/>
                </a:lnTo>
                <a:lnTo>
                  <a:pt x="36850" y="111293"/>
                </a:lnTo>
                <a:lnTo>
                  <a:pt x="41712" y="105627"/>
                </a:lnTo>
                <a:lnTo>
                  <a:pt x="45906" y="98993"/>
                </a:lnTo>
                <a:lnTo>
                  <a:pt x="49654" y="91713"/>
                </a:lnTo>
                <a:lnTo>
                  <a:pt x="53105" y="84002"/>
                </a:lnTo>
                <a:lnTo>
                  <a:pt x="57311" y="76956"/>
                </a:lnTo>
                <a:lnTo>
                  <a:pt x="62020" y="70354"/>
                </a:lnTo>
                <a:lnTo>
                  <a:pt x="67064" y="64047"/>
                </a:lnTo>
                <a:lnTo>
                  <a:pt x="71380" y="58891"/>
                </a:lnTo>
                <a:lnTo>
                  <a:pt x="75210" y="54500"/>
                </a:lnTo>
                <a:lnTo>
                  <a:pt x="78714" y="50621"/>
                </a:lnTo>
                <a:lnTo>
                  <a:pt x="83909" y="44225"/>
                </a:lnTo>
                <a:lnTo>
                  <a:pt x="97300" y="26958"/>
                </a:lnTo>
                <a:lnTo>
                  <a:pt x="102015" y="19877"/>
                </a:lnTo>
                <a:lnTo>
                  <a:pt x="105157" y="14203"/>
                </a:lnTo>
                <a:lnTo>
                  <a:pt x="11144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402"/>
          <p:cNvSpPr/>
          <p:nvPr/>
        </p:nvSpPr>
        <p:spPr>
          <a:xfrm>
            <a:off x="6844903" y="5220652"/>
            <a:ext cx="58817" cy="872851"/>
          </a:xfrm>
          <a:custGeom>
            <a:avLst/>
            <a:gdLst/>
            <a:ahLst/>
            <a:cxnLst/>
            <a:rect l="0" t="0" r="0" b="0"/>
            <a:pathLst>
              <a:path w="58817" h="872851">
                <a:moveTo>
                  <a:pt x="7381" y="857250"/>
                </a:moveTo>
                <a:lnTo>
                  <a:pt x="2831" y="857250"/>
                </a:lnTo>
                <a:lnTo>
                  <a:pt x="1490" y="858203"/>
                </a:lnTo>
                <a:lnTo>
                  <a:pt x="596" y="859790"/>
                </a:lnTo>
                <a:lnTo>
                  <a:pt x="0" y="861801"/>
                </a:lnTo>
                <a:lnTo>
                  <a:pt x="556" y="864094"/>
                </a:lnTo>
                <a:lnTo>
                  <a:pt x="1879" y="866575"/>
                </a:lnTo>
                <a:lnTo>
                  <a:pt x="6295" y="872850"/>
                </a:lnTo>
                <a:lnTo>
                  <a:pt x="6657" y="872413"/>
                </a:lnTo>
                <a:lnTo>
                  <a:pt x="7059" y="869387"/>
                </a:lnTo>
                <a:lnTo>
                  <a:pt x="8119" y="868199"/>
                </a:lnTo>
                <a:lnTo>
                  <a:pt x="9778" y="867407"/>
                </a:lnTo>
                <a:lnTo>
                  <a:pt x="11838" y="866879"/>
                </a:lnTo>
                <a:lnTo>
                  <a:pt x="13209" y="865574"/>
                </a:lnTo>
                <a:lnTo>
                  <a:pt x="14124" y="863752"/>
                </a:lnTo>
                <a:lnTo>
                  <a:pt x="15141" y="859188"/>
                </a:lnTo>
                <a:lnTo>
                  <a:pt x="15883" y="835262"/>
                </a:lnTo>
                <a:lnTo>
                  <a:pt x="15953" y="640287"/>
                </a:lnTo>
                <a:lnTo>
                  <a:pt x="16906" y="633551"/>
                </a:lnTo>
                <a:lnTo>
                  <a:pt x="18494" y="627155"/>
                </a:lnTo>
                <a:lnTo>
                  <a:pt x="20505" y="620986"/>
                </a:lnTo>
                <a:lnTo>
                  <a:pt x="21846" y="612111"/>
                </a:lnTo>
                <a:lnTo>
                  <a:pt x="23335" y="589549"/>
                </a:lnTo>
                <a:lnTo>
                  <a:pt x="24173" y="563725"/>
                </a:lnTo>
                <a:lnTo>
                  <a:pt x="25409" y="541918"/>
                </a:lnTo>
                <a:lnTo>
                  <a:pt x="27020" y="533682"/>
                </a:lnTo>
                <a:lnTo>
                  <a:pt x="29047" y="524380"/>
                </a:lnTo>
                <a:lnTo>
                  <a:pt x="30398" y="516274"/>
                </a:lnTo>
                <a:lnTo>
                  <a:pt x="31898" y="502188"/>
                </a:lnTo>
                <a:lnTo>
                  <a:pt x="31347" y="486239"/>
                </a:lnTo>
                <a:lnTo>
                  <a:pt x="28192" y="438039"/>
                </a:lnTo>
                <a:lnTo>
                  <a:pt x="27924" y="416804"/>
                </a:lnTo>
                <a:lnTo>
                  <a:pt x="28696" y="398837"/>
                </a:lnTo>
                <a:lnTo>
                  <a:pt x="30164" y="383048"/>
                </a:lnTo>
                <a:lnTo>
                  <a:pt x="31795" y="360427"/>
                </a:lnTo>
                <a:lnTo>
                  <a:pt x="32712" y="336981"/>
                </a:lnTo>
                <a:lnTo>
                  <a:pt x="33022" y="316542"/>
                </a:lnTo>
                <a:lnTo>
                  <a:pt x="34001" y="309136"/>
                </a:lnTo>
                <a:lnTo>
                  <a:pt x="35605" y="299435"/>
                </a:lnTo>
                <a:lnTo>
                  <a:pt x="37628" y="288207"/>
                </a:lnTo>
                <a:lnTo>
                  <a:pt x="38976" y="279768"/>
                </a:lnTo>
                <a:lnTo>
                  <a:pt x="40473" y="267852"/>
                </a:lnTo>
                <a:lnTo>
                  <a:pt x="41316" y="246686"/>
                </a:lnTo>
                <a:lnTo>
                  <a:pt x="41602" y="215063"/>
                </a:lnTo>
                <a:lnTo>
                  <a:pt x="41671" y="121965"/>
                </a:lnTo>
                <a:lnTo>
                  <a:pt x="42623" y="117505"/>
                </a:lnTo>
                <a:lnTo>
                  <a:pt x="44211" y="113579"/>
                </a:lnTo>
                <a:lnTo>
                  <a:pt x="46222" y="110009"/>
                </a:lnTo>
                <a:lnTo>
                  <a:pt x="47563" y="106677"/>
                </a:lnTo>
                <a:lnTo>
                  <a:pt x="49052" y="100434"/>
                </a:lnTo>
                <a:lnTo>
                  <a:pt x="50139" y="78354"/>
                </a:lnTo>
                <a:lnTo>
                  <a:pt x="50231" y="24077"/>
                </a:lnTo>
                <a:lnTo>
                  <a:pt x="58816"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403"/>
          <p:cNvSpPr/>
          <p:nvPr/>
        </p:nvSpPr>
        <p:spPr>
          <a:xfrm>
            <a:off x="6817994" y="5143646"/>
            <a:ext cx="162879" cy="145587"/>
          </a:xfrm>
          <a:custGeom>
            <a:avLst/>
            <a:gdLst/>
            <a:ahLst/>
            <a:cxnLst/>
            <a:rect l="0" t="0" r="0" b="0"/>
            <a:pathLst>
              <a:path w="162879" h="145587">
                <a:moveTo>
                  <a:pt x="0" y="102724"/>
                </a:moveTo>
                <a:lnTo>
                  <a:pt x="4552" y="102724"/>
                </a:lnTo>
                <a:lnTo>
                  <a:pt x="6844" y="101771"/>
                </a:lnTo>
                <a:lnTo>
                  <a:pt x="11932" y="98173"/>
                </a:lnTo>
                <a:lnTo>
                  <a:pt x="14623" y="95880"/>
                </a:lnTo>
                <a:lnTo>
                  <a:pt x="17368" y="93399"/>
                </a:lnTo>
                <a:lnTo>
                  <a:pt x="24068" y="87123"/>
                </a:lnTo>
                <a:lnTo>
                  <a:pt x="24619" y="85656"/>
                </a:lnTo>
                <a:lnTo>
                  <a:pt x="25230" y="81485"/>
                </a:lnTo>
                <a:lnTo>
                  <a:pt x="26345" y="79040"/>
                </a:lnTo>
                <a:lnTo>
                  <a:pt x="28041" y="76457"/>
                </a:lnTo>
                <a:lnTo>
                  <a:pt x="30124" y="73782"/>
                </a:lnTo>
                <a:lnTo>
                  <a:pt x="37519" y="63191"/>
                </a:lnTo>
                <a:lnTo>
                  <a:pt x="57788" y="33108"/>
                </a:lnTo>
                <a:lnTo>
                  <a:pt x="62338" y="27738"/>
                </a:lnTo>
                <a:lnTo>
                  <a:pt x="66324" y="24158"/>
                </a:lnTo>
                <a:lnTo>
                  <a:pt x="69934" y="21772"/>
                </a:lnTo>
                <a:lnTo>
                  <a:pt x="73293" y="19228"/>
                </a:lnTo>
                <a:lnTo>
                  <a:pt x="76485" y="16580"/>
                </a:lnTo>
                <a:lnTo>
                  <a:pt x="79564" y="13862"/>
                </a:lnTo>
                <a:lnTo>
                  <a:pt x="81618" y="11098"/>
                </a:lnTo>
                <a:lnTo>
                  <a:pt x="82987" y="8302"/>
                </a:lnTo>
                <a:lnTo>
                  <a:pt x="83900" y="5486"/>
                </a:lnTo>
                <a:lnTo>
                  <a:pt x="86414" y="3608"/>
                </a:lnTo>
                <a:lnTo>
                  <a:pt x="89995" y="2357"/>
                </a:lnTo>
                <a:lnTo>
                  <a:pt x="94287" y="1522"/>
                </a:lnTo>
                <a:lnTo>
                  <a:pt x="98100" y="966"/>
                </a:lnTo>
                <a:lnTo>
                  <a:pt x="101596" y="596"/>
                </a:lnTo>
                <a:lnTo>
                  <a:pt x="104878" y="348"/>
                </a:lnTo>
                <a:lnTo>
                  <a:pt x="108019" y="183"/>
                </a:lnTo>
                <a:lnTo>
                  <a:pt x="114049" y="0"/>
                </a:lnTo>
                <a:lnTo>
                  <a:pt x="116038" y="904"/>
                </a:lnTo>
                <a:lnTo>
                  <a:pt x="117364" y="2459"/>
                </a:lnTo>
                <a:lnTo>
                  <a:pt x="118247" y="4448"/>
                </a:lnTo>
                <a:lnTo>
                  <a:pt x="124043" y="16349"/>
                </a:lnTo>
                <a:lnTo>
                  <a:pt x="126510" y="22280"/>
                </a:lnTo>
                <a:lnTo>
                  <a:pt x="129108" y="29092"/>
                </a:lnTo>
                <a:lnTo>
                  <a:pt x="131792" y="36491"/>
                </a:lnTo>
                <a:lnTo>
                  <a:pt x="133582" y="42376"/>
                </a:lnTo>
                <a:lnTo>
                  <a:pt x="134775" y="47252"/>
                </a:lnTo>
                <a:lnTo>
                  <a:pt x="135570" y="51455"/>
                </a:lnTo>
                <a:lnTo>
                  <a:pt x="136100" y="55210"/>
                </a:lnTo>
                <a:lnTo>
                  <a:pt x="136454" y="58665"/>
                </a:lnTo>
                <a:lnTo>
                  <a:pt x="136689" y="61921"/>
                </a:lnTo>
                <a:lnTo>
                  <a:pt x="138751" y="68855"/>
                </a:lnTo>
                <a:lnTo>
                  <a:pt x="142031" y="78239"/>
                </a:lnTo>
                <a:lnTo>
                  <a:pt x="146122" y="89259"/>
                </a:lnTo>
                <a:lnTo>
                  <a:pt x="148850" y="98509"/>
                </a:lnTo>
                <a:lnTo>
                  <a:pt x="150669" y="106582"/>
                </a:lnTo>
                <a:lnTo>
                  <a:pt x="151881" y="113868"/>
                </a:lnTo>
                <a:lnTo>
                  <a:pt x="153641" y="120631"/>
                </a:lnTo>
                <a:lnTo>
                  <a:pt x="155768" y="127044"/>
                </a:lnTo>
                <a:lnTo>
                  <a:pt x="162878" y="14558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404"/>
          <p:cNvSpPr/>
          <p:nvPr/>
        </p:nvSpPr>
        <p:spPr>
          <a:xfrm>
            <a:off x="7100887" y="5306377"/>
            <a:ext cx="171451" cy="110834"/>
          </a:xfrm>
          <a:custGeom>
            <a:avLst/>
            <a:gdLst/>
            <a:ahLst/>
            <a:cxnLst/>
            <a:rect l="0" t="0" r="0" b="0"/>
            <a:pathLst>
              <a:path w="171451" h="110834">
                <a:moveTo>
                  <a:pt x="0" y="0"/>
                </a:moveTo>
                <a:lnTo>
                  <a:pt x="4551" y="4551"/>
                </a:lnTo>
                <a:lnTo>
                  <a:pt x="5892" y="6844"/>
                </a:lnTo>
                <a:lnTo>
                  <a:pt x="6785" y="9325"/>
                </a:lnTo>
                <a:lnTo>
                  <a:pt x="7381" y="11932"/>
                </a:lnTo>
                <a:lnTo>
                  <a:pt x="7779" y="15574"/>
                </a:lnTo>
                <a:lnTo>
                  <a:pt x="8043" y="19908"/>
                </a:lnTo>
                <a:lnTo>
                  <a:pt x="8337" y="29803"/>
                </a:lnTo>
                <a:lnTo>
                  <a:pt x="8559" y="76272"/>
                </a:lnTo>
                <a:lnTo>
                  <a:pt x="8570" y="104495"/>
                </a:lnTo>
                <a:lnTo>
                  <a:pt x="9523" y="106811"/>
                </a:lnTo>
                <a:lnTo>
                  <a:pt x="11112" y="108355"/>
                </a:lnTo>
                <a:lnTo>
                  <a:pt x="13123" y="109384"/>
                </a:lnTo>
                <a:lnTo>
                  <a:pt x="17897" y="110528"/>
                </a:lnTo>
                <a:lnTo>
                  <a:pt x="20504" y="110833"/>
                </a:lnTo>
                <a:lnTo>
                  <a:pt x="23195" y="110084"/>
                </a:lnTo>
                <a:lnTo>
                  <a:pt x="25940" y="108632"/>
                </a:lnTo>
                <a:lnTo>
                  <a:pt x="28724" y="106711"/>
                </a:lnTo>
                <a:lnTo>
                  <a:pt x="31531" y="105431"/>
                </a:lnTo>
                <a:lnTo>
                  <a:pt x="34357" y="104577"/>
                </a:lnTo>
                <a:lnTo>
                  <a:pt x="37192" y="104008"/>
                </a:lnTo>
                <a:lnTo>
                  <a:pt x="40035" y="102676"/>
                </a:lnTo>
                <a:lnTo>
                  <a:pt x="42883" y="100836"/>
                </a:lnTo>
                <a:lnTo>
                  <a:pt x="45733" y="98657"/>
                </a:lnTo>
                <a:lnTo>
                  <a:pt x="51444" y="95299"/>
                </a:lnTo>
                <a:lnTo>
                  <a:pt x="59061" y="91155"/>
                </a:lnTo>
                <a:lnTo>
                  <a:pt x="67949" y="86488"/>
                </a:lnTo>
                <a:lnTo>
                  <a:pt x="77684" y="82423"/>
                </a:lnTo>
                <a:lnTo>
                  <a:pt x="87985" y="78762"/>
                </a:lnTo>
                <a:lnTo>
                  <a:pt x="98661" y="75368"/>
                </a:lnTo>
                <a:lnTo>
                  <a:pt x="106732" y="73105"/>
                </a:lnTo>
                <a:lnTo>
                  <a:pt x="113064" y="71597"/>
                </a:lnTo>
                <a:lnTo>
                  <a:pt x="171450" y="6858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405"/>
          <p:cNvSpPr/>
          <p:nvPr/>
        </p:nvSpPr>
        <p:spPr>
          <a:xfrm>
            <a:off x="7195184" y="5272087"/>
            <a:ext cx="94299" cy="205741"/>
          </a:xfrm>
          <a:custGeom>
            <a:avLst/>
            <a:gdLst/>
            <a:ahLst/>
            <a:cxnLst/>
            <a:rect l="0" t="0" r="0" b="0"/>
            <a:pathLst>
              <a:path w="94299" h="205741">
                <a:moveTo>
                  <a:pt x="0" y="0"/>
                </a:moveTo>
                <a:lnTo>
                  <a:pt x="4551" y="9102"/>
                </a:lnTo>
                <a:lnTo>
                  <a:pt x="6845" y="14641"/>
                </a:lnTo>
                <a:lnTo>
                  <a:pt x="9326" y="21191"/>
                </a:lnTo>
                <a:lnTo>
                  <a:pt x="11932" y="28414"/>
                </a:lnTo>
                <a:lnTo>
                  <a:pt x="14623" y="35135"/>
                </a:lnTo>
                <a:lnTo>
                  <a:pt x="17368" y="41521"/>
                </a:lnTo>
                <a:lnTo>
                  <a:pt x="20152" y="47684"/>
                </a:lnTo>
                <a:lnTo>
                  <a:pt x="22008" y="53696"/>
                </a:lnTo>
                <a:lnTo>
                  <a:pt x="23244" y="59610"/>
                </a:lnTo>
                <a:lnTo>
                  <a:pt x="24069" y="65458"/>
                </a:lnTo>
                <a:lnTo>
                  <a:pt x="25572" y="70309"/>
                </a:lnTo>
                <a:lnTo>
                  <a:pt x="27525" y="74495"/>
                </a:lnTo>
                <a:lnTo>
                  <a:pt x="29781" y="78238"/>
                </a:lnTo>
                <a:lnTo>
                  <a:pt x="32236" y="82639"/>
                </a:lnTo>
                <a:lnTo>
                  <a:pt x="37505" y="92609"/>
                </a:lnTo>
                <a:lnTo>
                  <a:pt x="39291" y="97934"/>
                </a:lnTo>
                <a:lnTo>
                  <a:pt x="40482" y="103390"/>
                </a:lnTo>
                <a:lnTo>
                  <a:pt x="41275" y="108932"/>
                </a:lnTo>
                <a:lnTo>
                  <a:pt x="44663" y="117389"/>
                </a:lnTo>
                <a:lnTo>
                  <a:pt x="49777" y="127789"/>
                </a:lnTo>
                <a:lnTo>
                  <a:pt x="62128" y="151092"/>
                </a:lnTo>
                <a:lnTo>
                  <a:pt x="73968" y="174150"/>
                </a:lnTo>
                <a:lnTo>
                  <a:pt x="78840" y="182775"/>
                </a:lnTo>
                <a:lnTo>
                  <a:pt x="83040" y="189478"/>
                </a:lnTo>
                <a:lnTo>
                  <a:pt x="94298" y="20574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406"/>
          <p:cNvSpPr/>
          <p:nvPr/>
        </p:nvSpPr>
        <p:spPr>
          <a:xfrm>
            <a:off x="7294568" y="5152072"/>
            <a:ext cx="174788" cy="240031"/>
          </a:xfrm>
          <a:custGeom>
            <a:avLst/>
            <a:gdLst/>
            <a:ahLst/>
            <a:cxnLst/>
            <a:rect l="0" t="0" r="0" b="0"/>
            <a:pathLst>
              <a:path w="174788" h="240031">
                <a:moveTo>
                  <a:pt x="123501" y="0"/>
                </a:moveTo>
                <a:lnTo>
                  <a:pt x="118950" y="4551"/>
                </a:lnTo>
                <a:lnTo>
                  <a:pt x="114177" y="11865"/>
                </a:lnTo>
                <a:lnTo>
                  <a:pt x="111570" y="16483"/>
                </a:lnTo>
                <a:lnTo>
                  <a:pt x="108880" y="20514"/>
                </a:lnTo>
                <a:lnTo>
                  <a:pt x="106133" y="24153"/>
                </a:lnTo>
                <a:lnTo>
                  <a:pt x="103350" y="27532"/>
                </a:lnTo>
                <a:lnTo>
                  <a:pt x="100542" y="30738"/>
                </a:lnTo>
                <a:lnTo>
                  <a:pt x="97718" y="33826"/>
                </a:lnTo>
                <a:lnTo>
                  <a:pt x="94883" y="36839"/>
                </a:lnTo>
                <a:lnTo>
                  <a:pt x="89182" y="41704"/>
                </a:lnTo>
                <a:lnTo>
                  <a:pt x="72689" y="54730"/>
                </a:lnTo>
                <a:lnTo>
                  <a:pt x="65814" y="59347"/>
                </a:lnTo>
                <a:lnTo>
                  <a:pt x="60278" y="62424"/>
                </a:lnTo>
                <a:lnTo>
                  <a:pt x="55636" y="64477"/>
                </a:lnTo>
                <a:lnTo>
                  <a:pt x="45396" y="69296"/>
                </a:lnTo>
                <a:lnTo>
                  <a:pt x="23301" y="80152"/>
                </a:lnTo>
                <a:lnTo>
                  <a:pt x="18601" y="82009"/>
                </a:lnTo>
                <a:lnTo>
                  <a:pt x="14516" y="83248"/>
                </a:lnTo>
                <a:lnTo>
                  <a:pt x="10839" y="84074"/>
                </a:lnTo>
                <a:lnTo>
                  <a:pt x="7436" y="84624"/>
                </a:lnTo>
                <a:lnTo>
                  <a:pt x="4215" y="84991"/>
                </a:lnTo>
                <a:lnTo>
                  <a:pt x="1115" y="85236"/>
                </a:lnTo>
                <a:lnTo>
                  <a:pt x="0" y="86352"/>
                </a:lnTo>
                <a:lnTo>
                  <a:pt x="210" y="88048"/>
                </a:lnTo>
                <a:lnTo>
                  <a:pt x="1302" y="90131"/>
                </a:lnTo>
                <a:lnTo>
                  <a:pt x="2516" y="97526"/>
                </a:lnTo>
                <a:lnTo>
                  <a:pt x="2840" y="102165"/>
                </a:lnTo>
                <a:lnTo>
                  <a:pt x="3198" y="109859"/>
                </a:lnTo>
                <a:lnTo>
                  <a:pt x="3295" y="113244"/>
                </a:lnTo>
                <a:lnTo>
                  <a:pt x="5264" y="118359"/>
                </a:lnTo>
                <a:lnTo>
                  <a:pt x="8482" y="124626"/>
                </a:lnTo>
                <a:lnTo>
                  <a:pt x="12531" y="131662"/>
                </a:lnTo>
                <a:lnTo>
                  <a:pt x="15232" y="137305"/>
                </a:lnTo>
                <a:lnTo>
                  <a:pt x="17032" y="142019"/>
                </a:lnTo>
                <a:lnTo>
                  <a:pt x="18232" y="146115"/>
                </a:lnTo>
                <a:lnTo>
                  <a:pt x="19984" y="150750"/>
                </a:lnTo>
                <a:lnTo>
                  <a:pt x="22105" y="155745"/>
                </a:lnTo>
                <a:lnTo>
                  <a:pt x="27802" y="168348"/>
                </a:lnTo>
                <a:lnTo>
                  <a:pt x="29222" y="169382"/>
                </a:lnTo>
                <a:lnTo>
                  <a:pt x="33339" y="170531"/>
                </a:lnTo>
                <a:lnTo>
                  <a:pt x="34819" y="169884"/>
                </a:lnTo>
                <a:lnTo>
                  <a:pt x="35804" y="168502"/>
                </a:lnTo>
                <a:lnTo>
                  <a:pt x="36462" y="166627"/>
                </a:lnTo>
                <a:lnTo>
                  <a:pt x="39733" y="162004"/>
                </a:lnTo>
                <a:lnTo>
                  <a:pt x="41938" y="159438"/>
                </a:lnTo>
                <a:lnTo>
                  <a:pt x="45314" y="154869"/>
                </a:lnTo>
                <a:lnTo>
                  <a:pt x="54144" y="142174"/>
                </a:lnTo>
                <a:lnTo>
                  <a:pt x="57261" y="135740"/>
                </a:lnTo>
                <a:lnTo>
                  <a:pt x="59338" y="129545"/>
                </a:lnTo>
                <a:lnTo>
                  <a:pt x="60724" y="123511"/>
                </a:lnTo>
                <a:lnTo>
                  <a:pt x="62599" y="118536"/>
                </a:lnTo>
                <a:lnTo>
                  <a:pt x="64803" y="114267"/>
                </a:lnTo>
                <a:lnTo>
                  <a:pt x="69791" y="106982"/>
                </a:lnTo>
                <a:lnTo>
                  <a:pt x="75183" y="100570"/>
                </a:lnTo>
                <a:lnTo>
                  <a:pt x="78907" y="97527"/>
                </a:lnTo>
                <a:lnTo>
                  <a:pt x="83294" y="94546"/>
                </a:lnTo>
                <a:lnTo>
                  <a:pt x="88124" y="91605"/>
                </a:lnTo>
                <a:lnTo>
                  <a:pt x="93249" y="88693"/>
                </a:lnTo>
                <a:lnTo>
                  <a:pt x="104023" y="82916"/>
                </a:lnTo>
                <a:lnTo>
                  <a:pt x="108611" y="80995"/>
                </a:lnTo>
                <a:lnTo>
                  <a:pt x="112622" y="79714"/>
                </a:lnTo>
                <a:lnTo>
                  <a:pt x="116249" y="78861"/>
                </a:lnTo>
                <a:lnTo>
                  <a:pt x="120571" y="78291"/>
                </a:lnTo>
                <a:lnTo>
                  <a:pt x="125358" y="77912"/>
                </a:lnTo>
                <a:lnTo>
                  <a:pt x="130454" y="77659"/>
                </a:lnTo>
                <a:lnTo>
                  <a:pt x="134804" y="78442"/>
                </a:lnTo>
                <a:lnTo>
                  <a:pt x="138657" y="79917"/>
                </a:lnTo>
                <a:lnTo>
                  <a:pt x="142178" y="81853"/>
                </a:lnTo>
                <a:lnTo>
                  <a:pt x="145477" y="83144"/>
                </a:lnTo>
                <a:lnTo>
                  <a:pt x="148630" y="84004"/>
                </a:lnTo>
                <a:lnTo>
                  <a:pt x="151683" y="84578"/>
                </a:lnTo>
                <a:lnTo>
                  <a:pt x="154672" y="85913"/>
                </a:lnTo>
                <a:lnTo>
                  <a:pt x="157617" y="87755"/>
                </a:lnTo>
                <a:lnTo>
                  <a:pt x="160533" y="89936"/>
                </a:lnTo>
                <a:lnTo>
                  <a:pt x="163429" y="93295"/>
                </a:lnTo>
                <a:lnTo>
                  <a:pt x="166313" y="97439"/>
                </a:lnTo>
                <a:lnTo>
                  <a:pt x="169187" y="102107"/>
                </a:lnTo>
                <a:lnTo>
                  <a:pt x="171104" y="106172"/>
                </a:lnTo>
                <a:lnTo>
                  <a:pt x="173233" y="113227"/>
                </a:lnTo>
                <a:lnTo>
                  <a:pt x="173801" y="118348"/>
                </a:lnTo>
                <a:lnTo>
                  <a:pt x="174179" y="124619"/>
                </a:lnTo>
                <a:lnTo>
                  <a:pt x="174600" y="138254"/>
                </a:lnTo>
                <a:lnTo>
                  <a:pt x="174787" y="150664"/>
                </a:lnTo>
                <a:lnTo>
                  <a:pt x="173884" y="155688"/>
                </a:lnTo>
                <a:lnTo>
                  <a:pt x="172330" y="159989"/>
                </a:lnTo>
                <a:lnTo>
                  <a:pt x="162992" y="178288"/>
                </a:lnTo>
                <a:lnTo>
                  <a:pt x="160306" y="182676"/>
                </a:lnTo>
                <a:lnTo>
                  <a:pt x="157563" y="186554"/>
                </a:lnTo>
                <a:lnTo>
                  <a:pt x="154781" y="190092"/>
                </a:lnTo>
                <a:lnTo>
                  <a:pt x="151691" y="196563"/>
                </a:lnTo>
                <a:lnTo>
                  <a:pt x="150867" y="199622"/>
                </a:lnTo>
                <a:lnTo>
                  <a:pt x="147412" y="205561"/>
                </a:lnTo>
                <a:lnTo>
                  <a:pt x="145156" y="208478"/>
                </a:lnTo>
                <a:lnTo>
                  <a:pt x="140795" y="211376"/>
                </a:lnTo>
                <a:lnTo>
                  <a:pt x="135031" y="214260"/>
                </a:lnTo>
                <a:lnTo>
                  <a:pt x="128330" y="217135"/>
                </a:lnTo>
                <a:lnTo>
                  <a:pt x="122911" y="220004"/>
                </a:lnTo>
                <a:lnTo>
                  <a:pt x="118345" y="222870"/>
                </a:lnTo>
                <a:lnTo>
                  <a:pt x="114349" y="225732"/>
                </a:lnTo>
                <a:lnTo>
                  <a:pt x="110733" y="227641"/>
                </a:lnTo>
                <a:lnTo>
                  <a:pt x="107369" y="228913"/>
                </a:lnTo>
                <a:lnTo>
                  <a:pt x="104174" y="229761"/>
                </a:lnTo>
                <a:lnTo>
                  <a:pt x="101092" y="231279"/>
                </a:lnTo>
                <a:lnTo>
                  <a:pt x="98084" y="233244"/>
                </a:lnTo>
                <a:lnTo>
                  <a:pt x="89212" y="24003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407"/>
          <p:cNvSpPr/>
          <p:nvPr/>
        </p:nvSpPr>
        <p:spPr>
          <a:xfrm>
            <a:off x="7085321" y="1920239"/>
            <a:ext cx="58430" cy="805817"/>
          </a:xfrm>
          <a:custGeom>
            <a:avLst/>
            <a:gdLst/>
            <a:ahLst/>
            <a:cxnLst/>
            <a:rect l="0" t="0" r="0" b="0"/>
            <a:pathLst>
              <a:path w="58430" h="805817">
                <a:moveTo>
                  <a:pt x="58429" y="0"/>
                </a:moveTo>
                <a:lnTo>
                  <a:pt x="58429" y="4551"/>
                </a:lnTo>
                <a:lnTo>
                  <a:pt x="57477" y="9702"/>
                </a:lnTo>
                <a:lnTo>
                  <a:pt x="53878" y="25585"/>
                </a:lnTo>
                <a:lnTo>
                  <a:pt x="52537" y="33249"/>
                </a:lnTo>
                <a:lnTo>
                  <a:pt x="51048" y="46845"/>
                </a:lnTo>
                <a:lnTo>
                  <a:pt x="49698" y="55043"/>
                </a:lnTo>
                <a:lnTo>
                  <a:pt x="47845" y="64318"/>
                </a:lnTo>
                <a:lnTo>
                  <a:pt x="45659" y="74311"/>
                </a:lnTo>
                <a:lnTo>
                  <a:pt x="44200" y="81926"/>
                </a:lnTo>
                <a:lnTo>
                  <a:pt x="42580" y="92927"/>
                </a:lnTo>
                <a:lnTo>
                  <a:pt x="37117" y="136331"/>
                </a:lnTo>
                <a:lnTo>
                  <a:pt x="35648" y="149942"/>
                </a:lnTo>
                <a:lnTo>
                  <a:pt x="34017" y="170146"/>
                </a:lnTo>
                <a:lnTo>
                  <a:pt x="33098" y="192231"/>
                </a:lnTo>
                <a:lnTo>
                  <a:pt x="32017" y="198639"/>
                </a:lnTo>
                <a:lnTo>
                  <a:pt x="30343" y="204816"/>
                </a:lnTo>
                <a:lnTo>
                  <a:pt x="28275" y="210839"/>
                </a:lnTo>
                <a:lnTo>
                  <a:pt x="26896" y="221522"/>
                </a:lnTo>
                <a:lnTo>
                  <a:pt x="25977" y="235312"/>
                </a:lnTo>
                <a:lnTo>
                  <a:pt x="25364" y="251172"/>
                </a:lnTo>
                <a:lnTo>
                  <a:pt x="22143" y="294195"/>
                </a:lnTo>
                <a:lnTo>
                  <a:pt x="19951" y="319003"/>
                </a:lnTo>
                <a:lnTo>
                  <a:pt x="18489" y="344114"/>
                </a:lnTo>
                <a:lnTo>
                  <a:pt x="16865" y="394875"/>
                </a:lnTo>
                <a:lnTo>
                  <a:pt x="15480" y="415650"/>
                </a:lnTo>
                <a:lnTo>
                  <a:pt x="13603" y="433310"/>
                </a:lnTo>
                <a:lnTo>
                  <a:pt x="3748" y="507233"/>
                </a:lnTo>
                <a:lnTo>
                  <a:pt x="1973" y="529608"/>
                </a:lnTo>
                <a:lnTo>
                  <a:pt x="789" y="553097"/>
                </a:lnTo>
                <a:lnTo>
                  <a:pt x="0" y="577329"/>
                </a:lnTo>
                <a:lnTo>
                  <a:pt x="426" y="595389"/>
                </a:lnTo>
                <a:lnTo>
                  <a:pt x="1663" y="609333"/>
                </a:lnTo>
                <a:lnTo>
                  <a:pt x="3440" y="620535"/>
                </a:lnTo>
                <a:lnTo>
                  <a:pt x="4624" y="628955"/>
                </a:lnTo>
                <a:lnTo>
                  <a:pt x="6291" y="646309"/>
                </a:lnTo>
                <a:lnTo>
                  <a:pt x="6855" y="671297"/>
                </a:lnTo>
                <a:lnTo>
                  <a:pt x="7884" y="686022"/>
                </a:lnTo>
                <a:lnTo>
                  <a:pt x="9493" y="692616"/>
                </a:lnTo>
                <a:lnTo>
                  <a:pt x="11517" y="698917"/>
                </a:lnTo>
                <a:lnTo>
                  <a:pt x="12867" y="704070"/>
                </a:lnTo>
                <a:lnTo>
                  <a:pt x="14367" y="712335"/>
                </a:lnTo>
                <a:lnTo>
                  <a:pt x="15033" y="729344"/>
                </a:lnTo>
                <a:lnTo>
                  <a:pt x="15557" y="792732"/>
                </a:lnTo>
                <a:lnTo>
                  <a:pt x="15566" y="80581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408"/>
          <p:cNvSpPr/>
          <p:nvPr/>
        </p:nvSpPr>
        <p:spPr>
          <a:xfrm>
            <a:off x="7015162" y="2657475"/>
            <a:ext cx="188596" cy="136590"/>
          </a:xfrm>
          <a:custGeom>
            <a:avLst/>
            <a:gdLst/>
            <a:ahLst/>
            <a:cxnLst/>
            <a:rect l="0" t="0" r="0" b="0"/>
            <a:pathLst>
              <a:path w="188596" h="136590">
                <a:moveTo>
                  <a:pt x="0" y="0"/>
                </a:moveTo>
                <a:lnTo>
                  <a:pt x="4551" y="13652"/>
                </a:lnTo>
                <a:lnTo>
                  <a:pt x="8749" y="22436"/>
                </a:lnTo>
                <a:lnTo>
                  <a:pt x="14405" y="33055"/>
                </a:lnTo>
                <a:lnTo>
                  <a:pt x="26405" y="54696"/>
                </a:lnTo>
                <a:lnTo>
                  <a:pt x="34913" y="70664"/>
                </a:lnTo>
                <a:lnTo>
                  <a:pt x="37564" y="76637"/>
                </a:lnTo>
                <a:lnTo>
                  <a:pt x="39329" y="81571"/>
                </a:lnTo>
                <a:lnTo>
                  <a:pt x="40508" y="85813"/>
                </a:lnTo>
                <a:lnTo>
                  <a:pt x="44355" y="98146"/>
                </a:lnTo>
                <a:lnTo>
                  <a:pt x="46716" y="105436"/>
                </a:lnTo>
                <a:lnTo>
                  <a:pt x="49241" y="111248"/>
                </a:lnTo>
                <a:lnTo>
                  <a:pt x="51877" y="116075"/>
                </a:lnTo>
                <a:lnTo>
                  <a:pt x="54588" y="120246"/>
                </a:lnTo>
                <a:lnTo>
                  <a:pt x="57347" y="123979"/>
                </a:lnTo>
                <a:lnTo>
                  <a:pt x="60139" y="127420"/>
                </a:lnTo>
                <a:lnTo>
                  <a:pt x="62953" y="130667"/>
                </a:lnTo>
                <a:lnTo>
                  <a:pt x="65780" y="132831"/>
                </a:lnTo>
                <a:lnTo>
                  <a:pt x="71464" y="135236"/>
                </a:lnTo>
                <a:lnTo>
                  <a:pt x="77164" y="136305"/>
                </a:lnTo>
                <a:lnTo>
                  <a:pt x="80018" y="136589"/>
                </a:lnTo>
                <a:lnTo>
                  <a:pt x="82873" y="135827"/>
                </a:lnTo>
                <a:lnTo>
                  <a:pt x="88585" y="132440"/>
                </a:lnTo>
                <a:lnTo>
                  <a:pt x="92605" y="129729"/>
                </a:lnTo>
                <a:lnTo>
                  <a:pt x="96086" y="129095"/>
                </a:lnTo>
                <a:lnTo>
                  <a:pt x="98347" y="128925"/>
                </a:lnTo>
                <a:lnTo>
                  <a:pt x="100807" y="127860"/>
                </a:lnTo>
                <a:lnTo>
                  <a:pt x="106081" y="124136"/>
                </a:lnTo>
                <a:lnTo>
                  <a:pt x="107869" y="121810"/>
                </a:lnTo>
                <a:lnTo>
                  <a:pt x="109060" y="119307"/>
                </a:lnTo>
                <a:lnTo>
                  <a:pt x="109854" y="116685"/>
                </a:lnTo>
                <a:lnTo>
                  <a:pt x="111336" y="113032"/>
                </a:lnTo>
                <a:lnTo>
                  <a:pt x="113276" y="108692"/>
                </a:lnTo>
                <a:lnTo>
                  <a:pt x="118925" y="96885"/>
                </a:lnTo>
                <a:lnTo>
                  <a:pt x="127786" y="78937"/>
                </a:lnTo>
                <a:lnTo>
                  <a:pt x="131863" y="71675"/>
                </a:lnTo>
                <a:lnTo>
                  <a:pt x="135534" y="65881"/>
                </a:lnTo>
                <a:lnTo>
                  <a:pt x="138933" y="61065"/>
                </a:lnTo>
                <a:lnTo>
                  <a:pt x="142153" y="56902"/>
                </a:lnTo>
                <a:lnTo>
                  <a:pt x="145251" y="53175"/>
                </a:lnTo>
                <a:lnTo>
                  <a:pt x="148269" y="49737"/>
                </a:lnTo>
                <a:lnTo>
                  <a:pt x="151233" y="46493"/>
                </a:lnTo>
                <a:lnTo>
                  <a:pt x="157068" y="40348"/>
                </a:lnTo>
                <a:lnTo>
                  <a:pt x="165707" y="31534"/>
                </a:lnTo>
                <a:lnTo>
                  <a:pt x="167622" y="28642"/>
                </a:lnTo>
                <a:lnTo>
                  <a:pt x="168897" y="25762"/>
                </a:lnTo>
                <a:lnTo>
                  <a:pt x="169749" y="22890"/>
                </a:lnTo>
                <a:lnTo>
                  <a:pt x="171268" y="20022"/>
                </a:lnTo>
                <a:lnTo>
                  <a:pt x="173234" y="17158"/>
                </a:lnTo>
                <a:lnTo>
                  <a:pt x="18859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409"/>
          <p:cNvSpPr/>
          <p:nvPr/>
        </p:nvSpPr>
        <p:spPr>
          <a:xfrm>
            <a:off x="7762168" y="2185987"/>
            <a:ext cx="167686" cy="308387"/>
          </a:xfrm>
          <a:custGeom>
            <a:avLst/>
            <a:gdLst/>
            <a:ahLst/>
            <a:cxnLst/>
            <a:rect l="0" t="0" r="0" b="0"/>
            <a:pathLst>
              <a:path w="167686" h="308387">
                <a:moveTo>
                  <a:pt x="144534" y="0"/>
                </a:moveTo>
                <a:lnTo>
                  <a:pt x="135433" y="4551"/>
                </a:lnTo>
                <a:lnTo>
                  <a:pt x="131798" y="6844"/>
                </a:lnTo>
                <a:lnTo>
                  <a:pt x="128424" y="9325"/>
                </a:lnTo>
                <a:lnTo>
                  <a:pt x="125222" y="11932"/>
                </a:lnTo>
                <a:lnTo>
                  <a:pt x="120229" y="14622"/>
                </a:lnTo>
                <a:lnTo>
                  <a:pt x="114044" y="17368"/>
                </a:lnTo>
                <a:lnTo>
                  <a:pt x="107062" y="20151"/>
                </a:lnTo>
                <a:lnTo>
                  <a:pt x="101455" y="22959"/>
                </a:lnTo>
                <a:lnTo>
                  <a:pt x="96765" y="25784"/>
                </a:lnTo>
                <a:lnTo>
                  <a:pt x="92685" y="28619"/>
                </a:lnTo>
                <a:lnTo>
                  <a:pt x="88061" y="30510"/>
                </a:lnTo>
                <a:lnTo>
                  <a:pt x="83073" y="31770"/>
                </a:lnTo>
                <a:lnTo>
                  <a:pt x="77842" y="32610"/>
                </a:lnTo>
                <a:lnTo>
                  <a:pt x="73403" y="33170"/>
                </a:lnTo>
                <a:lnTo>
                  <a:pt x="69491" y="33543"/>
                </a:lnTo>
                <a:lnTo>
                  <a:pt x="65930" y="33792"/>
                </a:lnTo>
                <a:lnTo>
                  <a:pt x="60700" y="33958"/>
                </a:lnTo>
                <a:lnTo>
                  <a:pt x="32740" y="34246"/>
                </a:lnTo>
                <a:lnTo>
                  <a:pt x="28096" y="33308"/>
                </a:lnTo>
                <a:lnTo>
                  <a:pt x="23094" y="31731"/>
                </a:lnTo>
                <a:lnTo>
                  <a:pt x="17854" y="29726"/>
                </a:lnTo>
                <a:lnTo>
                  <a:pt x="14360" y="29342"/>
                </a:lnTo>
                <a:lnTo>
                  <a:pt x="12031" y="30039"/>
                </a:lnTo>
                <a:lnTo>
                  <a:pt x="10479" y="31456"/>
                </a:lnTo>
                <a:lnTo>
                  <a:pt x="9444" y="33353"/>
                </a:lnTo>
                <a:lnTo>
                  <a:pt x="8294" y="38001"/>
                </a:lnTo>
                <a:lnTo>
                  <a:pt x="7783" y="45782"/>
                </a:lnTo>
                <a:lnTo>
                  <a:pt x="7556" y="56542"/>
                </a:lnTo>
                <a:lnTo>
                  <a:pt x="7455" y="70850"/>
                </a:lnTo>
                <a:lnTo>
                  <a:pt x="6475" y="83428"/>
                </a:lnTo>
                <a:lnTo>
                  <a:pt x="600" y="140587"/>
                </a:lnTo>
                <a:lnTo>
                  <a:pt x="0" y="148017"/>
                </a:lnTo>
                <a:lnTo>
                  <a:pt x="553" y="152971"/>
                </a:lnTo>
                <a:lnTo>
                  <a:pt x="1875" y="156273"/>
                </a:lnTo>
                <a:lnTo>
                  <a:pt x="3707" y="158475"/>
                </a:lnTo>
                <a:lnTo>
                  <a:pt x="4929" y="158990"/>
                </a:lnTo>
                <a:lnTo>
                  <a:pt x="5745" y="158381"/>
                </a:lnTo>
                <a:lnTo>
                  <a:pt x="6288" y="157022"/>
                </a:lnTo>
                <a:lnTo>
                  <a:pt x="9508" y="154211"/>
                </a:lnTo>
                <a:lnTo>
                  <a:pt x="14511" y="150433"/>
                </a:lnTo>
                <a:lnTo>
                  <a:pt x="20705" y="146009"/>
                </a:lnTo>
                <a:lnTo>
                  <a:pt x="25786" y="142107"/>
                </a:lnTo>
                <a:lnTo>
                  <a:pt x="30126" y="138553"/>
                </a:lnTo>
                <a:lnTo>
                  <a:pt x="33972" y="135231"/>
                </a:lnTo>
                <a:lnTo>
                  <a:pt x="38441" y="133017"/>
                </a:lnTo>
                <a:lnTo>
                  <a:pt x="43326" y="131540"/>
                </a:lnTo>
                <a:lnTo>
                  <a:pt x="48487" y="130556"/>
                </a:lnTo>
                <a:lnTo>
                  <a:pt x="52880" y="128947"/>
                </a:lnTo>
                <a:lnTo>
                  <a:pt x="56762" y="126922"/>
                </a:lnTo>
                <a:lnTo>
                  <a:pt x="60302" y="124620"/>
                </a:lnTo>
                <a:lnTo>
                  <a:pt x="64567" y="123085"/>
                </a:lnTo>
                <a:lnTo>
                  <a:pt x="69315" y="122062"/>
                </a:lnTo>
                <a:lnTo>
                  <a:pt x="74386" y="121379"/>
                </a:lnTo>
                <a:lnTo>
                  <a:pt x="79671" y="119972"/>
                </a:lnTo>
                <a:lnTo>
                  <a:pt x="85100" y="118082"/>
                </a:lnTo>
                <a:lnTo>
                  <a:pt x="90623" y="115869"/>
                </a:lnTo>
                <a:lnTo>
                  <a:pt x="96212" y="114393"/>
                </a:lnTo>
                <a:lnTo>
                  <a:pt x="101841" y="113410"/>
                </a:lnTo>
                <a:lnTo>
                  <a:pt x="107500" y="112754"/>
                </a:lnTo>
                <a:lnTo>
                  <a:pt x="112225" y="113269"/>
                </a:lnTo>
                <a:lnTo>
                  <a:pt x="116327" y="114565"/>
                </a:lnTo>
                <a:lnTo>
                  <a:pt x="120015" y="116382"/>
                </a:lnTo>
                <a:lnTo>
                  <a:pt x="124377" y="117593"/>
                </a:lnTo>
                <a:lnTo>
                  <a:pt x="129192" y="118400"/>
                </a:lnTo>
                <a:lnTo>
                  <a:pt x="134306" y="118938"/>
                </a:lnTo>
                <a:lnTo>
                  <a:pt x="138668" y="120250"/>
                </a:lnTo>
                <a:lnTo>
                  <a:pt x="142528" y="122076"/>
                </a:lnTo>
                <a:lnTo>
                  <a:pt x="146054" y="124247"/>
                </a:lnTo>
                <a:lnTo>
                  <a:pt x="148404" y="127599"/>
                </a:lnTo>
                <a:lnTo>
                  <a:pt x="153620" y="143323"/>
                </a:lnTo>
                <a:lnTo>
                  <a:pt x="157257" y="151746"/>
                </a:lnTo>
                <a:lnTo>
                  <a:pt x="161589" y="161172"/>
                </a:lnTo>
                <a:lnTo>
                  <a:pt x="164476" y="169360"/>
                </a:lnTo>
                <a:lnTo>
                  <a:pt x="166402" y="176724"/>
                </a:lnTo>
                <a:lnTo>
                  <a:pt x="167685" y="183539"/>
                </a:lnTo>
                <a:lnTo>
                  <a:pt x="167589" y="189987"/>
                </a:lnTo>
                <a:lnTo>
                  <a:pt x="166571" y="196190"/>
                </a:lnTo>
                <a:lnTo>
                  <a:pt x="164941" y="202231"/>
                </a:lnTo>
                <a:lnTo>
                  <a:pt x="162900" y="208163"/>
                </a:lnTo>
                <a:lnTo>
                  <a:pt x="160589" y="214023"/>
                </a:lnTo>
                <a:lnTo>
                  <a:pt x="158095" y="219835"/>
                </a:lnTo>
                <a:lnTo>
                  <a:pt x="154527" y="225614"/>
                </a:lnTo>
                <a:lnTo>
                  <a:pt x="150243" y="231372"/>
                </a:lnTo>
                <a:lnTo>
                  <a:pt x="145483" y="237115"/>
                </a:lnTo>
                <a:lnTo>
                  <a:pt x="140403" y="242850"/>
                </a:lnTo>
                <a:lnTo>
                  <a:pt x="129681" y="254301"/>
                </a:lnTo>
                <a:lnTo>
                  <a:pt x="103833" y="280559"/>
                </a:lnTo>
                <a:lnTo>
                  <a:pt x="96445" y="287052"/>
                </a:lnTo>
                <a:lnTo>
                  <a:pt x="90567" y="291380"/>
                </a:lnTo>
                <a:lnTo>
                  <a:pt x="85696" y="294266"/>
                </a:lnTo>
                <a:lnTo>
                  <a:pt x="79592" y="297143"/>
                </a:lnTo>
                <a:lnTo>
                  <a:pt x="72664" y="300013"/>
                </a:lnTo>
                <a:lnTo>
                  <a:pt x="65188" y="302878"/>
                </a:lnTo>
                <a:lnTo>
                  <a:pt x="59252" y="304789"/>
                </a:lnTo>
                <a:lnTo>
                  <a:pt x="54342" y="306063"/>
                </a:lnTo>
                <a:lnTo>
                  <a:pt x="50116" y="306912"/>
                </a:lnTo>
                <a:lnTo>
                  <a:pt x="46346" y="307478"/>
                </a:lnTo>
                <a:lnTo>
                  <a:pt x="42881" y="307855"/>
                </a:lnTo>
                <a:lnTo>
                  <a:pt x="39618" y="308107"/>
                </a:lnTo>
                <a:lnTo>
                  <a:pt x="36490" y="308275"/>
                </a:lnTo>
                <a:lnTo>
                  <a:pt x="33452" y="308386"/>
                </a:lnTo>
                <a:lnTo>
                  <a:pt x="24519" y="30003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410"/>
          <p:cNvSpPr/>
          <p:nvPr/>
        </p:nvSpPr>
        <p:spPr>
          <a:xfrm>
            <a:off x="7958137" y="2168993"/>
            <a:ext cx="244627" cy="299888"/>
          </a:xfrm>
          <a:custGeom>
            <a:avLst/>
            <a:gdLst/>
            <a:ahLst/>
            <a:cxnLst/>
            <a:rect l="0" t="0" r="0" b="0"/>
            <a:pathLst>
              <a:path w="244627" h="299888">
                <a:moveTo>
                  <a:pt x="0" y="68429"/>
                </a:moveTo>
                <a:lnTo>
                  <a:pt x="4551" y="54777"/>
                </a:lnTo>
                <a:lnTo>
                  <a:pt x="7797" y="50755"/>
                </a:lnTo>
                <a:lnTo>
                  <a:pt x="11866" y="48074"/>
                </a:lnTo>
                <a:lnTo>
                  <a:pt x="16483" y="46286"/>
                </a:lnTo>
                <a:lnTo>
                  <a:pt x="22418" y="43190"/>
                </a:lnTo>
                <a:lnTo>
                  <a:pt x="29234" y="39220"/>
                </a:lnTo>
                <a:lnTo>
                  <a:pt x="36634" y="34669"/>
                </a:lnTo>
                <a:lnTo>
                  <a:pt x="43473" y="30682"/>
                </a:lnTo>
                <a:lnTo>
                  <a:pt x="56152" y="23713"/>
                </a:lnTo>
                <a:lnTo>
                  <a:pt x="73999" y="14434"/>
                </a:lnTo>
                <a:lnTo>
                  <a:pt x="78860" y="11477"/>
                </a:lnTo>
                <a:lnTo>
                  <a:pt x="83053" y="8554"/>
                </a:lnTo>
                <a:lnTo>
                  <a:pt x="86802" y="5652"/>
                </a:lnTo>
                <a:lnTo>
                  <a:pt x="92157" y="3718"/>
                </a:lnTo>
                <a:lnTo>
                  <a:pt x="98586" y="2428"/>
                </a:lnTo>
                <a:lnTo>
                  <a:pt x="105729" y="1568"/>
                </a:lnTo>
                <a:lnTo>
                  <a:pt x="111444" y="995"/>
                </a:lnTo>
                <a:lnTo>
                  <a:pt x="116206" y="613"/>
                </a:lnTo>
                <a:lnTo>
                  <a:pt x="120333" y="359"/>
                </a:lnTo>
                <a:lnTo>
                  <a:pt x="127460" y="75"/>
                </a:lnTo>
                <a:lnTo>
                  <a:pt x="130693" y="0"/>
                </a:lnTo>
                <a:lnTo>
                  <a:pt x="133801" y="902"/>
                </a:lnTo>
                <a:lnTo>
                  <a:pt x="139795" y="4445"/>
                </a:lnTo>
                <a:lnTo>
                  <a:pt x="145635" y="11734"/>
                </a:lnTo>
                <a:lnTo>
                  <a:pt x="150451" y="20371"/>
                </a:lnTo>
                <a:lnTo>
                  <a:pt x="152592" y="27385"/>
                </a:lnTo>
                <a:lnTo>
                  <a:pt x="153798" y="36689"/>
                </a:lnTo>
                <a:lnTo>
                  <a:pt x="151540" y="45115"/>
                </a:lnTo>
                <a:lnTo>
                  <a:pt x="149604" y="50029"/>
                </a:lnTo>
                <a:lnTo>
                  <a:pt x="147361" y="55209"/>
                </a:lnTo>
                <a:lnTo>
                  <a:pt x="142329" y="66046"/>
                </a:lnTo>
                <a:lnTo>
                  <a:pt x="134141" y="82857"/>
                </a:lnTo>
                <a:lnTo>
                  <a:pt x="130384" y="88525"/>
                </a:lnTo>
                <a:lnTo>
                  <a:pt x="125975" y="94209"/>
                </a:lnTo>
                <a:lnTo>
                  <a:pt x="121131" y="99903"/>
                </a:lnTo>
                <a:lnTo>
                  <a:pt x="116949" y="105604"/>
                </a:lnTo>
                <a:lnTo>
                  <a:pt x="113209" y="111310"/>
                </a:lnTo>
                <a:lnTo>
                  <a:pt x="109763" y="117019"/>
                </a:lnTo>
                <a:lnTo>
                  <a:pt x="105560" y="121777"/>
                </a:lnTo>
                <a:lnTo>
                  <a:pt x="100854" y="125902"/>
                </a:lnTo>
                <a:lnTo>
                  <a:pt x="95810" y="129604"/>
                </a:lnTo>
                <a:lnTo>
                  <a:pt x="90544" y="133978"/>
                </a:lnTo>
                <a:lnTo>
                  <a:pt x="85127" y="138798"/>
                </a:lnTo>
                <a:lnTo>
                  <a:pt x="79611" y="143917"/>
                </a:lnTo>
                <a:lnTo>
                  <a:pt x="75934" y="146377"/>
                </a:lnTo>
                <a:lnTo>
                  <a:pt x="73484" y="147064"/>
                </a:lnTo>
                <a:lnTo>
                  <a:pt x="71849" y="146570"/>
                </a:lnTo>
                <a:lnTo>
                  <a:pt x="70758" y="145288"/>
                </a:lnTo>
                <a:lnTo>
                  <a:pt x="70032" y="143481"/>
                </a:lnTo>
                <a:lnTo>
                  <a:pt x="69549" y="141324"/>
                </a:lnTo>
                <a:lnTo>
                  <a:pt x="70178" y="138933"/>
                </a:lnTo>
                <a:lnTo>
                  <a:pt x="73418" y="133736"/>
                </a:lnTo>
                <a:lnTo>
                  <a:pt x="77521" y="130065"/>
                </a:lnTo>
                <a:lnTo>
                  <a:pt x="83113" y="125712"/>
                </a:lnTo>
                <a:lnTo>
                  <a:pt x="89698" y="120905"/>
                </a:lnTo>
                <a:lnTo>
                  <a:pt x="96947" y="116748"/>
                </a:lnTo>
                <a:lnTo>
                  <a:pt x="104636" y="113024"/>
                </a:lnTo>
                <a:lnTo>
                  <a:pt x="112619" y="109589"/>
                </a:lnTo>
                <a:lnTo>
                  <a:pt x="118895" y="107299"/>
                </a:lnTo>
                <a:lnTo>
                  <a:pt x="124031" y="105772"/>
                </a:lnTo>
                <a:lnTo>
                  <a:pt x="128408" y="104755"/>
                </a:lnTo>
                <a:lnTo>
                  <a:pt x="134182" y="103123"/>
                </a:lnTo>
                <a:lnTo>
                  <a:pt x="148219" y="98771"/>
                </a:lnTo>
                <a:lnTo>
                  <a:pt x="155011" y="97230"/>
                </a:lnTo>
                <a:lnTo>
                  <a:pt x="161443" y="96202"/>
                </a:lnTo>
                <a:lnTo>
                  <a:pt x="167637" y="95517"/>
                </a:lnTo>
                <a:lnTo>
                  <a:pt x="173671" y="95060"/>
                </a:lnTo>
                <a:lnTo>
                  <a:pt x="179598" y="94756"/>
                </a:lnTo>
                <a:lnTo>
                  <a:pt x="191264" y="94417"/>
                </a:lnTo>
                <a:lnTo>
                  <a:pt x="202798" y="94267"/>
                </a:lnTo>
                <a:lnTo>
                  <a:pt x="207589" y="95179"/>
                </a:lnTo>
                <a:lnTo>
                  <a:pt x="211735" y="96740"/>
                </a:lnTo>
                <a:lnTo>
                  <a:pt x="218882" y="101014"/>
                </a:lnTo>
                <a:lnTo>
                  <a:pt x="225234" y="106089"/>
                </a:lnTo>
                <a:lnTo>
                  <a:pt x="231232" y="114059"/>
                </a:lnTo>
                <a:lnTo>
                  <a:pt x="236120" y="122999"/>
                </a:lnTo>
                <a:lnTo>
                  <a:pt x="238292" y="130148"/>
                </a:lnTo>
                <a:lnTo>
                  <a:pt x="244066" y="153179"/>
                </a:lnTo>
                <a:lnTo>
                  <a:pt x="244626" y="161124"/>
                </a:lnTo>
                <a:lnTo>
                  <a:pt x="244046" y="168326"/>
                </a:lnTo>
                <a:lnTo>
                  <a:pt x="242708" y="175032"/>
                </a:lnTo>
                <a:lnTo>
                  <a:pt x="241815" y="181408"/>
                </a:lnTo>
                <a:lnTo>
                  <a:pt x="241220" y="187563"/>
                </a:lnTo>
                <a:lnTo>
                  <a:pt x="240823" y="193572"/>
                </a:lnTo>
                <a:lnTo>
                  <a:pt x="239606" y="199482"/>
                </a:lnTo>
                <a:lnTo>
                  <a:pt x="237843" y="205328"/>
                </a:lnTo>
                <a:lnTo>
                  <a:pt x="235714" y="211130"/>
                </a:lnTo>
                <a:lnTo>
                  <a:pt x="232390" y="216903"/>
                </a:lnTo>
                <a:lnTo>
                  <a:pt x="228269" y="222657"/>
                </a:lnTo>
                <a:lnTo>
                  <a:pt x="223617" y="228398"/>
                </a:lnTo>
                <a:lnTo>
                  <a:pt x="218611" y="235082"/>
                </a:lnTo>
                <a:lnTo>
                  <a:pt x="207968" y="250130"/>
                </a:lnTo>
                <a:lnTo>
                  <a:pt x="201510" y="257190"/>
                </a:lnTo>
                <a:lnTo>
                  <a:pt x="194349" y="263802"/>
                </a:lnTo>
                <a:lnTo>
                  <a:pt x="186716" y="270116"/>
                </a:lnTo>
                <a:lnTo>
                  <a:pt x="179722" y="275277"/>
                </a:lnTo>
                <a:lnTo>
                  <a:pt x="173155" y="279670"/>
                </a:lnTo>
                <a:lnTo>
                  <a:pt x="166872" y="283551"/>
                </a:lnTo>
                <a:lnTo>
                  <a:pt x="160779" y="287091"/>
                </a:lnTo>
                <a:lnTo>
                  <a:pt x="148927" y="293565"/>
                </a:lnTo>
                <a:lnTo>
                  <a:pt x="144052" y="295672"/>
                </a:lnTo>
                <a:lnTo>
                  <a:pt x="139850" y="297077"/>
                </a:lnTo>
                <a:lnTo>
                  <a:pt x="136096" y="298013"/>
                </a:lnTo>
                <a:lnTo>
                  <a:pt x="131688" y="298638"/>
                </a:lnTo>
                <a:lnTo>
                  <a:pt x="126845" y="299054"/>
                </a:lnTo>
                <a:lnTo>
                  <a:pt x="121710" y="299332"/>
                </a:lnTo>
                <a:lnTo>
                  <a:pt x="108386" y="299640"/>
                </a:lnTo>
                <a:lnTo>
                  <a:pt x="51435" y="29988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411"/>
          <p:cNvSpPr/>
          <p:nvPr/>
        </p:nvSpPr>
        <p:spPr>
          <a:xfrm>
            <a:off x="7598092" y="5494972"/>
            <a:ext cx="205741" cy="42864"/>
          </a:xfrm>
          <a:custGeom>
            <a:avLst/>
            <a:gdLst/>
            <a:ahLst/>
            <a:cxnLst/>
            <a:rect l="0" t="0" r="0" b="0"/>
            <a:pathLst>
              <a:path w="205741" h="42864">
                <a:moveTo>
                  <a:pt x="0" y="42863"/>
                </a:moveTo>
                <a:lnTo>
                  <a:pt x="15600" y="42863"/>
                </a:lnTo>
                <a:lnTo>
                  <a:pt x="29159" y="40323"/>
                </a:lnTo>
                <a:lnTo>
                  <a:pt x="39441" y="38312"/>
                </a:lnTo>
                <a:lnTo>
                  <a:pt x="47249" y="36019"/>
                </a:lnTo>
                <a:lnTo>
                  <a:pt x="53407" y="33538"/>
                </a:lnTo>
                <a:lnTo>
                  <a:pt x="58464" y="30931"/>
                </a:lnTo>
                <a:lnTo>
                  <a:pt x="63742" y="29193"/>
                </a:lnTo>
                <a:lnTo>
                  <a:pt x="69164" y="28035"/>
                </a:lnTo>
                <a:lnTo>
                  <a:pt x="74684" y="27262"/>
                </a:lnTo>
                <a:lnTo>
                  <a:pt x="81222" y="25795"/>
                </a:lnTo>
                <a:lnTo>
                  <a:pt x="88438" y="23864"/>
                </a:lnTo>
                <a:lnTo>
                  <a:pt x="96106" y="21624"/>
                </a:lnTo>
                <a:lnTo>
                  <a:pt x="103123" y="19179"/>
                </a:lnTo>
                <a:lnTo>
                  <a:pt x="109707" y="16596"/>
                </a:lnTo>
                <a:lnTo>
                  <a:pt x="116000" y="13921"/>
                </a:lnTo>
                <a:lnTo>
                  <a:pt x="122101" y="12138"/>
                </a:lnTo>
                <a:lnTo>
                  <a:pt x="128073" y="10950"/>
                </a:lnTo>
                <a:lnTo>
                  <a:pt x="133960" y="10157"/>
                </a:lnTo>
                <a:lnTo>
                  <a:pt x="140741" y="9629"/>
                </a:lnTo>
                <a:lnTo>
                  <a:pt x="148120" y="9277"/>
                </a:lnTo>
                <a:lnTo>
                  <a:pt x="171392" y="8712"/>
                </a:lnTo>
                <a:lnTo>
                  <a:pt x="177127" y="7713"/>
                </a:lnTo>
                <a:lnTo>
                  <a:pt x="183807" y="6094"/>
                </a:lnTo>
                <a:lnTo>
                  <a:pt x="20574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412"/>
          <p:cNvSpPr/>
          <p:nvPr/>
        </p:nvSpPr>
        <p:spPr>
          <a:xfrm>
            <a:off x="8386762" y="2350161"/>
            <a:ext cx="274321" cy="58712"/>
          </a:xfrm>
          <a:custGeom>
            <a:avLst/>
            <a:gdLst/>
            <a:ahLst/>
            <a:cxnLst/>
            <a:rect l="0" t="0" r="0" b="0"/>
            <a:pathLst>
              <a:path w="274321" h="58712">
                <a:moveTo>
                  <a:pt x="0" y="15849"/>
                </a:moveTo>
                <a:lnTo>
                  <a:pt x="9102" y="11298"/>
                </a:lnTo>
                <a:lnTo>
                  <a:pt x="13688" y="9957"/>
                </a:lnTo>
                <a:lnTo>
                  <a:pt x="18650" y="9063"/>
                </a:lnTo>
                <a:lnTo>
                  <a:pt x="23863" y="8468"/>
                </a:lnTo>
                <a:lnTo>
                  <a:pt x="32102" y="7118"/>
                </a:lnTo>
                <a:lnTo>
                  <a:pt x="53955" y="3078"/>
                </a:lnTo>
                <a:lnTo>
                  <a:pt x="63593" y="1620"/>
                </a:lnTo>
                <a:lnTo>
                  <a:pt x="71923" y="648"/>
                </a:lnTo>
                <a:lnTo>
                  <a:pt x="79380" y="0"/>
                </a:lnTo>
                <a:lnTo>
                  <a:pt x="90068" y="520"/>
                </a:lnTo>
                <a:lnTo>
                  <a:pt x="102908" y="1820"/>
                </a:lnTo>
                <a:lnTo>
                  <a:pt x="117184" y="3638"/>
                </a:lnTo>
                <a:lnTo>
                  <a:pt x="131463" y="4851"/>
                </a:lnTo>
                <a:lnTo>
                  <a:pt x="145744" y="5659"/>
                </a:lnTo>
                <a:lnTo>
                  <a:pt x="160028" y="6198"/>
                </a:lnTo>
                <a:lnTo>
                  <a:pt x="172407" y="7510"/>
                </a:lnTo>
                <a:lnTo>
                  <a:pt x="183519" y="9337"/>
                </a:lnTo>
                <a:lnTo>
                  <a:pt x="204436" y="13907"/>
                </a:lnTo>
                <a:lnTo>
                  <a:pt x="226433" y="19113"/>
                </a:lnTo>
                <a:lnTo>
                  <a:pt x="234776" y="21835"/>
                </a:lnTo>
                <a:lnTo>
                  <a:pt x="241290" y="24602"/>
                </a:lnTo>
                <a:lnTo>
                  <a:pt x="246585" y="27399"/>
                </a:lnTo>
                <a:lnTo>
                  <a:pt x="251067" y="30216"/>
                </a:lnTo>
                <a:lnTo>
                  <a:pt x="255008" y="33047"/>
                </a:lnTo>
                <a:lnTo>
                  <a:pt x="258589" y="35887"/>
                </a:lnTo>
                <a:lnTo>
                  <a:pt x="261927" y="38733"/>
                </a:lnTo>
                <a:lnTo>
                  <a:pt x="265106" y="41582"/>
                </a:lnTo>
                <a:lnTo>
                  <a:pt x="268177" y="44434"/>
                </a:lnTo>
                <a:lnTo>
                  <a:pt x="270225" y="47288"/>
                </a:lnTo>
                <a:lnTo>
                  <a:pt x="271590" y="50143"/>
                </a:lnTo>
                <a:lnTo>
                  <a:pt x="274320" y="5871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413"/>
          <p:cNvSpPr/>
          <p:nvPr/>
        </p:nvSpPr>
        <p:spPr>
          <a:xfrm>
            <a:off x="7787122" y="3601851"/>
            <a:ext cx="162444" cy="375790"/>
          </a:xfrm>
          <a:custGeom>
            <a:avLst/>
            <a:gdLst/>
            <a:ahLst/>
            <a:cxnLst/>
            <a:rect l="0" t="0" r="0" b="0"/>
            <a:pathLst>
              <a:path w="162444" h="375790">
                <a:moveTo>
                  <a:pt x="128153" y="24316"/>
                </a:moveTo>
                <a:lnTo>
                  <a:pt x="119052" y="15215"/>
                </a:lnTo>
                <a:lnTo>
                  <a:pt x="115418" y="12533"/>
                </a:lnTo>
                <a:lnTo>
                  <a:pt x="112043" y="10746"/>
                </a:lnTo>
                <a:lnTo>
                  <a:pt x="108841" y="9554"/>
                </a:lnTo>
                <a:lnTo>
                  <a:pt x="106706" y="7807"/>
                </a:lnTo>
                <a:lnTo>
                  <a:pt x="105283" y="5690"/>
                </a:lnTo>
                <a:lnTo>
                  <a:pt x="104333" y="3327"/>
                </a:lnTo>
                <a:lnTo>
                  <a:pt x="101796" y="1751"/>
                </a:lnTo>
                <a:lnTo>
                  <a:pt x="98199" y="700"/>
                </a:lnTo>
                <a:lnTo>
                  <a:pt x="93896" y="0"/>
                </a:lnTo>
                <a:lnTo>
                  <a:pt x="90076" y="485"/>
                </a:lnTo>
                <a:lnTo>
                  <a:pt x="86575" y="1761"/>
                </a:lnTo>
                <a:lnTo>
                  <a:pt x="83289" y="3564"/>
                </a:lnTo>
                <a:lnTo>
                  <a:pt x="80145" y="4767"/>
                </a:lnTo>
                <a:lnTo>
                  <a:pt x="77098" y="5568"/>
                </a:lnTo>
                <a:lnTo>
                  <a:pt x="74114" y="6102"/>
                </a:lnTo>
                <a:lnTo>
                  <a:pt x="71172" y="7411"/>
                </a:lnTo>
                <a:lnTo>
                  <a:pt x="68258" y="9236"/>
                </a:lnTo>
                <a:lnTo>
                  <a:pt x="65363" y="11405"/>
                </a:lnTo>
                <a:lnTo>
                  <a:pt x="62480" y="13804"/>
                </a:lnTo>
                <a:lnTo>
                  <a:pt x="59606" y="16356"/>
                </a:lnTo>
                <a:lnTo>
                  <a:pt x="53873" y="21730"/>
                </a:lnTo>
                <a:lnTo>
                  <a:pt x="48150" y="27294"/>
                </a:lnTo>
                <a:lnTo>
                  <a:pt x="46242" y="30112"/>
                </a:lnTo>
                <a:lnTo>
                  <a:pt x="44123" y="35782"/>
                </a:lnTo>
                <a:lnTo>
                  <a:pt x="41652" y="38627"/>
                </a:lnTo>
                <a:lnTo>
                  <a:pt x="38101" y="41477"/>
                </a:lnTo>
                <a:lnTo>
                  <a:pt x="33828" y="44329"/>
                </a:lnTo>
                <a:lnTo>
                  <a:pt x="29075" y="50993"/>
                </a:lnTo>
                <a:lnTo>
                  <a:pt x="24001" y="60199"/>
                </a:lnTo>
                <a:lnTo>
                  <a:pt x="18713" y="71098"/>
                </a:lnTo>
                <a:lnTo>
                  <a:pt x="15188" y="80269"/>
                </a:lnTo>
                <a:lnTo>
                  <a:pt x="12838" y="88288"/>
                </a:lnTo>
                <a:lnTo>
                  <a:pt x="11271" y="95539"/>
                </a:lnTo>
                <a:lnTo>
                  <a:pt x="4515" y="123947"/>
                </a:lnTo>
                <a:lnTo>
                  <a:pt x="2866" y="131694"/>
                </a:lnTo>
                <a:lnTo>
                  <a:pt x="1032" y="142842"/>
                </a:lnTo>
                <a:lnTo>
                  <a:pt x="543" y="149054"/>
                </a:lnTo>
                <a:lnTo>
                  <a:pt x="217" y="156052"/>
                </a:lnTo>
                <a:lnTo>
                  <a:pt x="0" y="163575"/>
                </a:lnTo>
                <a:lnTo>
                  <a:pt x="807" y="169543"/>
                </a:lnTo>
                <a:lnTo>
                  <a:pt x="4245" y="178714"/>
                </a:lnTo>
                <a:lnTo>
                  <a:pt x="6985" y="184681"/>
                </a:lnTo>
                <a:lnTo>
                  <a:pt x="8321" y="185518"/>
                </a:lnTo>
                <a:lnTo>
                  <a:pt x="12347" y="186449"/>
                </a:lnTo>
                <a:lnTo>
                  <a:pt x="14754" y="185745"/>
                </a:lnTo>
                <a:lnTo>
                  <a:pt x="17311" y="184323"/>
                </a:lnTo>
                <a:lnTo>
                  <a:pt x="19968" y="182422"/>
                </a:lnTo>
                <a:lnTo>
                  <a:pt x="23645" y="179250"/>
                </a:lnTo>
                <a:lnTo>
                  <a:pt x="28000" y="175231"/>
                </a:lnTo>
                <a:lnTo>
                  <a:pt x="32809" y="170646"/>
                </a:lnTo>
                <a:lnTo>
                  <a:pt x="37921" y="166637"/>
                </a:lnTo>
                <a:lnTo>
                  <a:pt x="43233" y="163011"/>
                </a:lnTo>
                <a:lnTo>
                  <a:pt x="48680" y="159642"/>
                </a:lnTo>
                <a:lnTo>
                  <a:pt x="53263" y="156444"/>
                </a:lnTo>
                <a:lnTo>
                  <a:pt x="57272" y="153358"/>
                </a:lnTo>
                <a:lnTo>
                  <a:pt x="60896" y="150349"/>
                </a:lnTo>
                <a:lnTo>
                  <a:pt x="64265" y="146438"/>
                </a:lnTo>
                <a:lnTo>
                  <a:pt x="67463" y="141926"/>
                </a:lnTo>
                <a:lnTo>
                  <a:pt x="70548" y="137013"/>
                </a:lnTo>
                <a:lnTo>
                  <a:pt x="76415" y="128975"/>
                </a:lnTo>
                <a:lnTo>
                  <a:pt x="93093" y="107343"/>
                </a:lnTo>
                <a:lnTo>
                  <a:pt x="100970" y="95860"/>
                </a:lnTo>
                <a:lnTo>
                  <a:pt x="108126" y="84395"/>
                </a:lnTo>
                <a:lnTo>
                  <a:pt x="114802" y="72941"/>
                </a:lnTo>
                <a:lnTo>
                  <a:pt x="121157" y="63400"/>
                </a:lnTo>
                <a:lnTo>
                  <a:pt x="127298" y="55135"/>
                </a:lnTo>
                <a:lnTo>
                  <a:pt x="133298" y="47720"/>
                </a:lnTo>
                <a:lnTo>
                  <a:pt x="138251" y="41823"/>
                </a:lnTo>
                <a:lnTo>
                  <a:pt x="142504" y="36940"/>
                </a:lnTo>
                <a:lnTo>
                  <a:pt x="149771" y="28974"/>
                </a:lnTo>
                <a:lnTo>
                  <a:pt x="156176" y="22259"/>
                </a:lnTo>
                <a:lnTo>
                  <a:pt x="158265" y="22945"/>
                </a:lnTo>
                <a:lnTo>
                  <a:pt x="159657" y="26259"/>
                </a:lnTo>
                <a:lnTo>
                  <a:pt x="161205" y="37562"/>
                </a:lnTo>
                <a:lnTo>
                  <a:pt x="161618" y="44577"/>
                </a:lnTo>
                <a:lnTo>
                  <a:pt x="161892" y="52111"/>
                </a:lnTo>
                <a:lnTo>
                  <a:pt x="162395" y="143106"/>
                </a:lnTo>
                <a:lnTo>
                  <a:pt x="161457" y="161612"/>
                </a:lnTo>
                <a:lnTo>
                  <a:pt x="157877" y="207574"/>
                </a:lnTo>
                <a:lnTo>
                  <a:pt x="157494" y="226498"/>
                </a:lnTo>
                <a:lnTo>
                  <a:pt x="158191" y="241972"/>
                </a:lnTo>
                <a:lnTo>
                  <a:pt x="159608" y="255145"/>
                </a:lnTo>
                <a:lnTo>
                  <a:pt x="159600" y="266784"/>
                </a:lnTo>
                <a:lnTo>
                  <a:pt x="158643" y="277402"/>
                </a:lnTo>
                <a:lnTo>
                  <a:pt x="157052" y="287337"/>
                </a:lnTo>
                <a:lnTo>
                  <a:pt x="155991" y="297771"/>
                </a:lnTo>
                <a:lnTo>
                  <a:pt x="155285" y="308537"/>
                </a:lnTo>
                <a:lnTo>
                  <a:pt x="154813" y="319524"/>
                </a:lnTo>
                <a:lnTo>
                  <a:pt x="155451" y="329707"/>
                </a:lnTo>
                <a:lnTo>
                  <a:pt x="156829" y="339352"/>
                </a:lnTo>
                <a:lnTo>
                  <a:pt x="161334" y="361712"/>
                </a:lnTo>
                <a:lnTo>
                  <a:pt x="161950" y="367310"/>
                </a:lnTo>
                <a:lnTo>
                  <a:pt x="162443" y="37578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414"/>
          <p:cNvSpPr/>
          <p:nvPr/>
        </p:nvSpPr>
        <p:spPr>
          <a:xfrm>
            <a:off x="8078664" y="3554272"/>
            <a:ext cx="213285" cy="320355"/>
          </a:xfrm>
          <a:custGeom>
            <a:avLst/>
            <a:gdLst/>
            <a:ahLst/>
            <a:cxnLst/>
            <a:rect l="0" t="0" r="0" b="0"/>
            <a:pathLst>
              <a:path w="213285" h="320355">
                <a:moveTo>
                  <a:pt x="68068" y="46178"/>
                </a:moveTo>
                <a:lnTo>
                  <a:pt x="58967" y="46178"/>
                </a:lnTo>
                <a:lnTo>
                  <a:pt x="55333" y="47130"/>
                </a:lnTo>
                <a:lnTo>
                  <a:pt x="48756" y="50728"/>
                </a:lnTo>
                <a:lnTo>
                  <a:pt x="44716" y="53974"/>
                </a:lnTo>
                <a:lnTo>
                  <a:pt x="40117" y="58043"/>
                </a:lnTo>
                <a:lnTo>
                  <a:pt x="30880" y="66691"/>
                </a:lnTo>
                <a:lnTo>
                  <a:pt x="23601" y="73710"/>
                </a:lnTo>
                <a:lnTo>
                  <a:pt x="17189" y="82544"/>
                </a:lnTo>
                <a:lnTo>
                  <a:pt x="14147" y="87567"/>
                </a:lnTo>
                <a:lnTo>
                  <a:pt x="11165" y="93773"/>
                </a:lnTo>
                <a:lnTo>
                  <a:pt x="8226" y="100768"/>
                </a:lnTo>
                <a:lnTo>
                  <a:pt x="5313" y="108289"/>
                </a:lnTo>
                <a:lnTo>
                  <a:pt x="3372" y="114255"/>
                </a:lnTo>
                <a:lnTo>
                  <a:pt x="1214" y="123424"/>
                </a:lnTo>
                <a:lnTo>
                  <a:pt x="255" y="133214"/>
                </a:lnTo>
                <a:lnTo>
                  <a:pt x="0" y="138492"/>
                </a:lnTo>
                <a:lnTo>
                  <a:pt x="781" y="142011"/>
                </a:lnTo>
                <a:lnTo>
                  <a:pt x="2256" y="144356"/>
                </a:lnTo>
                <a:lnTo>
                  <a:pt x="8881" y="150198"/>
                </a:lnTo>
                <a:lnTo>
                  <a:pt x="11465" y="152672"/>
                </a:lnTo>
                <a:lnTo>
                  <a:pt x="14141" y="154321"/>
                </a:lnTo>
                <a:lnTo>
                  <a:pt x="19652" y="156154"/>
                </a:lnTo>
                <a:lnTo>
                  <a:pt x="24361" y="156643"/>
                </a:lnTo>
                <a:lnTo>
                  <a:pt x="30357" y="156968"/>
                </a:lnTo>
                <a:lnTo>
                  <a:pt x="43688" y="157330"/>
                </a:lnTo>
                <a:lnTo>
                  <a:pt x="73583" y="157582"/>
                </a:lnTo>
                <a:lnTo>
                  <a:pt x="109072" y="157609"/>
                </a:lnTo>
                <a:lnTo>
                  <a:pt x="120170" y="158565"/>
                </a:lnTo>
                <a:lnTo>
                  <a:pt x="129472" y="160155"/>
                </a:lnTo>
                <a:lnTo>
                  <a:pt x="137580" y="162168"/>
                </a:lnTo>
                <a:lnTo>
                  <a:pt x="144889" y="163509"/>
                </a:lnTo>
                <a:lnTo>
                  <a:pt x="151666" y="164404"/>
                </a:lnTo>
                <a:lnTo>
                  <a:pt x="158091" y="165000"/>
                </a:lnTo>
                <a:lnTo>
                  <a:pt x="164278" y="167303"/>
                </a:lnTo>
                <a:lnTo>
                  <a:pt x="170308" y="170742"/>
                </a:lnTo>
                <a:lnTo>
                  <a:pt x="176233" y="174941"/>
                </a:lnTo>
                <a:lnTo>
                  <a:pt x="181136" y="178692"/>
                </a:lnTo>
                <a:lnTo>
                  <a:pt x="185357" y="182146"/>
                </a:lnTo>
                <a:lnTo>
                  <a:pt x="189123" y="185401"/>
                </a:lnTo>
                <a:lnTo>
                  <a:pt x="192586" y="189475"/>
                </a:lnTo>
                <a:lnTo>
                  <a:pt x="202011" y="203359"/>
                </a:lnTo>
                <a:lnTo>
                  <a:pt x="207926" y="210651"/>
                </a:lnTo>
                <a:lnTo>
                  <a:pt x="209885" y="216787"/>
                </a:lnTo>
                <a:lnTo>
                  <a:pt x="211190" y="224687"/>
                </a:lnTo>
                <a:lnTo>
                  <a:pt x="212060" y="233764"/>
                </a:lnTo>
                <a:lnTo>
                  <a:pt x="212640" y="241720"/>
                </a:lnTo>
                <a:lnTo>
                  <a:pt x="213027" y="248929"/>
                </a:lnTo>
                <a:lnTo>
                  <a:pt x="213284" y="255640"/>
                </a:lnTo>
                <a:lnTo>
                  <a:pt x="212504" y="262019"/>
                </a:lnTo>
                <a:lnTo>
                  <a:pt x="211032" y="268177"/>
                </a:lnTo>
                <a:lnTo>
                  <a:pt x="209097" y="274187"/>
                </a:lnTo>
                <a:lnTo>
                  <a:pt x="206855" y="280099"/>
                </a:lnTo>
                <a:lnTo>
                  <a:pt x="204407" y="285945"/>
                </a:lnTo>
                <a:lnTo>
                  <a:pt x="201824" y="291748"/>
                </a:lnTo>
                <a:lnTo>
                  <a:pt x="198196" y="295616"/>
                </a:lnTo>
                <a:lnTo>
                  <a:pt x="193873" y="298195"/>
                </a:lnTo>
                <a:lnTo>
                  <a:pt x="189086" y="299914"/>
                </a:lnTo>
                <a:lnTo>
                  <a:pt x="184942" y="302013"/>
                </a:lnTo>
                <a:lnTo>
                  <a:pt x="181226" y="304364"/>
                </a:lnTo>
                <a:lnTo>
                  <a:pt x="177797" y="306884"/>
                </a:lnTo>
                <a:lnTo>
                  <a:pt x="173605" y="309517"/>
                </a:lnTo>
                <a:lnTo>
                  <a:pt x="168906" y="312225"/>
                </a:lnTo>
                <a:lnTo>
                  <a:pt x="163870" y="314982"/>
                </a:lnTo>
                <a:lnTo>
                  <a:pt x="158606" y="316821"/>
                </a:lnTo>
                <a:lnTo>
                  <a:pt x="153191" y="318047"/>
                </a:lnTo>
                <a:lnTo>
                  <a:pt x="147677" y="318864"/>
                </a:lnTo>
                <a:lnTo>
                  <a:pt x="143048" y="319408"/>
                </a:lnTo>
                <a:lnTo>
                  <a:pt x="139010" y="319771"/>
                </a:lnTo>
                <a:lnTo>
                  <a:pt x="135365" y="320013"/>
                </a:lnTo>
                <a:lnTo>
                  <a:pt x="131031" y="320175"/>
                </a:lnTo>
                <a:lnTo>
                  <a:pt x="121134" y="320354"/>
                </a:lnTo>
                <a:lnTo>
                  <a:pt x="116780" y="319450"/>
                </a:lnTo>
                <a:lnTo>
                  <a:pt x="112925" y="317894"/>
                </a:lnTo>
                <a:lnTo>
                  <a:pt x="109404" y="315904"/>
                </a:lnTo>
                <a:lnTo>
                  <a:pt x="105150" y="312673"/>
                </a:lnTo>
                <a:lnTo>
                  <a:pt x="100410" y="308613"/>
                </a:lnTo>
                <a:lnTo>
                  <a:pt x="95344" y="304002"/>
                </a:lnTo>
                <a:lnTo>
                  <a:pt x="90062" y="298071"/>
                </a:lnTo>
                <a:lnTo>
                  <a:pt x="84636" y="291259"/>
                </a:lnTo>
                <a:lnTo>
                  <a:pt x="79114" y="283860"/>
                </a:lnTo>
                <a:lnTo>
                  <a:pt x="74479" y="274165"/>
                </a:lnTo>
                <a:lnTo>
                  <a:pt x="70437" y="262939"/>
                </a:lnTo>
                <a:lnTo>
                  <a:pt x="66790" y="250693"/>
                </a:lnTo>
                <a:lnTo>
                  <a:pt x="65310" y="237766"/>
                </a:lnTo>
                <a:lnTo>
                  <a:pt x="65277" y="224386"/>
                </a:lnTo>
                <a:lnTo>
                  <a:pt x="66207" y="210703"/>
                </a:lnTo>
                <a:lnTo>
                  <a:pt x="67241" y="187880"/>
                </a:lnTo>
                <a:lnTo>
                  <a:pt x="67517" y="177793"/>
                </a:lnTo>
                <a:lnTo>
                  <a:pt x="69606" y="167259"/>
                </a:lnTo>
                <a:lnTo>
                  <a:pt x="72904" y="156426"/>
                </a:lnTo>
                <a:lnTo>
                  <a:pt x="77007" y="145394"/>
                </a:lnTo>
                <a:lnTo>
                  <a:pt x="102219" y="72761"/>
                </a:lnTo>
                <a:lnTo>
                  <a:pt x="107027" y="60090"/>
                </a:lnTo>
                <a:lnTo>
                  <a:pt x="111186" y="49737"/>
                </a:lnTo>
                <a:lnTo>
                  <a:pt x="113958" y="40931"/>
                </a:lnTo>
                <a:lnTo>
                  <a:pt x="115807" y="33155"/>
                </a:lnTo>
                <a:lnTo>
                  <a:pt x="117038" y="26066"/>
                </a:lnTo>
                <a:lnTo>
                  <a:pt x="117860" y="20387"/>
                </a:lnTo>
                <a:lnTo>
                  <a:pt x="118774" y="11538"/>
                </a:lnTo>
                <a:lnTo>
                  <a:pt x="118064" y="7844"/>
                </a:lnTo>
                <a:lnTo>
                  <a:pt x="114736" y="1201"/>
                </a:lnTo>
                <a:lnTo>
                  <a:pt x="111563" y="0"/>
                </a:lnTo>
                <a:lnTo>
                  <a:pt x="107542" y="153"/>
                </a:lnTo>
                <a:lnTo>
                  <a:pt x="102956" y="1207"/>
                </a:lnTo>
                <a:lnTo>
                  <a:pt x="98946" y="2862"/>
                </a:lnTo>
                <a:lnTo>
                  <a:pt x="95322" y="4918"/>
                </a:lnTo>
                <a:lnTo>
                  <a:pt x="91952" y="7242"/>
                </a:lnTo>
                <a:lnTo>
                  <a:pt x="85668" y="9823"/>
                </a:lnTo>
                <a:lnTo>
                  <a:pt x="82658" y="10511"/>
                </a:lnTo>
                <a:lnTo>
                  <a:pt x="80653" y="11922"/>
                </a:lnTo>
                <a:lnTo>
                  <a:pt x="79315" y="13816"/>
                </a:lnTo>
                <a:lnTo>
                  <a:pt x="76641" y="2046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415"/>
          <p:cNvSpPr/>
          <p:nvPr/>
        </p:nvSpPr>
        <p:spPr>
          <a:xfrm>
            <a:off x="8422244" y="3669848"/>
            <a:ext cx="238839" cy="213495"/>
          </a:xfrm>
          <a:custGeom>
            <a:avLst/>
            <a:gdLst/>
            <a:ahLst/>
            <a:cxnLst/>
            <a:rect l="0" t="0" r="0" b="0"/>
            <a:pathLst>
              <a:path w="238839" h="213495">
                <a:moveTo>
                  <a:pt x="7381" y="33472"/>
                </a:moveTo>
                <a:lnTo>
                  <a:pt x="2830" y="42573"/>
                </a:lnTo>
                <a:lnTo>
                  <a:pt x="1489" y="46207"/>
                </a:lnTo>
                <a:lnTo>
                  <a:pt x="0" y="52784"/>
                </a:lnTo>
                <a:lnTo>
                  <a:pt x="555" y="56824"/>
                </a:lnTo>
                <a:lnTo>
                  <a:pt x="1879" y="61423"/>
                </a:lnTo>
                <a:lnTo>
                  <a:pt x="3712" y="66393"/>
                </a:lnTo>
                <a:lnTo>
                  <a:pt x="4935" y="71612"/>
                </a:lnTo>
                <a:lnTo>
                  <a:pt x="5750" y="76996"/>
                </a:lnTo>
                <a:lnTo>
                  <a:pt x="6293" y="82490"/>
                </a:lnTo>
                <a:lnTo>
                  <a:pt x="6657" y="89011"/>
                </a:lnTo>
                <a:lnTo>
                  <a:pt x="7060" y="103876"/>
                </a:lnTo>
                <a:lnTo>
                  <a:pt x="7285" y="132860"/>
                </a:lnTo>
                <a:lnTo>
                  <a:pt x="8269" y="141641"/>
                </a:lnTo>
                <a:lnTo>
                  <a:pt x="9879" y="149399"/>
                </a:lnTo>
                <a:lnTo>
                  <a:pt x="11903" y="156477"/>
                </a:lnTo>
                <a:lnTo>
                  <a:pt x="13253" y="163100"/>
                </a:lnTo>
                <a:lnTo>
                  <a:pt x="14153" y="169421"/>
                </a:lnTo>
                <a:lnTo>
                  <a:pt x="14753" y="175539"/>
                </a:lnTo>
                <a:lnTo>
                  <a:pt x="15154" y="181523"/>
                </a:lnTo>
                <a:lnTo>
                  <a:pt x="15420" y="187418"/>
                </a:lnTo>
                <a:lnTo>
                  <a:pt x="15716" y="196190"/>
                </a:lnTo>
                <a:lnTo>
                  <a:pt x="15795" y="197195"/>
                </a:lnTo>
                <a:lnTo>
                  <a:pt x="15847" y="196914"/>
                </a:lnTo>
                <a:lnTo>
                  <a:pt x="15922" y="191965"/>
                </a:lnTo>
                <a:lnTo>
                  <a:pt x="20494" y="148060"/>
                </a:lnTo>
                <a:lnTo>
                  <a:pt x="22790" y="131771"/>
                </a:lnTo>
                <a:lnTo>
                  <a:pt x="25274" y="117103"/>
                </a:lnTo>
                <a:lnTo>
                  <a:pt x="27882" y="103513"/>
                </a:lnTo>
                <a:lnTo>
                  <a:pt x="30573" y="92548"/>
                </a:lnTo>
                <a:lnTo>
                  <a:pt x="33320" y="83334"/>
                </a:lnTo>
                <a:lnTo>
                  <a:pt x="36104" y="75286"/>
                </a:lnTo>
                <a:lnTo>
                  <a:pt x="39865" y="67063"/>
                </a:lnTo>
                <a:lnTo>
                  <a:pt x="44276" y="58723"/>
                </a:lnTo>
                <a:lnTo>
                  <a:pt x="49124" y="50306"/>
                </a:lnTo>
                <a:lnTo>
                  <a:pt x="53306" y="43742"/>
                </a:lnTo>
                <a:lnTo>
                  <a:pt x="57048" y="38414"/>
                </a:lnTo>
                <a:lnTo>
                  <a:pt x="60495" y="33909"/>
                </a:lnTo>
                <a:lnTo>
                  <a:pt x="63745" y="30906"/>
                </a:lnTo>
                <a:lnTo>
                  <a:pt x="66864" y="28903"/>
                </a:lnTo>
                <a:lnTo>
                  <a:pt x="72870" y="26679"/>
                </a:lnTo>
                <a:lnTo>
                  <a:pt x="78715" y="25690"/>
                </a:lnTo>
                <a:lnTo>
                  <a:pt x="84487" y="25251"/>
                </a:lnTo>
                <a:lnTo>
                  <a:pt x="87361" y="25133"/>
                </a:lnTo>
                <a:lnTo>
                  <a:pt x="91180" y="26960"/>
                </a:lnTo>
                <a:lnTo>
                  <a:pt x="95632" y="30083"/>
                </a:lnTo>
                <a:lnTo>
                  <a:pt x="100505" y="34070"/>
                </a:lnTo>
                <a:lnTo>
                  <a:pt x="104706" y="37681"/>
                </a:lnTo>
                <a:lnTo>
                  <a:pt x="111914" y="44233"/>
                </a:lnTo>
                <a:lnTo>
                  <a:pt x="115170" y="48266"/>
                </a:lnTo>
                <a:lnTo>
                  <a:pt x="118292" y="52859"/>
                </a:lnTo>
                <a:lnTo>
                  <a:pt x="121326" y="57827"/>
                </a:lnTo>
                <a:lnTo>
                  <a:pt x="124302" y="66853"/>
                </a:lnTo>
                <a:lnTo>
                  <a:pt x="127238" y="78586"/>
                </a:lnTo>
                <a:lnTo>
                  <a:pt x="130149" y="92123"/>
                </a:lnTo>
                <a:lnTo>
                  <a:pt x="132088" y="102100"/>
                </a:lnTo>
                <a:lnTo>
                  <a:pt x="133381" y="109704"/>
                </a:lnTo>
                <a:lnTo>
                  <a:pt x="134243" y="115726"/>
                </a:lnTo>
                <a:lnTo>
                  <a:pt x="134818" y="118788"/>
                </a:lnTo>
                <a:lnTo>
                  <a:pt x="135202" y="119876"/>
                </a:lnTo>
                <a:lnTo>
                  <a:pt x="135457" y="119650"/>
                </a:lnTo>
                <a:lnTo>
                  <a:pt x="135816" y="114780"/>
                </a:lnTo>
                <a:lnTo>
                  <a:pt x="135956" y="79745"/>
                </a:lnTo>
                <a:lnTo>
                  <a:pt x="137864" y="71940"/>
                </a:lnTo>
                <a:lnTo>
                  <a:pt x="141042" y="62928"/>
                </a:lnTo>
                <a:lnTo>
                  <a:pt x="145066" y="53109"/>
                </a:lnTo>
                <a:lnTo>
                  <a:pt x="150606" y="43705"/>
                </a:lnTo>
                <a:lnTo>
                  <a:pt x="157157" y="34579"/>
                </a:lnTo>
                <a:lnTo>
                  <a:pt x="164381" y="25638"/>
                </a:lnTo>
                <a:lnTo>
                  <a:pt x="170150" y="18724"/>
                </a:lnTo>
                <a:lnTo>
                  <a:pt x="174949" y="13162"/>
                </a:lnTo>
                <a:lnTo>
                  <a:pt x="179100" y="8502"/>
                </a:lnTo>
                <a:lnTo>
                  <a:pt x="184725" y="5395"/>
                </a:lnTo>
                <a:lnTo>
                  <a:pt x="191334" y="3324"/>
                </a:lnTo>
                <a:lnTo>
                  <a:pt x="198596" y="1943"/>
                </a:lnTo>
                <a:lnTo>
                  <a:pt x="204390" y="1023"/>
                </a:lnTo>
                <a:lnTo>
                  <a:pt x="209205" y="409"/>
                </a:lnTo>
                <a:lnTo>
                  <a:pt x="213369" y="0"/>
                </a:lnTo>
                <a:lnTo>
                  <a:pt x="216143" y="679"/>
                </a:lnTo>
                <a:lnTo>
                  <a:pt x="217992" y="2085"/>
                </a:lnTo>
                <a:lnTo>
                  <a:pt x="223137" y="8615"/>
                </a:lnTo>
                <a:lnTo>
                  <a:pt x="228050" y="14804"/>
                </a:lnTo>
                <a:lnTo>
                  <a:pt x="230693" y="19122"/>
                </a:lnTo>
                <a:lnTo>
                  <a:pt x="233408" y="23905"/>
                </a:lnTo>
                <a:lnTo>
                  <a:pt x="235219" y="30904"/>
                </a:lnTo>
                <a:lnTo>
                  <a:pt x="236425" y="39380"/>
                </a:lnTo>
                <a:lnTo>
                  <a:pt x="237230" y="48840"/>
                </a:lnTo>
                <a:lnTo>
                  <a:pt x="237766" y="58005"/>
                </a:lnTo>
                <a:lnTo>
                  <a:pt x="238361" y="75808"/>
                </a:lnTo>
                <a:lnTo>
                  <a:pt x="238697" y="120099"/>
                </a:lnTo>
                <a:lnTo>
                  <a:pt x="237791" y="136943"/>
                </a:lnTo>
                <a:lnTo>
                  <a:pt x="236236" y="153887"/>
                </a:lnTo>
                <a:lnTo>
                  <a:pt x="234245" y="170899"/>
                </a:lnTo>
                <a:lnTo>
                  <a:pt x="233871" y="183192"/>
                </a:lnTo>
                <a:lnTo>
                  <a:pt x="234575" y="192341"/>
                </a:lnTo>
                <a:lnTo>
                  <a:pt x="238838" y="21349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416"/>
          <p:cNvSpPr/>
          <p:nvPr/>
        </p:nvSpPr>
        <p:spPr>
          <a:xfrm>
            <a:off x="8772525" y="3703320"/>
            <a:ext cx="17106" cy="265748"/>
          </a:xfrm>
          <a:custGeom>
            <a:avLst/>
            <a:gdLst/>
            <a:ahLst/>
            <a:cxnLst/>
            <a:rect l="0" t="0" r="0" b="0"/>
            <a:pathLst>
              <a:path w="17106" h="265748">
                <a:moveTo>
                  <a:pt x="0" y="0"/>
                </a:moveTo>
                <a:lnTo>
                  <a:pt x="0" y="13652"/>
                </a:lnTo>
                <a:lnTo>
                  <a:pt x="952" y="19579"/>
                </a:lnTo>
                <a:lnTo>
                  <a:pt x="2540" y="25435"/>
                </a:lnTo>
                <a:lnTo>
                  <a:pt x="4550" y="31244"/>
                </a:lnTo>
                <a:lnTo>
                  <a:pt x="6843" y="39879"/>
                </a:lnTo>
                <a:lnTo>
                  <a:pt x="11931" y="62174"/>
                </a:lnTo>
                <a:lnTo>
                  <a:pt x="13669" y="74786"/>
                </a:lnTo>
                <a:lnTo>
                  <a:pt x="14828" y="87958"/>
                </a:lnTo>
                <a:lnTo>
                  <a:pt x="16115" y="113387"/>
                </a:lnTo>
                <a:lnTo>
                  <a:pt x="16688" y="134214"/>
                </a:lnTo>
                <a:lnTo>
                  <a:pt x="17105" y="220690"/>
                </a:lnTo>
                <a:lnTo>
                  <a:pt x="16165" y="229994"/>
                </a:lnTo>
                <a:lnTo>
                  <a:pt x="14587" y="239054"/>
                </a:lnTo>
                <a:lnTo>
                  <a:pt x="8572" y="26574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417"/>
          <p:cNvSpPr/>
          <p:nvPr/>
        </p:nvSpPr>
        <p:spPr>
          <a:xfrm>
            <a:off x="8712517" y="3643368"/>
            <a:ext cx="145520" cy="154250"/>
          </a:xfrm>
          <a:custGeom>
            <a:avLst/>
            <a:gdLst/>
            <a:ahLst/>
            <a:cxnLst/>
            <a:rect l="0" t="0" r="0" b="0"/>
            <a:pathLst>
              <a:path w="145520" h="154250">
                <a:moveTo>
                  <a:pt x="0" y="77097"/>
                </a:moveTo>
                <a:lnTo>
                  <a:pt x="0" y="63444"/>
                </a:lnTo>
                <a:lnTo>
                  <a:pt x="952" y="58470"/>
                </a:lnTo>
                <a:lnTo>
                  <a:pt x="2540" y="54201"/>
                </a:lnTo>
                <a:lnTo>
                  <a:pt x="6844" y="45966"/>
                </a:lnTo>
                <a:lnTo>
                  <a:pt x="11931" y="35956"/>
                </a:lnTo>
                <a:lnTo>
                  <a:pt x="16526" y="30619"/>
                </a:lnTo>
                <a:lnTo>
                  <a:pt x="22449" y="25157"/>
                </a:lnTo>
                <a:lnTo>
                  <a:pt x="29253" y="19610"/>
                </a:lnTo>
                <a:lnTo>
                  <a:pt x="35694" y="14960"/>
                </a:lnTo>
                <a:lnTo>
                  <a:pt x="41894" y="10907"/>
                </a:lnTo>
                <a:lnTo>
                  <a:pt x="47932" y="7253"/>
                </a:lnTo>
                <a:lnTo>
                  <a:pt x="52909" y="4817"/>
                </a:lnTo>
                <a:lnTo>
                  <a:pt x="57181" y="3193"/>
                </a:lnTo>
                <a:lnTo>
                  <a:pt x="60981" y="2110"/>
                </a:lnTo>
                <a:lnTo>
                  <a:pt x="65419" y="1388"/>
                </a:lnTo>
                <a:lnTo>
                  <a:pt x="70283" y="906"/>
                </a:lnTo>
                <a:lnTo>
                  <a:pt x="75430" y="586"/>
                </a:lnTo>
                <a:lnTo>
                  <a:pt x="86229" y="229"/>
                </a:lnTo>
                <a:lnTo>
                  <a:pt x="104134" y="0"/>
                </a:lnTo>
                <a:lnTo>
                  <a:pt x="109429" y="2839"/>
                </a:lnTo>
                <a:lnTo>
                  <a:pt x="115815" y="7589"/>
                </a:lnTo>
                <a:lnTo>
                  <a:pt x="122929" y="13613"/>
                </a:lnTo>
                <a:lnTo>
                  <a:pt x="128625" y="18582"/>
                </a:lnTo>
                <a:lnTo>
                  <a:pt x="137494" y="26643"/>
                </a:lnTo>
                <a:lnTo>
                  <a:pt x="140241" y="31078"/>
                </a:lnTo>
                <a:lnTo>
                  <a:pt x="142071" y="35940"/>
                </a:lnTo>
                <a:lnTo>
                  <a:pt x="143292" y="41086"/>
                </a:lnTo>
                <a:lnTo>
                  <a:pt x="144105" y="46422"/>
                </a:lnTo>
                <a:lnTo>
                  <a:pt x="144647" y="51885"/>
                </a:lnTo>
                <a:lnTo>
                  <a:pt x="145009" y="57431"/>
                </a:lnTo>
                <a:lnTo>
                  <a:pt x="145250" y="63986"/>
                </a:lnTo>
                <a:lnTo>
                  <a:pt x="145519" y="78890"/>
                </a:lnTo>
                <a:lnTo>
                  <a:pt x="143685" y="86865"/>
                </a:lnTo>
                <a:lnTo>
                  <a:pt x="140558" y="95039"/>
                </a:lnTo>
                <a:lnTo>
                  <a:pt x="136568" y="103345"/>
                </a:lnTo>
                <a:lnTo>
                  <a:pt x="131050" y="112693"/>
                </a:lnTo>
                <a:lnTo>
                  <a:pt x="124514" y="122735"/>
                </a:lnTo>
                <a:lnTo>
                  <a:pt x="117299" y="133240"/>
                </a:lnTo>
                <a:lnTo>
                  <a:pt x="111538" y="141195"/>
                </a:lnTo>
                <a:lnTo>
                  <a:pt x="106743" y="147452"/>
                </a:lnTo>
                <a:lnTo>
                  <a:pt x="85725" y="15424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418"/>
          <p:cNvSpPr/>
          <p:nvPr/>
        </p:nvSpPr>
        <p:spPr>
          <a:xfrm>
            <a:off x="8918257" y="3523297"/>
            <a:ext cx="124619" cy="248604"/>
          </a:xfrm>
          <a:custGeom>
            <a:avLst/>
            <a:gdLst/>
            <a:ahLst/>
            <a:cxnLst/>
            <a:rect l="0" t="0" r="0" b="0"/>
            <a:pathLst>
              <a:path w="124619" h="248604">
                <a:moveTo>
                  <a:pt x="0" y="0"/>
                </a:moveTo>
                <a:lnTo>
                  <a:pt x="4551" y="18203"/>
                </a:lnTo>
                <a:lnTo>
                  <a:pt x="5892" y="25471"/>
                </a:lnTo>
                <a:lnTo>
                  <a:pt x="6785" y="32220"/>
                </a:lnTo>
                <a:lnTo>
                  <a:pt x="7381" y="38625"/>
                </a:lnTo>
                <a:lnTo>
                  <a:pt x="7778" y="44800"/>
                </a:lnTo>
                <a:lnTo>
                  <a:pt x="8220" y="56741"/>
                </a:lnTo>
                <a:lnTo>
                  <a:pt x="8502" y="86773"/>
                </a:lnTo>
                <a:lnTo>
                  <a:pt x="8571" y="168103"/>
                </a:lnTo>
                <a:lnTo>
                  <a:pt x="7619" y="173981"/>
                </a:lnTo>
                <a:lnTo>
                  <a:pt x="6033" y="179805"/>
                </a:lnTo>
                <a:lnTo>
                  <a:pt x="4022" y="185592"/>
                </a:lnTo>
                <a:lnTo>
                  <a:pt x="2681" y="190403"/>
                </a:lnTo>
                <a:lnTo>
                  <a:pt x="1787" y="194563"/>
                </a:lnTo>
                <a:lnTo>
                  <a:pt x="1192" y="198289"/>
                </a:lnTo>
                <a:lnTo>
                  <a:pt x="1748" y="201725"/>
                </a:lnTo>
                <a:lnTo>
                  <a:pt x="4904" y="208083"/>
                </a:lnTo>
                <a:lnTo>
                  <a:pt x="6127" y="209207"/>
                </a:lnTo>
                <a:lnTo>
                  <a:pt x="6942" y="209004"/>
                </a:lnTo>
                <a:lnTo>
                  <a:pt x="7485" y="207916"/>
                </a:lnTo>
                <a:lnTo>
                  <a:pt x="8251" y="201834"/>
                </a:lnTo>
                <a:lnTo>
                  <a:pt x="10263" y="195516"/>
                </a:lnTo>
                <a:lnTo>
                  <a:pt x="13510" y="186542"/>
                </a:lnTo>
                <a:lnTo>
                  <a:pt x="17579" y="175796"/>
                </a:lnTo>
                <a:lnTo>
                  <a:pt x="21245" y="166727"/>
                </a:lnTo>
                <a:lnTo>
                  <a:pt x="24641" y="158777"/>
                </a:lnTo>
                <a:lnTo>
                  <a:pt x="27858" y="151571"/>
                </a:lnTo>
                <a:lnTo>
                  <a:pt x="31906" y="144862"/>
                </a:lnTo>
                <a:lnTo>
                  <a:pt x="36511" y="138485"/>
                </a:lnTo>
                <a:lnTo>
                  <a:pt x="41486" y="132328"/>
                </a:lnTo>
                <a:lnTo>
                  <a:pt x="45755" y="127272"/>
                </a:lnTo>
                <a:lnTo>
                  <a:pt x="49553" y="122948"/>
                </a:lnTo>
                <a:lnTo>
                  <a:pt x="53038" y="119113"/>
                </a:lnTo>
                <a:lnTo>
                  <a:pt x="56313" y="116556"/>
                </a:lnTo>
                <a:lnTo>
                  <a:pt x="59450" y="114852"/>
                </a:lnTo>
                <a:lnTo>
                  <a:pt x="62494" y="113715"/>
                </a:lnTo>
                <a:lnTo>
                  <a:pt x="66427" y="112005"/>
                </a:lnTo>
                <a:lnTo>
                  <a:pt x="75878" y="107565"/>
                </a:lnTo>
                <a:lnTo>
                  <a:pt x="80113" y="106000"/>
                </a:lnTo>
                <a:lnTo>
                  <a:pt x="83888" y="104957"/>
                </a:lnTo>
                <a:lnTo>
                  <a:pt x="87359" y="104261"/>
                </a:lnTo>
                <a:lnTo>
                  <a:pt x="90624" y="104750"/>
                </a:lnTo>
                <a:lnTo>
                  <a:pt x="93754" y="106029"/>
                </a:lnTo>
                <a:lnTo>
                  <a:pt x="96792" y="107833"/>
                </a:lnTo>
                <a:lnTo>
                  <a:pt x="99770" y="109036"/>
                </a:lnTo>
                <a:lnTo>
                  <a:pt x="102709" y="109838"/>
                </a:lnTo>
                <a:lnTo>
                  <a:pt x="105620" y="110373"/>
                </a:lnTo>
                <a:lnTo>
                  <a:pt x="108513" y="111682"/>
                </a:lnTo>
                <a:lnTo>
                  <a:pt x="111395" y="113507"/>
                </a:lnTo>
                <a:lnTo>
                  <a:pt x="114269" y="115677"/>
                </a:lnTo>
                <a:lnTo>
                  <a:pt x="116184" y="119028"/>
                </a:lnTo>
                <a:lnTo>
                  <a:pt x="117461" y="123167"/>
                </a:lnTo>
                <a:lnTo>
                  <a:pt x="124062" y="161701"/>
                </a:lnTo>
                <a:lnTo>
                  <a:pt x="124618" y="174476"/>
                </a:lnTo>
                <a:lnTo>
                  <a:pt x="124036" y="186802"/>
                </a:lnTo>
                <a:lnTo>
                  <a:pt x="121802" y="207801"/>
                </a:lnTo>
                <a:lnTo>
                  <a:pt x="121207" y="214734"/>
                </a:lnTo>
                <a:lnTo>
                  <a:pt x="111443" y="24860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419"/>
          <p:cNvSpPr/>
          <p:nvPr/>
        </p:nvSpPr>
        <p:spPr>
          <a:xfrm>
            <a:off x="6920865" y="3891915"/>
            <a:ext cx="34281" cy="1243013"/>
          </a:xfrm>
          <a:custGeom>
            <a:avLst/>
            <a:gdLst/>
            <a:ahLst/>
            <a:cxnLst/>
            <a:rect l="0" t="0" r="0" b="0"/>
            <a:pathLst>
              <a:path w="34281" h="1243013">
                <a:moveTo>
                  <a:pt x="25717" y="1243012"/>
                </a:moveTo>
                <a:lnTo>
                  <a:pt x="25717" y="1194490"/>
                </a:lnTo>
                <a:lnTo>
                  <a:pt x="26670" y="1188757"/>
                </a:lnTo>
                <a:lnTo>
                  <a:pt x="28258" y="1183030"/>
                </a:lnTo>
                <a:lnTo>
                  <a:pt x="30268" y="1177306"/>
                </a:lnTo>
                <a:lnTo>
                  <a:pt x="31609" y="1172538"/>
                </a:lnTo>
                <a:lnTo>
                  <a:pt x="32502" y="1168407"/>
                </a:lnTo>
                <a:lnTo>
                  <a:pt x="33495" y="1161277"/>
                </a:lnTo>
                <a:lnTo>
                  <a:pt x="34220" y="1129588"/>
                </a:lnTo>
                <a:lnTo>
                  <a:pt x="34280" y="1015950"/>
                </a:lnTo>
                <a:lnTo>
                  <a:pt x="33331" y="988768"/>
                </a:lnTo>
                <a:lnTo>
                  <a:pt x="31746" y="962073"/>
                </a:lnTo>
                <a:lnTo>
                  <a:pt x="27503" y="903866"/>
                </a:lnTo>
                <a:lnTo>
                  <a:pt x="26510" y="884636"/>
                </a:lnTo>
                <a:lnTo>
                  <a:pt x="25874" y="851547"/>
                </a:lnTo>
                <a:lnTo>
                  <a:pt x="25748" y="830935"/>
                </a:lnTo>
                <a:lnTo>
                  <a:pt x="24785" y="826372"/>
                </a:lnTo>
                <a:lnTo>
                  <a:pt x="23191" y="821424"/>
                </a:lnTo>
                <a:lnTo>
                  <a:pt x="21175" y="816221"/>
                </a:lnTo>
                <a:lnTo>
                  <a:pt x="19832" y="808943"/>
                </a:lnTo>
                <a:lnTo>
                  <a:pt x="18936" y="800280"/>
                </a:lnTo>
                <a:lnTo>
                  <a:pt x="18339" y="790694"/>
                </a:lnTo>
                <a:lnTo>
                  <a:pt x="16988" y="778590"/>
                </a:lnTo>
                <a:lnTo>
                  <a:pt x="12948" y="749900"/>
                </a:lnTo>
                <a:lnTo>
                  <a:pt x="11489" y="734248"/>
                </a:lnTo>
                <a:lnTo>
                  <a:pt x="10517" y="718099"/>
                </a:lnTo>
                <a:lnTo>
                  <a:pt x="8956" y="673871"/>
                </a:lnTo>
                <a:lnTo>
                  <a:pt x="7876" y="665464"/>
                </a:lnTo>
                <a:lnTo>
                  <a:pt x="6203" y="656050"/>
                </a:lnTo>
                <a:lnTo>
                  <a:pt x="4135" y="645964"/>
                </a:lnTo>
                <a:lnTo>
                  <a:pt x="2756" y="636383"/>
                </a:lnTo>
                <a:lnTo>
                  <a:pt x="1838" y="627137"/>
                </a:lnTo>
                <a:lnTo>
                  <a:pt x="816" y="609245"/>
                </a:lnTo>
                <a:lnTo>
                  <a:pt x="107" y="570414"/>
                </a:lnTo>
                <a:lnTo>
                  <a:pt x="0" y="339045"/>
                </a:lnTo>
                <a:lnTo>
                  <a:pt x="953" y="329852"/>
                </a:lnTo>
                <a:lnTo>
                  <a:pt x="2541" y="321819"/>
                </a:lnTo>
                <a:lnTo>
                  <a:pt x="4551" y="314558"/>
                </a:lnTo>
                <a:lnTo>
                  <a:pt x="5891" y="308765"/>
                </a:lnTo>
                <a:lnTo>
                  <a:pt x="6785" y="303951"/>
                </a:lnTo>
                <a:lnTo>
                  <a:pt x="7777" y="293204"/>
                </a:lnTo>
                <a:lnTo>
                  <a:pt x="8467" y="258121"/>
                </a:lnTo>
                <a:lnTo>
                  <a:pt x="8572" y="114117"/>
                </a:lnTo>
                <a:lnTo>
                  <a:pt x="9525" y="109415"/>
                </a:lnTo>
                <a:lnTo>
                  <a:pt x="11112" y="105328"/>
                </a:lnTo>
                <a:lnTo>
                  <a:pt x="13123" y="101652"/>
                </a:lnTo>
                <a:lnTo>
                  <a:pt x="14464" y="97295"/>
                </a:lnTo>
                <a:lnTo>
                  <a:pt x="15357" y="92485"/>
                </a:lnTo>
                <a:lnTo>
                  <a:pt x="16351" y="82062"/>
                </a:lnTo>
                <a:lnTo>
                  <a:pt x="17075" y="46601"/>
                </a:lnTo>
                <a:lnTo>
                  <a:pt x="17144"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420"/>
          <p:cNvSpPr/>
          <p:nvPr/>
        </p:nvSpPr>
        <p:spPr>
          <a:xfrm>
            <a:off x="6847346" y="3841004"/>
            <a:ext cx="210680" cy="136637"/>
          </a:xfrm>
          <a:custGeom>
            <a:avLst/>
            <a:gdLst/>
            <a:ahLst/>
            <a:cxnLst/>
            <a:rect l="0" t="0" r="0" b="0"/>
            <a:pathLst>
              <a:path w="210680" h="136637">
                <a:moveTo>
                  <a:pt x="4938" y="136636"/>
                </a:moveTo>
                <a:lnTo>
                  <a:pt x="388" y="136636"/>
                </a:lnTo>
                <a:lnTo>
                  <a:pt x="0" y="135683"/>
                </a:lnTo>
                <a:lnTo>
                  <a:pt x="694" y="134096"/>
                </a:lnTo>
                <a:lnTo>
                  <a:pt x="4100" y="129255"/>
                </a:lnTo>
                <a:lnTo>
                  <a:pt x="7106" y="126053"/>
                </a:lnTo>
                <a:lnTo>
                  <a:pt x="16797" y="116236"/>
                </a:lnTo>
                <a:lnTo>
                  <a:pt x="19511" y="111606"/>
                </a:lnTo>
                <a:lnTo>
                  <a:pt x="22274" y="105662"/>
                </a:lnTo>
                <a:lnTo>
                  <a:pt x="25068" y="98841"/>
                </a:lnTo>
                <a:lnTo>
                  <a:pt x="27883" y="92390"/>
                </a:lnTo>
                <a:lnTo>
                  <a:pt x="33551" y="80141"/>
                </a:lnTo>
                <a:lnTo>
                  <a:pt x="35443" y="74207"/>
                </a:lnTo>
                <a:lnTo>
                  <a:pt x="36705" y="68347"/>
                </a:lnTo>
                <a:lnTo>
                  <a:pt x="37546" y="62535"/>
                </a:lnTo>
                <a:lnTo>
                  <a:pt x="40012" y="55803"/>
                </a:lnTo>
                <a:lnTo>
                  <a:pt x="43561" y="48457"/>
                </a:lnTo>
                <a:lnTo>
                  <a:pt x="47832" y="40702"/>
                </a:lnTo>
                <a:lnTo>
                  <a:pt x="51632" y="34580"/>
                </a:lnTo>
                <a:lnTo>
                  <a:pt x="55117" y="29546"/>
                </a:lnTo>
                <a:lnTo>
                  <a:pt x="58394" y="25237"/>
                </a:lnTo>
                <a:lnTo>
                  <a:pt x="61530" y="21413"/>
                </a:lnTo>
                <a:lnTo>
                  <a:pt x="64574" y="17910"/>
                </a:lnTo>
                <a:lnTo>
                  <a:pt x="67555" y="14623"/>
                </a:lnTo>
                <a:lnTo>
                  <a:pt x="73409" y="8430"/>
                </a:lnTo>
                <a:lnTo>
                  <a:pt x="80376" y="1245"/>
                </a:lnTo>
                <a:lnTo>
                  <a:pt x="81900" y="655"/>
                </a:lnTo>
                <a:lnTo>
                  <a:pt x="86133" y="0"/>
                </a:lnTo>
                <a:lnTo>
                  <a:pt x="88596" y="778"/>
                </a:lnTo>
                <a:lnTo>
                  <a:pt x="93872" y="4182"/>
                </a:lnTo>
                <a:lnTo>
                  <a:pt x="97564" y="6423"/>
                </a:lnTo>
                <a:lnTo>
                  <a:pt x="101932" y="8870"/>
                </a:lnTo>
                <a:lnTo>
                  <a:pt x="106748" y="11453"/>
                </a:lnTo>
                <a:lnTo>
                  <a:pt x="110912" y="14128"/>
                </a:lnTo>
                <a:lnTo>
                  <a:pt x="114639" y="16864"/>
                </a:lnTo>
                <a:lnTo>
                  <a:pt x="118078" y="19640"/>
                </a:lnTo>
                <a:lnTo>
                  <a:pt x="122275" y="23396"/>
                </a:lnTo>
                <a:lnTo>
                  <a:pt x="132018" y="32649"/>
                </a:lnTo>
                <a:lnTo>
                  <a:pt x="135378" y="36832"/>
                </a:lnTo>
                <a:lnTo>
                  <a:pt x="137618" y="40572"/>
                </a:lnTo>
                <a:lnTo>
                  <a:pt x="139112" y="44018"/>
                </a:lnTo>
                <a:lnTo>
                  <a:pt x="142012" y="49173"/>
                </a:lnTo>
                <a:lnTo>
                  <a:pt x="145851" y="55467"/>
                </a:lnTo>
                <a:lnTo>
                  <a:pt x="150316" y="62521"/>
                </a:lnTo>
                <a:lnTo>
                  <a:pt x="155197" y="69128"/>
                </a:lnTo>
                <a:lnTo>
                  <a:pt x="160355" y="75438"/>
                </a:lnTo>
                <a:lnTo>
                  <a:pt x="165700" y="81550"/>
                </a:lnTo>
                <a:lnTo>
                  <a:pt x="170215" y="87529"/>
                </a:lnTo>
                <a:lnTo>
                  <a:pt x="174178" y="93421"/>
                </a:lnTo>
                <a:lnTo>
                  <a:pt x="177772" y="99253"/>
                </a:lnTo>
                <a:lnTo>
                  <a:pt x="181121" y="104094"/>
                </a:lnTo>
                <a:lnTo>
                  <a:pt x="184306" y="108274"/>
                </a:lnTo>
                <a:lnTo>
                  <a:pt x="187382" y="112013"/>
                </a:lnTo>
                <a:lnTo>
                  <a:pt x="191338" y="116411"/>
                </a:lnTo>
                <a:lnTo>
                  <a:pt x="210679" y="13663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421"/>
          <p:cNvSpPr/>
          <p:nvPr/>
        </p:nvSpPr>
        <p:spPr>
          <a:xfrm>
            <a:off x="6980873" y="2786062"/>
            <a:ext cx="102870" cy="1028701"/>
          </a:xfrm>
          <a:custGeom>
            <a:avLst/>
            <a:gdLst/>
            <a:ahLst/>
            <a:cxnLst/>
            <a:rect l="0" t="0" r="0" b="0"/>
            <a:pathLst>
              <a:path w="102870" h="1028701">
                <a:moveTo>
                  <a:pt x="102869" y="0"/>
                </a:moveTo>
                <a:lnTo>
                  <a:pt x="98318" y="9102"/>
                </a:lnTo>
                <a:lnTo>
                  <a:pt x="96084" y="18650"/>
                </a:lnTo>
                <a:lnTo>
                  <a:pt x="94826" y="44896"/>
                </a:lnTo>
                <a:lnTo>
                  <a:pt x="93580" y="73294"/>
                </a:lnTo>
                <a:lnTo>
                  <a:pt x="91913" y="88867"/>
                </a:lnTo>
                <a:lnTo>
                  <a:pt x="89850" y="104965"/>
                </a:lnTo>
                <a:lnTo>
                  <a:pt x="87522" y="117602"/>
                </a:lnTo>
                <a:lnTo>
                  <a:pt x="85018" y="127931"/>
                </a:lnTo>
                <a:lnTo>
                  <a:pt x="82396" y="136723"/>
                </a:lnTo>
                <a:lnTo>
                  <a:pt x="79482" y="151571"/>
                </a:lnTo>
                <a:lnTo>
                  <a:pt x="77613" y="176625"/>
                </a:lnTo>
                <a:lnTo>
                  <a:pt x="77288" y="207803"/>
                </a:lnTo>
                <a:lnTo>
                  <a:pt x="74673" y="226024"/>
                </a:lnTo>
                <a:lnTo>
                  <a:pt x="72642" y="233550"/>
                </a:lnTo>
                <a:lnTo>
                  <a:pt x="65305" y="269853"/>
                </a:lnTo>
                <a:lnTo>
                  <a:pt x="56647" y="314245"/>
                </a:lnTo>
                <a:lnTo>
                  <a:pt x="49623" y="346674"/>
                </a:lnTo>
                <a:lnTo>
                  <a:pt x="47370" y="358751"/>
                </a:lnTo>
                <a:lnTo>
                  <a:pt x="44865" y="377250"/>
                </a:lnTo>
                <a:lnTo>
                  <a:pt x="34353" y="452985"/>
                </a:lnTo>
                <a:lnTo>
                  <a:pt x="30523" y="475345"/>
                </a:lnTo>
                <a:lnTo>
                  <a:pt x="27015" y="492156"/>
                </a:lnTo>
                <a:lnTo>
                  <a:pt x="23725" y="505270"/>
                </a:lnTo>
                <a:lnTo>
                  <a:pt x="21531" y="516869"/>
                </a:lnTo>
                <a:lnTo>
                  <a:pt x="19094" y="537377"/>
                </a:lnTo>
                <a:lnTo>
                  <a:pt x="17492" y="545894"/>
                </a:lnTo>
                <a:lnTo>
                  <a:pt x="15471" y="553477"/>
                </a:lnTo>
                <a:lnTo>
                  <a:pt x="13171" y="560437"/>
                </a:lnTo>
                <a:lnTo>
                  <a:pt x="10616" y="573251"/>
                </a:lnTo>
                <a:lnTo>
                  <a:pt x="7888" y="605644"/>
                </a:lnTo>
                <a:lnTo>
                  <a:pt x="6211" y="616171"/>
                </a:lnTo>
                <a:lnTo>
                  <a:pt x="4140" y="627950"/>
                </a:lnTo>
                <a:lnTo>
                  <a:pt x="1840" y="658819"/>
                </a:lnTo>
                <a:lnTo>
                  <a:pt x="545" y="700983"/>
                </a:lnTo>
                <a:lnTo>
                  <a:pt x="71" y="732814"/>
                </a:lnTo>
                <a:lnTo>
                  <a:pt x="0" y="871022"/>
                </a:lnTo>
                <a:lnTo>
                  <a:pt x="952" y="890243"/>
                </a:lnTo>
                <a:lnTo>
                  <a:pt x="2540" y="909726"/>
                </a:lnTo>
                <a:lnTo>
                  <a:pt x="5891" y="943438"/>
                </a:lnTo>
                <a:lnTo>
                  <a:pt x="7777" y="970629"/>
                </a:lnTo>
                <a:lnTo>
                  <a:pt x="8467" y="1005413"/>
                </a:lnTo>
                <a:lnTo>
                  <a:pt x="8541" y="1014286"/>
                </a:lnTo>
                <a:lnTo>
                  <a:pt x="9504" y="1016233"/>
                </a:lnTo>
                <a:lnTo>
                  <a:pt x="11097" y="1017531"/>
                </a:lnTo>
                <a:lnTo>
                  <a:pt x="13113" y="1018397"/>
                </a:lnTo>
                <a:lnTo>
                  <a:pt x="13504" y="1019927"/>
                </a:lnTo>
                <a:lnTo>
                  <a:pt x="12813" y="1021898"/>
                </a:lnTo>
                <a:lnTo>
                  <a:pt x="8571" y="10287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422"/>
          <p:cNvSpPr/>
          <p:nvPr/>
        </p:nvSpPr>
        <p:spPr>
          <a:xfrm>
            <a:off x="6938009" y="3737610"/>
            <a:ext cx="154307" cy="90227"/>
          </a:xfrm>
          <a:custGeom>
            <a:avLst/>
            <a:gdLst/>
            <a:ahLst/>
            <a:cxnLst/>
            <a:rect l="0" t="0" r="0" b="0"/>
            <a:pathLst>
              <a:path w="154307" h="90227">
                <a:moveTo>
                  <a:pt x="0" y="0"/>
                </a:moveTo>
                <a:lnTo>
                  <a:pt x="4551" y="4551"/>
                </a:lnTo>
                <a:lnTo>
                  <a:pt x="5892" y="10653"/>
                </a:lnTo>
                <a:lnTo>
                  <a:pt x="6786" y="19485"/>
                </a:lnTo>
                <a:lnTo>
                  <a:pt x="7381" y="30135"/>
                </a:lnTo>
                <a:lnTo>
                  <a:pt x="8732" y="41045"/>
                </a:lnTo>
                <a:lnTo>
                  <a:pt x="10583" y="52128"/>
                </a:lnTo>
                <a:lnTo>
                  <a:pt x="12772" y="63327"/>
                </a:lnTo>
                <a:lnTo>
                  <a:pt x="16134" y="72698"/>
                </a:lnTo>
                <a:lnTo>
                  <a:pt x="20282" y="80850"/>
                </a:lnTo>
                <a:lnTo>
                  <a:pt x="24951" y="88190"/>
                </a:lnTo>
                <a:lnTo>
                  <a:pt x="32826" y="90226"/>
                </a:lnTo>
                <a:lnTo>
                  <a:pt x="42840" y="88725"/>
                </a:lnTo>
                <a:lnTo>
                  <a:pt x="54278" y="84867"/>
                </a:lnTo>
                <a:lnTo>
                  <a:pt x="67618" y="76581"/>
                </a:lnTo>
                <a:lnTo>
                  <a:pt x="82226" y="65341"/>
                </a:lnTo>
                <a:lnTo>
                  <a:pt x="154306"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423"/>
          <p:cNvSpPr/>
          <p:nvPr/>
        </p:nvSpPr>
        <p:spPr>
          <a:xfrm>
            <a:off x="6904368" y="3789224"/>
            <a:ext cx="135753" cy="93698"/>
          </a:xfrm>
          <a:custGeom>
            <a:avLst/>
            <a:gdLst/>
            <a:ahLst/>
            <a:cxnLst/>
            <a:rect l="0" t="0" r="0" b="0"/>
            <a:pathLst>
              <a:path w="135753" h="93698">
                <a:moveTo>
                  <a:pt x="59359" y="34111"/>
                </a:moveTo>
                <a:lnTo>
                  <a:pt x="45707" y="38662"/>
                </a:lnTo>
                <a:lnTo>
                  <a:pt x="40732" y="40002"/>
                </a:lnTo>
                <a:lnTo>
                  <a:pt x="36464" y="40896"/>
                </a:lnTo>
                <a:lnTo>
                  <a:pt x="32665" y="41491"/>
                </a:lnTo>
                <a:lnTo>
                  <a:pt x="30133" y="42841"/>
                </a:lnTo>
                <a:lnTo>
                  <a:pt x="28446" y="44693"/>
                </a:lnTo>
                <a:lnTo>
                  <a:pt x="27320" y="46881"/>
                </a:lnTo>
                <a:lnTo>
                  <a:pt x="26570" y="50244"/>
                </a:lnTo>
                <a:lnTo>
                  <a:pt x="26070" y="54391"/>
                </a:lnTo>
                <a:lnTo>
                  <a:pt x="25267" y="65633"/>
                </a:lnTo>
                <a:lnTo>
                  <a:pt x="26153" y="68461"/>
                </a:lnTo>
                <a:lnTo>
                  <a:pt x="27698" y="72251"/>
                </a:lnTo>
                <a:lnTo>
                  <a:pt x="29679" y="76683"/>
                </a:lnTo>
                <a:lnTo>
                  <a:pt x="31952" y="79637"/>
                </a:lnTo>
                <a:lnTo>
                  <a:pt x="34420" y="81607"/>
                </a:lnTo>
                <a:lnTo>
                  <a:pt x="37018" y="82919"/>
                </a:lnTo>
                <a:lnTo>
                  <a:pt x="39702" y="84748"/>
                </a:lnTo>
                <a:lnTo>
                  <a:pt x="42445" y="86918"/>
                </a:lnTo>
                <a:lnTo>
                  <a:pt x="45225" y="89318"/>
                </a:lnTo>
                <a:lnTo>
                  <a:pt x="48032" y="90918"/>
                </a:lnTo>
                <a:lnTo>
                  <a:pt x="50855" y="91985"/>
                </a:lnTo>
                <a:lnTo>
                  <a:pt x="53690" y="92696"/>
                </a:lnTo>
                <a:lnTo>
                  <a:pt x="56532" y="93170"/>
                </a:lnTo>
                <a:lnTo>
                  <a:pt x="59379" y="93486"/>
                </a:lnTo>
                <a:lnTo>
                  <a:pt x="62230" y="93697"/>
                </a:lnTo>
                <a:lnTo>
                  <a:pt x="65083" y="92885"/>
                </a:lnTo>
                <a:lnTo>
                  <a:pt x="67938" y="91391"/>
                </a:lnTo>
                <a:lnTo>
                  <a:pt x="70793" y="89443"/>
                </a:lnTo>
                <a:lnTo>
                  <a:pt x="73649" y="88143"/>
                </a:lnTo>
                <a:lnTo>
                  <a:pt x="76506" y="87277"/>
                </a:lnTo>
                <a:lnTo>
                  <a:pt x="79363" y="86700"/>
                </a:lnTo>
                <a:lnTo>
                  <a:pt x="82220" y="85363"/>
                </a:lnTo>
                <a:lnTo>
                  <a:pt x="85077" y="83519"/>
                </a:lnTo>
                <a:lnTo>
                  <a:pt x="87935" y="81337"/>
                </a:lnTo>
                <a:lnTo>
                  <a:pt x="91745" y="79882"/>
                </a:lnTo>
                <a:lnTo>
                  <a:pt x="96189" y="78913"/>
                </a:lnTo>
                <a:lnTo>
                  <a:pt x="101058" y="78266"/>
                </a:lnTo>
                <a:lnTo>
                  <a:pt x="105256" y="76883"/>
                </a:lnTo>
                <a:lnTo>
                  <a:pt x="109007" y="75008"/>
                </a:lnTo>
                <a:lnTo>
                  <a:pt x="112461" y="72805"/>
                </a:lnTo>
                <a:lnTo>
                  <a:pt x="114763" y="70384"/>
                </a:lnTo>
                <a:lnTo>
                  <a:pt x="116298" y="67818"/>
                </a:lnTo>
                <a:lnTo>
                  <a:pt x="117320" y="65155"/>
                </a:lnTo>
                <a:lnTo>
                  <a:pt x="119907" y="61475"/>
                </a:lnTo>
                <a:lnTo>
                  <a:pt x="123537" y="57116"/>
                </a:lnTo>
                <a:lnTo>
                  <a:pt x="127862" y="52305"/>
                </a:lnTo>
                <a:lnTo>
                  <a:pt x="130745" y="48145"/>
                </a:lnTo>
                <a:lnTo>
                  <a:pt x="132667" y="44419"/>
                </a:lnTo>
                <a:lnTo>
                  <a:pt x="133948" y="40983"/>
                </a:lnTo>
                <a:lnTo>
                  <a:pt x="134803" y="37740"/>
                </a:lnTo>
                <a:lnTo>
                  <a:pt x="135372" y="34625"/>
                </a:lnTo>
                <a:lnTo>
                  <a:pt x="135752" y="31596"/>
                </a:lnTo>
                <a:lnTo>
                  <a:pt x="135053" y="29577"/>
                </a:lnTo>
                <a:lnTo>
                  <a:pt x="133634" y="28230"/>
                </a:lnTo>
                <a:lnTo>
                  <a:pt x="131735" y="27333"/>
                </a:lnTo>
                <a:lnTo>
                  <a:pt x="129518" y="25782"/>
                </a:lnTo>
                <a:lnTo>
                  <a:pt x="127086" y="23796"/>
                </a:lnTo>
                <a:lnTo>
                  <a:pt x="124513" y="21519"/>
                </a:lnTo>
                <a:lnTo>
                  <a:pt x="122797" y="19049"/>
                </a:lnTo>
                <a:lnTo>
                  <a:pt x="121654" y="16449"/>
                </a:lnTo>
                <a:lnTo>
                  <a:pt x="120891" y="13764"/>
                </a:lnTo>
                <a:lnTo>
                  <a:pt x="119431" y="11974"/>
                </a:lnTo>
                <a:lnTo>
                  <a:pt x="117504" y="10780"/>
                </a:lnTo>
                <a:lnTo>
                  <a:pt x="115267" y="9984"/>
                </a:lnTo>
                <a:lnTo>
                  <a:pt x="112824" y="9454"/>
                </a:lnTo>
                <a:lnTo>
                  <a:pt x="110243" y="9101"/>
                </a:lnTo>
                <a:lnTo>
                  <a:pt x="107569" y="8865"/>
                </a:lnTo>
                <a:lnTo>
                  <a:pt x="102929" y="8708"/>
                </a:lnTo>
                <a:lnTo>
                  <a:pt x="75998" y="8434"/>
                </a:lnTo>
                <a:lnTo>
                  <a:pt x="56669" y="8405"/>
                </a:lnTo>
                <a:lnTo>
                  <a:pt x="50898" y="9354"/>
                </a:lnTo>
                <a:lnTo>
                  <a:pt x="46099" y="10939"/>
                </a:lnTo>
                <a:lnTo>
                  <a:pt x="36102" y="15775"/>
                </a:lnTo>
                <a:lnTo>
                  <a:pt x="35282" y="17124"/>
                </a:lnTo>
                <a:lnTo>
                  <a:pt x="34735" y="18976"/>
                </a:lnTo>
                <a:lnTo>
                  <a:pt x="34371" y="21164"/>
                </a:lnTo>
                <a:lnTo>
                  <a:pt x="33175" y="24527"/>
                </a:lnTo>
                <a:lnTo>
                  <a:pt x="31426" y="28674"/>
                </a:lnTo>
                <a:lnTo>
                  <a:pt x="29308" y="33344"/>
                </a:lnTo>
                <a:lnTo>
                  <a:pt x="28847" y="36457"/>
                </a:lnTo>
                <a:lnTo>
                  <a:pt x="29493" y="38532"/>
                </a:lnTo>
                <a:lnTo>
                  <a:pt x="30876" y="39916"/>
                </a:lnTo>
                <a:lnTo>
                  <a:pt x="31798" y="41791"/>
                </a:lnTo>
                <a:lnTo>
                  <a:pt x="32413" y="43993"/>
                </a:lnTo>
                <a:lnTo>
                  <a:pt x="32822" y="46414"/>
                </a:lnTo>
                <a:lnTo>
                  <a:pt x="33096" y="48980"/>
                </a:lnTo>
                <a:lnTo>
                  <a:pt x="33277" y="51644"/>
                </a:lnTo>
                <a:lnTo>
                  <a:pt x="33399" y="54372"/>
                </a:lnTo>
                <a:lnTo>
                  <a:pt x="34433" y="57143"/>
                </a:lnTo>
                <a:lnTo>
                  <a:pt x="36074" y="59943"/>
                </a:lnTo>
                <a:lnTo>
                  <a:pt x="38121" y="62762"/>
                </a:lnTo>
                <a:lnTo>
                  <a:pt x="40438" y="64642"/>
                </a:lnTo>
                <a:lnTo>
                  <a:pt x="42935" y="65895"/>
                </a:lnTo>
                <a:lnTo>
                  <a:pt x="45552" y="66730"/>
                </a:lnTo>
                <a:lnTo>
                  <a:pt x="48250" y="67287"/>
                </a:lnTo>
                <a:lnTo>
                  <a:pt x="51000" y="67658"/>
                </a:lnTo>
                <a:lnTo>
                  <a:pt x="53787" y="67906"/>
                </a:lnTo>
                <a:lnTo>
                  <a:pt x="56597" y="68071"/>
                </a:lnTo>
                <a:lnTo>
                  <a:pt x="62259" y="68254"/>
                </a:lnTo>
                <a:lnTo>
                  <a:pt x="75353" y="68357"/>
                </a:lnTo>
                <a:lnTo>
                  <a:pt x="80499" y="67419"/>
                </a:lnTo>
                <a:lnTo>
                  <a:pt x="85834" y="65841"/>
                </a:lnTo>
                <a:lnTo>
                  <a:pt x="91297" y="63837"/>
                </a:lnTo>
                <a:lnTo>
                  <a:pt x="95891" y="61548"/>
                </a:lnTo>
                <a:lnTo>
                  <a:pt x="99906" y="59070"/>
                </a:lnTo>
                <a:lnTo>
                  <a:pt x="103536" y="56465"/>
                </a:lnTo>
                <a:lnTo>
                  <a:pt x="105956" y="53776"/>
                </a:lnTo>
                <a:lnTo>
                  <a:pt x="107569" y="51031"/>
                </a:lnTo>
                <a:lnTo>
                  <a:pt x="108644" y="48248"/>
                </a:lnTo>
                <a:lnTo>
                  <a:pt x="110313" y="45441"/>
                </a:lnTo>
                <a:lnTo>
                  <a:pt x="112378" y="42617"/>
                </a:lnTo>
                <a:lnTo>
                  <a:pt x="114708" y="39781"/>
                </a:lnTo>
                <a:lnTo>
                  <a:pt x="116260" y="36938"/>
                </a:lnTo>
                <a:lnTo>
                  <a:pt x="117296" y="34091"/>
                </a:lnTo>
                <a:lnTo>
                  <a:pt x="117987" y="31240"/>
                </a:lnTo>
                <a:lnTo>
                  <a:pt x="118446" y="27434"/>
                </a:lnTo>
                <a:lnTo>
                  <a:pt x="118753" y="22992"/>
                </a:lnTo>
                <a:lnTo>
                  <a:pt x="118958" y="18126"/>
                </a:lnTo>
                <a:lnTo>
                  <a:pt x="118142" y="13929"/>
                </a:lnTo>
                <a:lnTo>
                  <a:pt x="116646" y="10179"/>
                </a:lnTo>
                <a:lnTo>
                  <a:pt x="114695" y="6726"/>
                </a:lnTo>
                <a:lnTo>
                  <a:pt x="112442" y="4424"/>
                </a:lnTo>
                <a:lnTo>
                  <a:pt x="109988" y="2890"/>
                </a:lnTo>
                <a:lnTo>
                  <a:pt x="107399" y="1867"/>
                </a:lnTo>
                <a:lnTo>
                  <a:pt x="103768" y="1184"/>
                </a:lnTo>
                <a:lnTo>
                  <a:pt x="99443" y="730"/>
                </a:lnTo>
                <a:lnTo>
                  <a:pt x="94654" y="427"/>
                </a:lnTo>
                <a:lnTo>
                  <a:pt x="89557" y="225"/>
                </a:lnTo>
                <a:lnTo>
                  <a:pt x="78813" y="0"/>
                </a:lnTo>
                <a:lnTo>
                  <a:pt x="74233" y="893"/>
                </a:lnTo>
                <a:lnTo>
                  <a:pt x="70228" y="2441"/>
                </a:lnTo>
                <a:lnTo>
                  <a:pt x="66605" y="4425"/>
                </a:lnTo>
                <a:lnTo>
                  <a:pt x="52405" y="11768"/>
                </a:lnTo>
                <a:lnTo>
                  <a:pt x="36132" y="19976"/>
                </a:lnTo>
                <a:lnTo>
                  <a:pt x="30539" y="23735"/>
                </a:lnTo>
                <a:lnTo>
                  <a:pt x="24905" y="28146"/>
                </a:lnTo>
                <a:lnTo>
                  <a:pt x="19245" y="32992"/>
                </a:lnTo>
                <a:lnTo>
                  <a:pt x="14519" y="36222"/>
                </a:lnTo>
                <a:lnTo>
                  <a:pt x="10416" y="38376"/>
                </a:lnTo>
                <a:lnTo>
                  <a:pt x="6728" y="39812"/>
                </a:lnTo>
                <a:lnTo>
                  <a:pt x="4269" y="41722"/>
                </a:lnTo>
                <a:lnTo>
                  <a:pt x="2630" y="43947"/>
                </a:lnTo>
                <a:lnTo>
                  <a:pt x="1538" y="46383"/>
                </a:lnTo>
                <a:lnTo>
                  <a:pt x="808" y="48960"/>
                </a:lnTo>
                <a:lnTo>
                  <a:pt x="323" y="51630"/>
                </a:lnTo>
                <a:lnTo>
                  <a:pt x="0" y="54363"/>
                </a:lnTo>
                <a:lnTo>
                  <a:pt x="736" y="56185"/>
                </a:lnTo>
                <a:lnTo>
                  <a:pt x="2180" y="57399"/>
                </a:lnTo>
                <a:lnTo>
                  <a:pt x="4094" y="58209"/>
                </a:lnTo>
                <a:lnTo>
                  <a:pt x="6324" y="58748"/>
                </a:lnTo>
                <a:lnTo>
                  <a:pt x="8762" y="59108"/>
                </a:lnTo>
                <a:lnTo>
                  <a:pt x="11340" y="59348"/>
                </a:lnTo>
                <a:lnTo>
                  <a:pt x="16869" y="56651"/>
                </a:lnTo>
                <a:lnTo>
                  <a:pt x="24364" y="51995"/>
                </a:lnTo>
                <a:lnTo>
                  <a:pt x="33172" y="46034"/>
                </a:lnTo>
                <a:lnTo>
                  <a:pt x="40949" y="41106"/>
                </a:lnTo>
                <a:lnTo>
                  <a:pt x="48038" y="36870"/>
                </a:lnTo>
                <a:lnTo>
                  <a:pt x="54670" y="33093"/>
                </a:lnTo>
                <a:lnTo>
                  <a:pt x="60995" y="27717"/>
                </a:lnTo>
                <a:lnTo>
                  <a:pt x="67118" y="21275"/>
                </a:lnTo>
                <a:lnTo>
                  <a:pt x="73104" y="14124"/>
                </a:lnTo>
                <a:lnTo>
                  <a:pt x="76143" y="9356"/>
                </a:lnTo>
                <a:lnTo>
                  <a:pt x="77215" y="6178"/>
                </a:lnTo>
                <a:lnTo>
                  <a:pt x="76978" y="4059"/>
                </a:lnTo>
                <a:lnTo>
                  <a:pt x="76821" y="3599"/>
                </a:lnTo>
                <a:lnTo>
                  <a:pt x="76645" y="5627"/>
                </a:lnTo>
                <a:lnTo>
                  <a:pt x="75646" y="7502"/>
                </a:lnTo>
                <a:lnTo>
                  <a:pt x="74026" y="9704"/>
                </a:lnTo>
                <a:lnTo>
                  <a:pt x="71996" y="12124"/>
                </a:lnTo>
                <a:lnTo>
                  <a:pt x="69688" y="14691"/>
                </a:lnTo>
                <a:lnTo>
                  <a:pt x="64585" y="20082"/>
                </a:lnTo>
                <a:lnTo>
                  <a:pt x="60938" y="22853"/>
                </a:lnTo>
                <a:lnTo>
                  <a:pt x="56602" y="25653"/>
                </a:lnTo>
                <a:lnTo>
                  <a:pt x="33641" y="4268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424"/>
          <p:cNvSpPr/>
          <p:nvPr/>
        </p:nvSpPr>
        <p:spPr>
          <a:xfrm>
            <a:off x="662939" y="2983230"/>
            <a:ext cx="34291" cy="480061"/>
          </a:xfrm>
          <a:custGeom>
            <a:avLst/>
            <a:gdLst/>
            <a:ahLst/>
            <a:cxnLst/>
            <a:rect l="0" t="0" r="0" b="0"/>
            <a:pathLst>
              <a:path w="34291" h="480061">
                <a:moveTo>
                  <a:pt x="0" y="0"/>
                </a:moveTo>
                <a:lnTo>
                  <a:pt x="4551" y="4551"/>
                </a:lnTo>
                <a:lnTo>
                  <a:pt x="5892" y="6844"/>
                </a:lnTo>
                <a:lnTo>
                  <a:pt x="6786" y="9325"/>
                </a:lnTo>
                <a:lnTo>
                  <a:pt x="7381" y="11931"/>
                </a:lnTo>
                <a:lnTo>
                  <a:pt x="8731" y="14622"/>
                </a:lnTo>
                <a:lnTo>
                  <a:pt x="10583" y="17368"/>
                </a:lnTo>
                <a:lnTo>
                  <a:pt x="12771" y="20151"/>
                </a:lnTo>
                <a:lnTo>
                  <a:pt x="14229" y="22959"/>
                </a:lnTo>
                <a:lnTo>
                  <a:pt x="15201" y="25783"/>
                </a:lnTo>
                <a:lnTo>
                  <a:pt x="15849" y="28619"/>
                </a:lnTo>
                <a:lnTo>
                  <a:pt x="17234" y="32414"/>
                </a:lnTo>
                <a:lnTo>
                  <a:pt x="19109" y="36849"/>
                </a:lnTo>
                <a:lnTo>
                  <a:pt x="21312" y="41711"/>
                </a:lnTo>
                <a:lnTo>
                  <a:pt x="23733" y="49715"/>
                </a:lnTo>
                <a:lnTo>
                  <a:pt x="26300" y="59813"/>
                </a:lnTo>
                <a:lnTo>
                  <a:pt x="28963" y="71308"/>
                </a:lnTo>
                <a:lnTo>
                  <a:pt x="30739" y="81828"/>
                </a:lnTo>
                <a:lnTo>
                  <a:pt x="31923" y="91699"/>
                </a:lnTo>
                <a:lnTo>
                  <a:pt x="32712" y="101138"/>
                </a:lnTo>
                <a:lnTo>
                  <a:pt x="33238" y="110288"/>
                </a:lnTo>
                <a:lnTo>
                  <a:pt x="33823" y="128074"/>
                </a:lnTo>
                <a:lnTo>
                  <a:pt x="34198" y="162776"/>
                </a:lnTo>
                <a:lnTo>
                  <a:pt x="34278" y="210277"/>
                </a:lnTo>
                <a:lnTo>
                  <a:pt x="32377" y="223052"/>
                </a:lnTo>
                <a:lnTo>
                  <a:pt x="29205" y="237284"/>
                </a:lnTo>
                <a:lnTo>
                  <a:pt x="25185" y="252487"/>
                </a:lnTo>
                <a:lnTo>
                  <a:pt x="22505" y="265479"/>
                </a:lnTo>
                <a:lnTo>
                  <a:pt x="20719" y="276998"/>
                </a:lnTo>
                <a:lnTo>
                  <a:pt x="19528" y="287535"/>
                </a:lnTo>
                <a:lnTo>
                  <a:pt x="18734" y="298370"/>
                </a:lnTo>
                <a:lnTo>
                  <a:pt x="18204" y="309403"/>
                </a:lnTo>
                <a:lnTo>
                  <a:pt x="17616" y="330870"/>
                </a:lnTo>
                <a:lnTo>
                  <a:pt x="17187" y="379567"/>
                </a:lnTo>
                <a:lnTo>
                  <a:pt x="17146" y="439432"/>
                </a:lnTo>
                <a:lnTo>
                  <a:pt x="18098" y="442497"/>
                </a:lnTo>
                <a:lnTo>
                  <a:pt x="19686" y="445493"/>
                </a:lnTo>
                <a:lnTo>
                  <a:pt x="21696" y="448443"/>
                </a:lnTo>
                <a:lnTo>
                  <a:pt x="23037" y="451361"/>
                </a:lnTo>
                <a:lnTo>
                  <a:pt x="23931" y="454260"/>
                </a:lnTo>
                <a:lnTo>
                  <a:pt x="24924" y="460021"/>
                </a:lnTo>
                <a:lnTo>
                  <a:pt x="25365" y="465756"/>
                </a:lnTo>
                <a:lnTo>
                  <a:pt x="26435" y="468619"/>
                </a:lnTo>
                <a:lnTo>
                  <a:pt x="28101" y="471480"/>
                </a:lnTo>
                <a:lnTo>
                  <a:pt x="34290" y="4800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425"/>
          <p:cNvSpPr/>
          <p:nvPr/>
        </p:nvSpPr>
        <p:spPr>
          <a:xfrm>
            <a:off x="834685" y="3086100"/>
            <a:ext cx="246509" cy="419468"/>
          </a:xfrm>
          <a:custGeom>
            <a:avLst/>
            <a:gdLst/>
            <a:ahLst/>
            <a:cxnLst/>
            <a:rect l="0" t="0" r="0" b="0"/>
            <a:pathLst>
              <a:path w="246509" h="419468">
                <a:moveTo>
                  <a:pt x="76857" y="0"/>
                </a:moveTo>
                <a:lnTo>
                  <a:pt x="72306" y="0"/>
                </a:lnTo>
                <a:lnTo>
                  <a:pt x="70966" y="952"/>
                </a:lnTo>
                <a:lnTo>
                  <a:pt x="70072" y="2539"/>
                </a:lnTo>
                <a:lnTo>
                  <a:pt x="67174" y="9701"/>
                </a:lnTo>
                <a:lnTo>
                  <a:pt x="59536" y="25584"/>
                </a:lnTo>
                <a:lnTo>
                  <a:pt x="54832" y="36106"/>
                </a:lnTo>
                <a:lnTo>
                  <a:pt x="44526" y="60497"/>
                </a:lnTo>
                <a:lnTo>
                  <a:pt x="39110" y="74621"/>
                </a:lnTo>
                <a:lnTo>
                  <a:pt x="28013" y="105555"/>
                </a:lnTo>
                <a:lnTo>
                  <a:pt x="22387" y="123710"/>
                </a:lnTo>
                <a:lnTo>
                  <a:pt x="11056" y="164202"/>
                </a:lnTo>
                <a:lnTo>
                  <a:pt x="7272" y="181858"/>
                </a:lnTo>
                <a:lnTo>
                  <a:pt x="4749" y="197438"/>
                </a:lnTo>
                <a:lnTo>
                  <a:pt x="3068" y="211635"/>
                </a:lnTo>
                <a:lnTo>
                  <a:pt x="1947" y="223958"/>
                </a:lnTo>
                <a:lnTo>
                  <a:pt x="1199" y="235030"/>
                </a:lnTo>
                <a:lnTo>
                  <a:pt x="701" y="245269"/>
                </a:lnTo>
                <a:lnTo>
                  <a:pt x="147" y="276966"/>
                </a:lnTo>
                <a:lnTo>
                  <a:pt x="0" y="296086"/>
                </a:lnTo>
                <a:lnTo>
                  <a:pt x="854" y="311691"/>
                </a:lnTo>
                <a:lnTo>
                  <a:pt x="2376" y="324951"/>
                </a:lnTo>
                <a:lnTo>
                  <a:pt x="4343" y="336649"/>
                </a:lnTo>
                <a:lnTo>
                  <a:pt x="6607" y="346352"/>
                </a:lnTo>
                <a:lnTo>
                  <a:pt x="9068" y="354727"/>
                </a:lnTo>
                <a:lnTo>
                  <a:pt x="19863" y="386405"/>
                </a:lnTo>
                <a:lnTo>
                  <a:pt x="23621" y="392858"/>
                </a:lnTo>
                <a:lnTo>
                  <a:pt x="28032" y="398113"/>
                </a:lnTo>
                <a:lnTo>
                  <a:pt x="37059" y="406491"/>
                </a:lnTo>
                <a:lnTo>
                  <a:pt x="44247" y="413390"/>
                </a:lnTo>
                <a:lnTo>
                  <a:pt x="48449" y="415611"/>
                </a:lnTo>
                <a:lnTo>
                  <a:pt x="53156" y="417091"/>
                </a:lnTo>
                <a:lnTo>
                  <a:pt x="58199" y="418078"/>
                </a:lnTo>
                <a:lnTo>
                  <a:pt x="63466" y="418736"/>
                </a:lnTo>
                <a:lnTo>
                  <a:pt x="68882" y="419175"/>
                </a:lnTo>
                <a:lnTo>
                  <a:pt x="74398" y="419467"/>
                </a:lnTo>
                <a:lnTo>
                  <a:pt x="79980" y="418710"/>
                </a:lnTo>
                <a:lnTo>
                  <a:pt x="85606" y="417252"/>
                </a:lnTo>
                <a:lnTo>
                  <a:pt x="91262" y="415328"/>
                </a:lnTo>
                <a:lnTo>
                  <a:pt x="96938" y="413093"/>
                </a:lnTo>
                <a:lnTo>
                  <a:pt x="102627" y="410650"/>
                </a:lnTo>
                <a:lnTo>
                  <a:pt x="108324" y="408069"/>
                </a:lnTo>
                <a:lnTo>
                  <a:pt x="114028" y="403491"/>
                </a:lnTo>
                <a:lnTo>
                  <a:pt x="119735" y="397581"/>
                </a:lnTo>
                <a:lnTo>
                  <a:pt x="125445" y="390784"/>
                </a:lnTo>
                <a:lnTo>
                  <a:pt x="131156" y="384347"/>
                </a:lnTo>
                <a:lnTo>
                  <a:pt x="142582" y="372116"/>
                </a:lnTo>
                <a:lnTo>
                  <a:pt x="148296" y="365235"/>
                </a:lnTo>
                <a:lnTo>
                  <a:pt x="154011" y="357790"/>
                </a:lnTo>
                <a:lnTo>
                  <a:pt x="159725" y="349969"/>
                </a:lnTo>
                <a:lnTo>
                  <a:pt x="165440" y="340945"/>
                </a:lnTo>
                <a:lnTo>
                  <a:pt x="171155" y="331119"/>
                </a:lnTo>
                <a:lnTo>
                  <a:pt x="176870" y="320758"/>
                </a:lnTo>
                <a:lnTo>
                  <a:pt x="203116" y="269770"/>
                </a:lnTo>
                <a:lnTo>
                  <a:pt x="210560" y="254142"/>
                </a:lnTo>
                <a:lnTo>
                  <a:pt x="216475" y="240865"/>
                </a:lnTo>
                <a:lnTo>
                  <a:pt x="221370" y="229157"/>
                </a:lnTo>
                <a:lnTo>
                  <a:pt x="225587" y="217541"/>
                </a:lnTo>
                <a:lnTo>
                  <a:pt x="229350" y="205987"/>
                </a:lnTo>
                <a:lnTo>
                  <a:pt x="232812" y="194475"/>
                </a:lnTo>
                <a:lnTo>
                  <a:pt x="239198" y="171523"/>
                </a:lnTo>
                <a:lnTo>
                  <a:pt x="242234" y="160069"/>
                </a:lnTo>
                <a:lnTo>
                  <a:pt x="244258" y="149575"/>
                </a:lnTo>
                <a:lnTo>
                  <a:pt x="245608" y="139721"/>
                </a:lnTo>
                <a:lnTo>
                  <a:pt x="246508" y="130295"/>
                </a:lnTo>
                <a:lnTo>
                  <a:pt x="246155" y="121153"/>
                </a:lnTo>
                <a:lnTo>
                  <a:pt x="244967" y="112201"/>
                </a:lnTo>
                <a:lnTo>
                  <a:pt x="243223" y="103376"/>
                </a:lnTo>
                <a:lnTo>
                  <a:pt x="241108" y="94635"/>
                </a:lnTo>
                <a:lnTo>
                  <a:pt x="238745" y="85949"/>
                </a:lnTo>
                <a:lnTo>
                  <a:pt x="236217" y="77302"/>
                </a:lnTo>
                <a:lnTo>
                  <a:pt x="232627" y="70585"/>
                </a:lnTo>
                <a:lnTo>
                  <a:pt x="228329" y="65154"/>
                </a:lnTo>
                <a:lnTo>
                  <a:pt x="213178" y="50419"/>
                </a:lnTo>
                <a:lnTo>
                  <a:pt x="207742" y="45043"/>
                </a:lnTo>
                <a:lnTo>
                  <a:pt x="202214" y="40506"/>
                </a:lnTo>
                <a:lnTo>
                  <a:pt x="196623" y="36529"/>
                </a:lnTo>
                <a:lnTo>
                  <a:pt x="190991" y="32925"/>
                </a:lnTo>
                <a:lnTo>
                  <a:pt x="185331" y="29570"/>
                </a:lnTo>
                <a:lnTo>
                  <a:pt x="179653" y="26380"/>
                </a:lnTo>
                <a:lnTo>
                  <a:pt x="173963" y="23302"/>
                </a:lnTo>
                <a:lnTo>
                  <a:pt x="167312" y="21250"/>
                </a:lnTo>
                <a:lnTo>
                  <a:pt x="160020" y="19881"/>
                </a:lnTo>
                <a:lnTo>
                  <a:pt x="152302" y="18969"/>
                </a:lnTo>
                <a:lnTo>
                  <a:pt x="145251" y="18361"/>
                </a:lnTo>
                <a:lnTo>
                  <a:pt x="138645" y="17956"/>
                </a:lnTo>
                <a:lnTo>
                  <a:pt x="126226" y="17505"/>
                </a:lnTo>
                <a:lnTo>
                  <a:pt x="114356" y="17305"/>
                </a:lnTo>
                <a:lnTo>
                  <a:pt x="108524" y="18204"/>
                </a:lnTo>
                <a:lnTo>
                  <a:pt x="102731" y="19756"/>
                </a:lnTo>
                <a:lnTo>
                  <a:pt x="96964" y="21743"/>
                </a:lnTo>
                <a:lnTo>
                  <a:pt x="91214" y="24973"/>
                </a:lnTo>
                <a:lnTo>
                  <a:pt x="85476" y="29031"/>
                </a:lnTo>
                <a:lnTo>
                  <a:pt x="79745" y="33641"/>
                </a:lnTo>
                <a:lnTo>
                  <a:pt x="74020" y="37667"/>
                </a:lnTo>
                <a:lnTo>
                  <a:pt x="68298" y="41304"/>
                </a:lnTo>
                <a:lnTo>
                  <a:pt x="62579" y="44681"/>
                </a:lnTo>
                <a:lnTo>
                  <a:pt x="57813" y="47885"/>
                </a:lnTo>
                <a:lnTo>
                  <a:pt x="53683" y="50973"/>
                </a:lnTo>
                <a:lnTo>
                  <a:pt x="25422" y="6858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426"/>
          <p:cNvSpPr/>
          <p:nvPr/>
        </p:nvSpPr>
        <p:spPr>
          <a:xfrm>
            <a:off x="1168717" y="2958232"/>
            <a:ext cx="368618" cy="496486"/>
          </a:xfrm>
          <a:custGeom>
            <a:avLst/>
            <a:gdLst/>
            <a:ahLst/>
            <a:cxnLst/>
            <a:rect l="0" t="0" r="0" b="0"/>
            <a:pathLst>
              <a:path w="368618" h="496486">
                <a:moveTo>
                  <a:pt x="0" y="85005"/>
                </a:moveTo>
                <a:lnTo>
                  <a:pt x="19313" y="65692"/>
                </a:lnTo>
                <a:lnTo>
                  <a:pt x="30491" y="57054"/>
                </a:lnTo>
                <a:lnTo>
                  <a:pt x="37472" y="52084"/>
                </a:lnTo>
                <a:lnTo>
                  <a:pt x="44984" y="47817"/>
                </a:lnTo>
                <a:lnTo>
                  <a:pt x="52849" y="44021"/>
                </a:lnTo>
                <a:lnTo>
                  <a:pt x="60950" y="40537"/>
                </a:lnTo>
                <a:lnTo>
                  <a:pt x="85192" y="29047"/>
                </a:lnTo>
                <a:lnTo>
                  <a:pt x="99657" y="21982"/>
                </a:lnTo>
                <a:lnTo>
                  <a:pt x="113110" y="16320"/>
                </a:lnTo>
                <a:lnTo>
                  <a:pt x="125889" y="11592"/>
                </a:lnTo>
                <a:lnTo>
                  <a:pt x="138219" y="7488"/>
                </a:lnTo>
                <a:lnTo>
                  <a:pt x="151201" y="4752"/>
                </a:lnTo>
                <a:lnTo>
                  <a:pt x="164618" y="2928"/>
                </a:lnTo>
                <a:lnTo>
                  <a:pt x="178325" y="1712"/>
                </a:lnTo>
                <a:lnTo>
                  <a:pt x="190321" y="902"/>
                </a:lnTo>
                <a:lnTo>
                  <a:pt x="211270" y="0"/>
                </a:lnTo>
                <a:lnTo>
                  <a:pt x="220856" y="713"/>
                </a:lnTo>
                <a:lnTo>
                  <a:pt x="230105" y="2140"/>
                </a:lnTo>
                <a:lnTo>
                  <a:pt x="239128" y="4044"/>
                </a:lnTo>
                <a:lnTo>
                  <a:pt x="247049" y="6266"/>
                </a:lnTo>
                <a:lnTo>
                  <a:pt x="254234" y="8700"/>
                </a:lnTo>
                <a:lnTo>
                  <a:pt x="260929" y="11275"/>
                </a:lnTo>
                <a:lnTo>
                  <a:pt x="267298" y="14897"/>
                </a:lnTo>
                <a:lnTo>
                  <a:pt x="273449" y="19216"/>
                </a:lnTo>
                <a:lnTo>
                  <a:pt x="284410" y="29096"/>
                </a:lnTo>
                <a:lnTo>
                  <a:pt x="292457" y="39836"/>
                </a:lnTo>
                <a:lnTo>
                  <a:pt x="299208" y="53500"/>
                </a:lnTo>
                <a:lnTo>
                  <a:pt x="302342" y="61144"/>
                </a:lnTo>
                <a:lnTo>
                  <a:pt x="305384" y="69098"/>
                </a:lnTo>
                <a:lnTo>
                  <a:pt x="311304" y="85555"/>
                </a:lnTo>
                <a:lnTo>
                  <a:pt x="313263" y="93944"/>
                </a:lnTo>
                <a:lnTo>
                  <a:pt x="314570" y="102395"/>
                </a:lnTo>
                <a:lnTo>
                  <a:pt x="315441" y="110886"/>
                </a:lnTo>
                <a:lnTo>
                  <a:pt x="315069" y="120356"/>
                </a:lnTo>
                <a:lnTo>
                  <a:pt x="313868" y="130480"/>
                </a:lnTo>
                <a:lnTo>
                  <a:pt x="312116" y="141039"/>
                </a:lnTo>
                <a:lnTo>
                  <a:pt x="310947" y="150936"/>
                </a:lnTo>
                <a:lnTo>
                  <a:pt x="310168" y="160392"/>
                </a:lnTo>
                <a:lnTo>
                  <a:pt x="309649" y="169553"/>
                </a:lnTo>
                <a:lnTo>
                  <a:pt x="308350" y="179470"/>
                </a:lnTo>
                <a:lnTo>
                  <a:pt x="306532" y="189892"/>
                </a:lnTo>
                <a:lnTo>
                  <a:pt x="304367" y="200649"/>
                </a:lnTo>
                <a:lnTo>
                  <a:pt x="301019" y="210679"/>
                </a:lnTo>
                <a:lnTo>
                  <a:pt x="296882" y="220223"/>
                </a:lnTo>
                <a:lnTo>
                  <a:pt x="292219" y="229443"/>
                </a:lnTo>
                <a:lnTo>
                  <a:pt x="288157" y="238447"/>
                </a:lnTo>
                <a:lnTo>
                  <a:pt x="284497" y="247307"/>
                </a:lnTo>
                <a:lnTo>
                  <a:pt x="281105" y="256071"/>
                </a:lnTo>
                <a:lnTo>
                  <a:pt x="274796" y="273430"/>
                </a:lnTo>
                <a:lnTo>
                  <a:pt x="271779" y="282059"/>
                </a:lnTo>
                <a:lnTo>
                  <a:pt x="263348" y="296727"/>
                </a:lnTo>
                <a:lnTo>
                  <a:pt x="258433" y="303306"/>
                </a:lnTo>
                <a:lnTo>
                  <a:pt x="252299" y="313406"/>
                </a:lnTo>
                <a:lnTo>
                  <a:pt x="245352" y="325855"/>
                </a:lnTo>
                <a:lnTo>
                  <a:pt x="237863" y="339869"/>
                </a:lnTo>
                <a:lnTo>
                  <a:pt x="230013" y="351117"/>
                </a:lnTo>
                <a:lnTo>
                  <a:pt x="221922" y="360521"/>
                </a:lnTo>
                <a:lnTo>
                  <a:pt x="213670" y="368695"/>
                </a:lnTo>
                <a:lnTo>
                  <a:pt x="207217" y="376049"/>
                </a:lnTo>
                <a:lnTo>
                  <a:pt x="197506" y="389300"/>
                </a:lnTo>
                <a:lnTo>
                  <a:pt x="189774" y="397406"/>
                </a:lnTo>
                <a:lnTo>
                  <a:pt x="179856" y="406620"/>
                </a:lnTo>
                <a:lnTo>
                  <a:pt x="168481" y="416573"/>
                </a:lnTo>
                <a:lnTo>
                  <a:pt x="158993" y="424160"/>
                </a:lnTo>
                <a:lnTo>
                  <a:pt x="150763" y="430171"/>
                </a:lnTo>
                <a:lnTo>
                  <a:pt x="143371" y="435131"/>
                </a:lnTo>
                <a:lnTo>
                  <a:pt x="136538" y="439390"/>
                </a:lnTo>
                <a:lnTo>
                  <a:pt x="130078" y="443181"/>
                </a:lnTo>
                <a:lnTo>
                  <a:pt x="123866" y="446662"/>
                </a:lnTo>
                <a:lnTo>
                  <a:pt x="111884" y="453069"/>
                </a:lnTo>
                <a:lnTo>
                  <a:pt x="106022" y="456111"/>
                </a:lnTo>
                <a:lnTo>
                  <a:pt x="100209" y="458139"/>
                </a:lnTo>
                <a:lnTo>
                  <a:pt x="94428" y="459491"/>
                </a:lnTo>
                <a:lnTo>
                  <a:pt x="83878" y="460993"/>
                </a:lnTo>
                <a:lnTo>
                  <a:pt x="76014" y="461661"/>
                </a:lnTo>
                <a:lnTo>
                  <a:pt x="66804" y="459418"/>
                </a:lnTo>
                <a:lnTo>
                  <a:pt x="57313" y="455246"/>
                </a:lnTo>
                <a:lnTo>
                  <a:pt x="49920" y="450216"/>
                </a:lnTo>
                <a:lnTo>
                  <a:pt x="43459" y="442266"/>
                </a:lnTo>
                <a:lnTo>
                  <a:pt x="38365" y="433335"/>
                </a:lnTo>
                <a:lnTo>
                  <a:pt x="36101" y="426191"/>
                </a:lnTo>
                <a:lnTo>
                  <a:pt x="34827" y="412263"/>
                </a:lnTo>
                <a:lnTo>
                  <a:pt x="37068" y="401586"/>
                </a:lnTo>
                <a:lnTo>
                  <a:pt x="39000" y="396071"/>
                </a:lnTo>
                <a:lnTo>
                  <a:pt x="46226" y="384864"/>
                </a:lnTo>
                <a:lnTo>
                  <a:pt x="54835" y="373533"/>
                </a:lnTo>
                <a:lnTo>
                  <a:pt x="61836" y="362147"/>
                </a:lnTo>
                <a:lnTo>
                  <a:pt x="66941" y="357397"/>
                </a:lnTo>
                <a:lnTo>
                  <a:pt x="73203" y="353277"/>
                </a:lnTo>
                <a:lnTo>
                  <a:pt x="99232" y="339821"/>
                </a:lnTo>
                <a:lnTo>
                  <a:pt x="106160" y="336798"/>
                </a:lnTo>
                <a:lnTo>
                  <a:pt x="113636" y="333829"/>
                </a:lnTo>
                <a:lnTo>
                  <a:pt x="121477" y="330898"/>
                </a:lnTo>
                <a:lnTo>
                  <a:pt x="128610" y="328944"/>
                </a:lnTo>
                <a:lnTo>
                  <a:pt x="135270" y="327641"/>
                </a:lnTo>
                <a:lnTo>
                  <a:pt x="141615" y="326772"/>
                </a:lnTo>
                <a:lnTo>
                  <a:pt x="148702" y="326193"/>
                </a:lnTo>
                <a:lnTo>
                  <a:pt x="156285" y="325807"/>
                </a:lnTo>
                <a:lnTo>
                  <a:pt x="172330" y="325378"/>
                </a:lnTo>
                <a:lnTo>
                  <a:pt x="188986" y="325188"/>
                </a:lnTo>
                <a:lnTo>
                  <a:pt x="197428" y="327042"/>
                </a:lnTo>
                <a:lnTo>
                  <a:pt x="205914" y="330183"/>
                </a:lnTo>
                <a:lnTo>
                  <a:pt x="228969" y="341165"/>
                </a:lnTo>
                <a:lnTo>
                  <a:pt x="235513" y="344361"/>
                </a:lnTo>
                <a:lnTo>
                  <a:pt x="241781" y="348397"/>
                </a:lnTo>
                <a:lnTo>
                  <a:pt x="247865" y="352992"/>
                </a:lnTo>
                <a:lnTo>
                  <a:pt x="253826" y="357960"/>
                </a:lnTo>
                <a:lnTo>
                  <a:pt x="259705" y="363178"/>
                </a:lnTo>
                <a:lnTo>
                  <a:pt x="271317" y="374055"/>
                </a:lnTo>
                <a:lnTo>
                  <a:pt x="284013" y="386338"/>
                </a:lnTo>
                <a:lnTo>
                  <a:pt x="289355" y="392573"/>
                </a:lnTo>
                <a:lnTo>
                  <a:pt x="295773" y="400541"/>
                </a:lnTo>
                <a:lnTo>
                  <a:pt x="302910" y="409662"/>
                </a:lnTo>
                <a:lnTo>
                  <a:pt x="310839" y="424877"/>
                </a:lnTo>
                <a:lnTo>
                  <a:pt x="312953" y="431601"/>
                </a:lnTo>
                <a:lnTo>
                  <a:pt x="320383" y="444153"/>
                </a:lnTo>
                <a:lnTo>
                  <a:pt x="328130" y="455129"/>
                </a:lnTo>
                <a:lnTo>
                  <a:pt x="335643" y="469936"/>
                </a:lnTo>
                <a:lnTo>
                  <a:pt x="346018" y="482033"/>
                </a:lnTo>
                <a:lnTo>
                  <a:pt x="348788" y="483993"/>
                </a:lnTo>
                <a:lnTo>
                  <a:pt x="351588" y="485300"/>
                </a:lnTo>
                <a:lnTo>
                  <a:pt x="368617" y="4964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427"/>
          <p:cNvSpPr/>
          <p:nvPr/>
        </p:nvSpPr>
        <p:spPr>
          <a:xfrm>
            <a:off x="1650629" y="2953470"/>
            <a:ext cx="296938" cy="493942"/>
          </a:xfrm>
          <a:custGeom>
            <a:avLst/>
            <a:gdLst/>
            <a:ahLst/>
            <a:cxnLst/>
            <a:rect l="0" t="0" r="0" b="0"/>
            <a:pathLst>
              <a:path w="296938" h="493942">
                <a:moveTo>
                  <a:pt x="246750" y="46905"/>
                </a:moveTo>
                <a:lnTo>
                  <a:pt x="239906" y="34169"/>
                </a:lnTo>
                <a:lnTo>
                  <a:pt x="233081" y="24505"/>
                </a:lnTo>
                <a:lnTo>
                  <a:pt x="231150" y="18534"/>
                </a:lnTo>
                <a:lnTo>
                  <a:pt x="229683" y="16561"/>
                </a:lnTo>
                <a:lnTo>
                  <a:pt x="227752" y="15246"/>
                </a:lnTo>
                <a:lnTo>
                  <a:pt x="222114" y="12831"/>
                </a:lnTo>
                <a:lnTo>
                  <a:pt x="208230" y="6117"/>
                </a:lnTo>
                <a:lnTo>
                  <a:pt x="197563" y="837"/>
                </a:lnTo>
                <a:lnTo>
                  <a:pt x="193004" y="0"/>
                </a:lnTo>
                <a:lnTo>
                  <a:pt x="189012" y="395"/>
                </a:lnTo>
                <a:lnTo>
                  <a:pt x="185398" y="1611"/>
                </a:lnTo>
                <a:lnTo>
                  <a:pt x="178227" y="3374"/>
                </a:lnTo>
                <a:lnTo>
                  <a:pt x="157558" y="7873"/>
                </a:lnTo>
                <a:lnTo>
                  <a:pt x="147284" y="11358"/>
                </a:lnTo>
                <a:lnTo>
                  <a:pt x="137577" y="15587"/>
                </a:lnTo>
                <a:lnTo>
                  <a:pt x="128248" y="20311"/>
                </a:lnTo>
                <a:lnTo>
                  <a:pt x="117266" y="26318"/>
                </a:lnTo>
                <a:lnTo>
                  <a:pt x="92364" y="40612"/>
                </a:lnTo>
                <a:lnTo>
                  <a:pt x="81914" y="47472"/>
                </a:lnTo>
                <a:lnTo>
                  <a:pt x="73042" y="53951"/>
                </a:lnTo>
                <a:lnTo>
                  <a:pt x="65222" y="60175"/>
                </a:lnTo>
                <a:lnTo>
                  <a:pt x="58104" y="67181"/>
                </a:lnTo>
                <a:lnTo>
                  <a:pt x="51454" y="74710"/>
                </a:lnTo>
                <a:lnTo>
                  <a:pt x="45115" y="82586"/>
                </a:lnTo>
                <a:lnTo>
                  <a:pt x="38984" y="89742"/>
                </a:lnTo>
                <a:lnTo>
                  <a:pt x="32992" y="96418"/>
                </a:lnTo>
                <a:lnTo>
                  <a:pt x="27092" y="102774"/>
                </a:lnTo>
                <a:lnTo>
                  <a:pt x="17997" y="117455"/>
                </a:lnTo>
                <a:lnTo>
                  <a:pt x="4397" y="145613"/>
                </a:lnTo>
                <a:lnTo>
                  <a:pt x="926" y="160308"/>
                </a:lnTo>
                <a:lnTo>
                  <a:pt x="0" y="168227"/>
                </a:lnTo>
                <a:lnTo>
                  <a:pt x="335" y="176363"/>
                </a:lnTo>
                <a:lnTo>
                  <a:pt x="1511" y="184646"/>
                </a:lnTo>
                <a:lnTo>
                  <a:pt x="3247" y="193024"/>
                </a:lnTo>
                <a:lnTo>
                  <a:pt x="7717" y="212494"/>
                </a:lnTo>
                <a:lnTo>
                  <a:pt x="10242" y="223020"/>
                </a:lnTo>
                <a:lnTo>
                  <a:pt x="13831" y="231942"/>
                </a:lnTo>
                <a:lnTo>
                  <a:pt x="22898" y="246936"/>
                </a:lnTo>
                <a:lnTo>
                  <a:pt x="27983" y="252649"/>
                </a:lnTo>
                <a:lnTo>
                  <a:pt x="33278" y="257410"/>
                </a:lnTo>
                <a:lnTo>
                  <a:pt x="38713" y="261537"/>
                </a:lnTo>
                <a:lnTo>
                  <a:pt x="47292" y="268662"/>
                </a:lnTo>
                <a:lnTo>
                  <a:pt x="55232" y="275003"/>
                </a:lnTo>
                <a:lnTo>
                  <a:pt x="60016" y="278028"/>
                </a:lnTo>
                <a:lnTo>
                  <a:pt x="65112" y="280997"/>
                </a:lnTo>
                <a:lnTo>
                  <a:pt x="70413" y="282976"/>
                </a:lnTo>
                <a:lnTo>
                  <a:pt x="75852" y="284296"/>
                </a:lnTo>
                <a:lnTo>
                  <a:pt x="81383" y="285175"/>
                </a:lnTo>
                <a:lnTo>
                  <a:pt x="86976" y="284809"/>
                </a:lnTo>
                <a:lnTo>
                  <a:pt x="92609" y="283613"/>
                </a:lnTo>
                <a:lnTo>
                  <a:pt x="98269" y="281862"/>
                </a:lnTo>
                <a:lnTo>
                  <a:pt x="107099" y="277378"/>
                </a:lnTo>
                <a:lnTo>
                  <a:pt x="110787" y="274849"/>
                </a:lnTo>
                <a:lnTo>
                  <a:pt x="134181" y="257636"/>
                </a:lnTo>
                <a:lnTo>
                  <a:pt x="142177" y="251210"/>
                </a:lnTo>
                <a:lnTo>
                  <a:pt x="149412" y="245021"/>
                </a:lnTo>
                <a:lnTo>
                  <a:pt x="156141" y="238989"/>
                </a:lnTo>
                <a:lnTo>
                  <a:pt x="162532" y="232111"/>
                </a:lnTo>
                <a:lnTo>
                  <a:pt x="168697" y="224668"/>
                </a:lnTo>
                <a:lnTo>
                  <a:pt x="174712" y="216849"/>
                </a:lnTo>
                <a:lnTo>
                  <a:pt x="180628" y="209731"/>
                </a:lnTo>
                <a:lnTo>
                  <a:pt x="186476" y="203080"/>
                </a:lnTo>
                <a:lnTo>
                  <a:pt x="192280" y="196742"/>
                </a:lnTo>
                <a:lnTo>
                  <a:pt x="199959" y="186801"/>
                </a:lnTo>
                <a:lnTo>
                  <a:pt x="208889" y="174459"/>
                </a:lnTo>
                <a:lnTo>
                  <a:pt x="218652" y="160516"/>
                </a:lnTo>
                <a:lnTo>
                  <a:pt x="226113" y="148363"/>
                </a:lnTo>
                <a:lnTo>
                  <a:pt x="232040" y="137403"/>
                </a:lnTo>
                <a:lnTo>
                  <a:pt x="236943" y="127240"/>
                </a:lnTo>
                <a:lnTo>
                  <a:pt x="242117" y="117606"/>
                </a:lnTo>
                <a:lnTo>
                  <a:pt x="247472" y="108327"/>
                </a:lnTo>
                <a:lnTo>
                  <a:pt x="252946" y="99283"/>
                </a:lnTo>
                <a:lnTo>
                  <a:pt x="257548" y="90396"/>
                </a:lnTo>
                <a:lnTo>
                  <a:pt x="261569" y="81614"/>
                </a:lnTo>
                <a:lnTo>
                  <a:pt x="265202" y="72901"/>
                </a:lnTo>
                <a:lnTo>
                  <a:pt x="270482" y="61378"/>
                </a:lnTo>
                <a:lnTo>
                  <a:pt x="283968" y="33335"/>
                </a:lnTo>
                <a:lnTo>
                  <a:pt x="291866" y="19601"/>
                </a:lnTo>
                <a:lnTo>
                  <a:pt x="293973" y="17272"/>
                </a:lnTo>
                <a:lnTo>
                  <a:pt x="295377" y="16672"/>
                </a:lnTo>
                <a:lnTo>
                  <a:pt x="296313" y="17225"/>
                </a:lnTo>
                <a:lnTo>
                  <a:pt x="296937" y="18546"/>
                </a:lnTo>
                <a:lnTo>
                  <a:pt x="295091" y="70813"/>
                </a:lnTo>
                <a:lnTo>
                  <a:pt x="291236" y="169241"/>
                </a:lnTo>
                <a:lnTo>
                  <a:pt x="289934" y="240615"/>
                </a:lnTo>
                <a:lnTo>
                  <a:pt x="284675" y="310163"/>
                </a:lnTo>
                <a:lnTo>
                  <a:pt x="276085" y="413515"/>
                </a:lnTo>
                <a:lnTo>
                  <a:pt x="274075" y="446062"/>
                </a:lnTo>
                <a:lnTo>
                  <a:pt x="273182" y="470053"/>
                </a:lnTo>
                <a:lnTo>
                  <a:pt x="275325" y="485161"/>
                </a:lnTo>
                <a:lnTo>
                  <a:pt x="278500" y="493145"/>
                </a:lnTo>
                <a:lnTo>
                  <a:pt x="279347" y="493941"/>
                </a:lnTo>
                <a:lnTo>
                  <a:pt x="272468" y="4926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428"/>
          <p:cNvSpPr/>
          <p:nvPr/>
        </p:nvSpPr>
        <p:spPr>
          <a:xfrm>
            <a:off x="2137409" y="3077527"/>
            <a:ext cx="325756" cy="34291"/>
          </a:xfrm>
          <a:custGeom>
            <a:avLst/>
            <a:gdLst/>
            <a:ahLst/>
            <a:cxnLst/>
            <a:rect l="0" t="0" r="0" b="0"/>
            <a:pathLst>
              <a:path w="325756" h="34291">
                <a:moveTo>
                  <a:pt x="0" y="34290"/>
                </a:moveTo>
                <a:lnTo>
                  <a:pt x="18204" y="29739"/>
                </a:lnTo>
                <a:lnTo>
                  <a:pt x="25471" y="27446"/>
                </a:lnTo>
                <a:lnTo>
                  <a:pt x="32221" y="24965"/>
                </a:lnTo>
                <a:lnTo>
                  <a:pt x="38626" y="22358"/>
                </a:lnTo>
                <a:lnTo>
                  <a:pt x="53373" y="20621"/>
                </a:lnTo>
                <a:lnTo>
                  <a:pt x="73682" y="19462"/>
                </a:lnTo>
                <a:lnTo>
                  <a:pt x="97699" y="18690"/>
                </a:lnTo>
                <a:lnTo>
                  <a:pt x="116568" y="17223"/>
                </a:lnTo>
                <a:lnTo>
                  <a:pt x="132004" y="15291"/>
                </a:lnTo>
                <a:lnTo>
                  <a:pt x="145153" y="13052"/>
                </a:lnTo>
                <a:lnTo>
                  <a:pt x="158681" y="11559"/>
                </a:lnTo>
                <a:lnTo>
                  <a:pt x="172463" y="10563"/>
                </a:lnTo>
                <a:lnTo>
                  <a:pt x="198570" y="9457"/>
                </a:lnTo>
                <a:lnTo>
                  <a:pt x="228381" y="8835"/>
                </a:lnTo>
                <a:lnTo>
                  <a:pt x="280312" y="8607"/>
                </a:lnTo>
                <a:lnTo>
                  <a:pt x="290698" y="7643"/>
                </a:lnTo>
                <a:lnTo>
                  <a:pt x="298573" y="6048"/>
                </a:lnTo>
                <a:lnTo>
                  <a:pt x="32575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429"/>
          <p:cNvSpPr/>
          <p:nvPr/>
        </p:nvSpPr>
        <p:spPr>
          <a:xfrm>
            <a:off x="2145982" y="3180397"/>
            <a:ext cx="282894" cy="30658"/>
          </a:xfrm>
          <a:custGeom>
            <a:avLst/>
            <a:gdLst/>
            <a:ahLst/>
            <a:cxnLst/>
            <a:rect l="0" t="0" r="0" b="0"/>
            <a:pathLst>
              <a:path w="282894" h="30658">
                <a:moveTo>
                  <a:pt x="0" y="25717"/>
                </a:moveTo>
                <a:lnTo>
                  <a:pt x="13652" y="30269"/>
                </a:lnTo>
                <a:lnTo>
                  <a:pt x="19579" y="30657"/>
                </a:lnTo>
                <a:lnTo>
                  <a:pt x="25435" y="29963"/>
                </a:lnTo>
                <a:lnTo>
                  <a:pt x="31244" y="28548"/>
                </a:lnTo>
                <a:lnTo>
                  <a:pt x="40832" y="26652"/>
                </a:lnTo>
                <a:lnTo>
                  <a:pt x="136187" y="9484"/>
                </a:lnTo>
                <a:lnTo>
                  <a:pt x="157466" y="6323"/>
                </a:lnTo>
                <a:lnTo>
                  <a:pt x="175463" y="4215"/>
                </a:lnTo>
                <a:lnTo>
                  <a:pt x="191270" y="2810"/>
                </a:lnTo>
                <a:lnTo>
                  <a:pt x="204666" y="1873"/>
                </a:lnTo>
                <a:lnTo>
                  <a:pt x="227170" y="833"/>
                </a:lnTo>
                <a:lnTo>
                  <a:pt x="246697" y="370"/>
                </a:lnTo>
                <a:lnTo>
                  <a:pt x="28289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430"/>
          <p:cNvSpPr/>
          <p:nvPr/>
        </p:nvSpPr>
        <p:spPr>
          <a:xfrm>
            <a:off x="2777091" y="2915034"/>
            <a:ext cx="303295" cy="419669"/>
          </a:xfrm>
          <a:custGeom>
            <a:avLst/>
            <a:gdLst/>
            <a:ahLst/>
            <a:cxnLst/>
            <a:rect l="0" t="0" r="0" b="0"/>
            <a:pathLst>
              <a:path w="303295" h="419669">
                <a:moveTo>
                  <a:pt x="286148" y="16761"/>
                </a:moveTo>
                <a:lnTo>
                  <a:pt x="272496" y="12210"/>
                </a:lnTo>
                <a:lnTo>
                  <a:pt x="266569" y="10869"/>
                </a:lnTo>
                <a:lnTo>
                  <a:pt x="260713" y="9975"/>
                </a:lnTo>
                <a:lnTo>
                  <a:pt x="254904" y="9380"/>
                </a:lnTo>
                <a:lnTo>
                  <a:pt x="247221" y="8030"/>
                </a:lnTo>
                <a:lnTo>
                  <a:pt x="238290" y="6178"/>
                </a:lnTo>
                <a:lnTo>
                  <a:pt x="228525" y="3990"/>
                </a:lnTo>
                <a:lnTo>
                  <a:pt x="221063" y="2532"/>
                </a:lnTo>
                <a:lnTo>
                  <a:pt x="215136" y="1560"/>
                </a:lnTo>
                <a:lnTo>
                  <a:pt x="210232" y="912"/>
                </a:lnTo>
                <a:lnTo>
                  <a:pt x="205057" y="480"/>
                </a:lnTo>
                <a:lnTo>
                  <a:pt x="199703" y="192"/>
                </a:lnTo>
                <a:lnTo>
                  <a:pt x="194228" y="0"/>
                </a:lnTo>
                <a:lnTo>
                  <a:pt x="188673" y="824"/>
                </a:lnTo>
                <a:lnTo>
                  <a:pt x="183065" y="2326"/>
                </a:lnTo>
                <a:lnTo>
                  <a:pt x="177421" y="4280"/>
                </a:lnTo>
                <a:lnTo>
                  <a:pt x="171754" y="5583"/>
                </a:lnTo>
                <a:lnTo>
                  <a:pt x="166070" y="6451"/>
                </a:lnTo>
                <a:lnTo>
                  <a:pt x="160376" y="7030"/>
                </a:lnTo>
                <a:lnTo>
                  <a:pt x="154675" y="8369"/>
                </a:lnTo>
                <a:lnTo>
                  <a:pt x="148970" y="10213"/>
                </a:lnTo>
                <a:lnTo>
                  <a:pt x="143261" y="12396"/>
                </a:lnTo>
                <a:lnTo>
                  <a:pt x="137550" y="14803"/>
                </a:lnTo>
                <a:lnTo>
                  <a:pt x="131838" y="17361"/>
                </a:lnTo>
                <a:lnTo>
                  <a:pt x="126125" y="20018"/>
                </a:lnTo>
                <a:lnTo>
                  <a:pt x="118506" y="24647"/>
                </a:lnTo>
                <a:lnTo>
                  <a:pt x="109617" y="30591"/>
                </a:lnTo>
                <a:lnTo>
                  <a:pt x="99881" y="37411"/>
                </a:lnTo>
                <a:lnTo>
                  <a:pt x="89580" y="45767"/>
                </a:lnTo>
                <a:lnTo>
                  <a:pt x="78903" y="55148"/>
                </a:lnTo>
                <a:lnTo>
                  <a:pt x="67975" y="65212"/>
                </a:lnTo>
                <a:lnTo>
                  <a:pt x="59737" y="73827"/>
                </a:lnTo>
                <a:lnTo>
                  <a:pt x="53292" y="81475"/>
                </a:lnTo>
                <a:lnTo>
                  <a:pt x="27004" y="116539"/>
                </a:lnTo>
                <a:lnTo>
                  <a:pt x="20993" y="125189"/>
                </a:lnTo>
                <a:lnTo>
                  <a:pt x="16033" y="132861"/>
                </a:lnTo>
                <a:lnTo>
                  <a:pt x="11774" y="139881"/>
                </a:lnTo>
                <a:lnTo>
                  <a:pt x="7982" y="148371"/>
                </a:lnTo>
                <a:lnTo>
                  <a:pt x="4502" y="157841"/>
                </a:lnTo>
                <a:lnTo>
                  <a:pt x="1229" y="167964"/>
                </a:lnTo>
                <a:lnTo>
                  <a:pt x="0" y="178523"/>
                </a:lnTo>
                <a:lnTo>
                  <a:pt x="133" y="189372"/>
                </a:lnTo>
                <a:lnTo>
                  <a:pt x="1174" y="200415"/>
                </a:lnTo>
                <a:lnTo>
                  <a:pt x="2820" y="208729"/>
                </a:lnTo>
                <a:lnTo>
                  <a:pt x="7190" y="220508"/>
                </a:lnTo>
                <a:lnTo>
                  <a:pt x="15005" y="232493"/>
                </a:lnTo>
                <a:lnTo>
                  <a:pt x="17756" y="234877"/>
                </a:lnTo>
                <a:lnTo>
                  <a:pt x="20543" y="236467"/>
                </a:lnTo>
                <a:lnTo>
                  <a:pt x="23353" y="237527"/>
                </a:lnTo>
                <a:lnTo>
                  <a:pt x="31555" y="238704"/>
                </a:lnTo>
                <a:lnTo>
                  <a:pt x="36410" y="239018"/>
                </a:lnTo>
                <a:lnTo>
                  <a:pt x="40599" y="238274"/>
                </a:lnTo>
                <a:lnTo>
                  <a:pt x="47793" y="234909"/>
                </a:lnTo>
                <a:lnTo>
                  <a:pt x="56705" y="232778"/>
                </a:lnTo>
                <a:lnTo>
                  <a:pt x="61749" y="232209"/>
                </a:lnTo>
                <a:lnTo>
                  <a:pt x="67016" y="229926"/>
                </a:lnTo>
                <a:lnTo>
                  <a:pt x="72433" y="226498"/>
                </a:lnTo>
                <a:lnTo>
                  <a:pt x="77949" y="222308"/>
                </a:lnTo>
                <a:lnTo>
                  <a:pt x="83531" y="218562"/>
                </a:lnTo>
                <a:lnTo>
                  <a:pt x="89158" y="215113"/>
                </a:lnTo>
                <a:lnTo>
                  <a:pt x="94814" y="211860"/>
                </a:lnTo>
                <a:lnTo>
                  <a:pt x="100489" y="207787"/>
                </a:lnTo>
                <a:lnTo>
                  <a:pt x="106178" y="203167"/>
                </a:lnTo>
                <a:lnTo>
                  <a:pt x="111876" y="198181"/>
                </a:lnTo>
                <a:lnTo>
                  <a:pt x="117579" y="192953"/>
                </a:lnTo>
                <a:lnTo>
                  <a:pt x="128996" y="182063"/>
                </a:lnTo>
                <a:lnTo>
                  <a:pt x="180421" y="131049"/>
                </a:lnTo>
                <a:lnTo>
                  <a:pt x="189311" y="119626"/>
                </a:lnTo>
                <a:lnTo>
                  <a:pt x="196437" y="108198"/>
                </a:lnTo>
                <a:lnTo>
                  <a:pt x="202779" y="96770"/>
                </a:lnTo>
                <a:lnTo>
                  <a:pt x="211313" y="85340"/>
                </a:lnTo>
                <a:lnTo>
                  <a:pt x="220503" y="74863"/>
                </a:lnTo>
                <a:lnTo>
                  <a:pt x="227763" y="67031"/>
                </a:lnTo>
                <a:lnTo>
                  <a:pt x="230080" y="63609"/>
                </a:lnTo>
                <a:lnTo>
                  <a:pt x="232654" y="57267"/>
                </a:lnTo>
                <a:lnTo>
                  <a:pt x="234293" y="56148"/>
                </a:lnTo>
                <a:lnTo>
                  <a:pt x="236338" y="56354"/>
                </a:lnTo>
                <a:lnTo>
                  <a:pt x="238654" y="57443"/>
                </a:lnTo>
                <a:lnTo>
                  <a:pt x="246464" y="63528"/>
                </a:lnTo>
                <a:lnTo>
                  <a:pt x="250260" y="66813"/>
                </a:lnTo>
                <a:lnTo>
                  <a:pt x="255936" y="76887"/>
                </a:lnTo>
                <a:lnTo>
                  <a:pt x="258433" y="84124"/>
                </a:lnTo>
                <a:lnTo>
                  <a:pt x="260496" y="91467"/>
                </a:lnTo>
                <a:lnTo>
                  <a:pt x="264587" y="101081"/>
                </a:lnTo>
                <a:lnTo>
                  <a:pt x="267041" y="111704"/>
                </a:lnTo>
                <a:lnTo>
                  <a:pt x="273167" y="161351"/>
                </a:lnTo>
                <a:lnTo>
                  <a:pt x="274637" y="177924"/>
                </a:lnTo>
                <a:lnTo>
                  <a:pt x="275616" y="193735"/>
                </a:lnTo>
                <a:lnTo>
                  <a:pt x="276269" y="209039"/>
                </a:lnTo>
                <a:lnTo>
                  <a:pt x="277657" y="224004"/>
                </a:lnTo>
                <a:lnTo>
                  <a:pt x="279535" y="238742"/>
                </a:lnTo>
                <a:lnTo>
                  <a:pt x="281740" y="253331"/>
                </a:lnTo>
                <a:lnTo>
                  <a:pt x="283209" y="264962"/>
                </a:lnTo>
                <a:lnTo>
                  <a:pt x="284189" y="274620"/>
                </a:lnTo>
                <a:lnTo>
                  <a:pt x="284842" y="282965"/>
                </a:lnTo>
                <a:lnTo>
                  <a:pt x="285278" y="293290"/>
                </a:lnTo>
                <a:lnTo>
                  <a:pt x="285891" y="327719"/>
                </a:lnTo>
                <a:lnTo>
                  <a:pt x="286034" y="344194"/>
                </a:lnTo>
                <a:lnTo>
                  <a:pt x="287025" y="350302"/>
                </a:lnTo>
                <a:lnTo>
                  <a:pt x="290665" y="359629"/>
                </a:lnTo>
                <a:lnTo>
                  <a:pt x="292918" y="369489"/>
                </a:lnTo>
                <a:lnTo>
                  <a:pt x="293920" y="379269"/>
                </a:lnTo>
                <a:lnTo>
                  <a:pt x="294484" y="391082"/>
                </a:lnTo>
                <a:lnTo>
                  <a:pt x="294674" y="406578"/>
                </a:lnTo>
                <a:lnTo>
                  <a:pt x="303294" y="4196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431"/>
          <p:cNvSpPr/>
          <p:nvPr/>
        </p:nvSpPr>
        <p:spPr>
          <a:xfrm>
            <a:off x="3183771" y="2898115"/>
            <a:ext cx="212425" cy="426298"/>
          </a:xfrm>
          <a:custGeom>
            <a:avLst/>
            <a:gdLst/>
            <a:ahLst/>
            <a:cxnLst/>
            <a:rect l="0" t="0" r="0" b="0"/>
            <a:pathLst>
              <a:path w="212425" h="426298">
                <a:moveTo>
                  <a:pt x="128071" y="50824"/>
                </a:moveTo>
                <a:lnTo>
                  <a:pt x="128071" y="37172"/>
                </a:lnTo>
                <a:lnTo>
                  <a:pt x="126166" y="33150"/>
                </a:lnTo>
                <a:lnTo>
                  <a:pt x="122991" y="30469"/>
                </a:lnTo>
                <a:lnTo>
                  <a:pt x="118969" y="28682"/>
                </a:lnTo>
                <a:lnTo>
                  <a:pt x="115336" y="28443"/>
                </a:lnTo>
                <a:lnTo>
                  <a:pt x="111961" y="29236"/>
                </a:lnTo>
                <a:lnTo>
                  <a:pt x="105671" y="32657"/>
                </a:lnTo>
                <a:lnTo>
                  <a:pt x="99700" y="37353"/>
                </a:lnTo>
                <a:lnTo>
                  <a:pt x="77331" y="54453"/>
                </a:lnTo>
                <a:lnTo>
                  <a:pt x="69480" y="60863"/>
                </a:lnTo>
                <a:lnTo>
                  <a:pt x="62340" y="67042"/>
                </a:lnTo>
                <a:lnTo>
                  <a:pt x="55675" y="73066"/>
                </a:lnTo>
                <a:lnTo>
                  <a:pt x="43190" y="84840"/>
                </a:lnTo>
                <a:lnTo>
                  <a:pt x="14322" y="113172"/>
                </a:lnTo>
                <a:lnTo>
                  <a:pt x="5362" y="122108"/>
                </a:lnTo>
                <a:lnTo>
                  <a:pt x="3402" y="125017"/>
                </a:lnTo>
                <a:lnTo>
                  <a:pt x="1225" y="130789"/>
                </a:lnTo>
                <a:lnTo>
                  <a:pt x="0" y="139393"/>
                </a:lnTo>
                <a:lnTo>
                  <a:pt x="1733" y="142256"/>
                </a:lnTo>
                <a:lnTo>
                  <a:pt x="4793" y="145116"/>
                </a:lnTo>
                <a:lnTo>
                  <a:pt x="8738" y="147976"/>
                </a:lnTo>
                <a:lnTo>
                  <a:pt x="12321" y="150834"/>
                </a:lnTo>
                <a:lnTo>
                  <a:pt x="18841" y="156551"/>
                </a:lnTo>
                <a:lnTo>
                  <a:pt x="23819" y="159409"/>
                </a:lnTo>
                <a:lnTo>
                  <a:pt x="29995" y="162266"/>
                </a:lnTo>
                <a:lnTo>
                  <a:pt x="36969" y="165124"/>
                </a:lnTo>
                <a:lnTo>
                  <a:pt x="42571" y="167982"/>
                </a:lnTo>
                <a:lnTo>
                  <a:pt x="47259" y="170840"/>
                </a:lnTo>
                <a:lnTo>
                  <a:pt x="51336" y="173697"/>
                </a:lnTo>
                <a:lnTo>
                  <a:pt x="59769" y="177507"/>
                </a:lnTo>
                <a:lnTo>
                  <a:pt x="71107" y="181952"/>
                </a:lnTo>
                <a:lnTo>
                  <a:pt x="84380" y="186820"/>
                </a:lnTo>
                <a:lnTo>
                  <a:pt x="95133" y="191018"/>
                </a:lnTo>
                <a:lnTo>
                  <a:pt x="104208" y="194770"/>
                </a:lnTo>
                <a:lnTo>
                  <a:pt x="112162" y="198223"/>
                </a:lnTo>
                <a:lnTo>
                  <a:pt x="119370" y="202430"/>
                </a:lnTo>
                <a:lnTo>
                  <a:pt x="126080" y="207140"/>
                </a:lnTo>
                <a:lnTo>
                  <a:pt x="132459" y="212185"/>
                </a:lnTo>
                <a:lnTo>
                  <a:pt x="138616" y="216501"/>
                </a:lnTo>
                <a:lnTo>
                  <a:pt x="144626" y="220330"/>
                </a:lnTo>
                <a:lnTo>
                  <a:pt x="150538" y="223836"/>
                </a:lnTo>
                <a:lnTo>
                  <a:pt x="155431" y="227125"/>
                </a:lnTo>
                <a:lnTo>
                  <a:pt x="159646" y="230271"/>
                </a:lnTo>
                <a:lnTo>
                  <a:pt x="163409" y="233321"/>
                </a:lnTo>
                <a:lnTo>
                  <a:pt x="166870" y="237259"/>
                </a:lnTo>
                <a:lnTo>
                  <a:pt x="173255" y="246714"/>
                </a:lnTo>
                <a:lnTo>
                  <a:pt x="177244" y="251903"/>
                </a:lnTo>
                <a:lnTo>
                  <a:pt x="181808" y="257267"/>
                </a:lnTo>
                <a:lnTo>
                  <a:pt x="186755" y="262748"/>
                </a:lnTo>
                <a:lnTo>
                  <a:pt x="191006" y="268307"/>
                </a:lnTo>
                <a:lnTo>
                  <a:pt x="194793" y="273918"/>
                </a:lnTo>
                <a:lnTo>
                  <a:pt x="198270" y="279563"/>
                </a:lnTo>
                <a:lnTo>
                  <a:pt x="202133" y="290916"/>
                </a:lnTo>
                <a:lnTo>
                  <a:pt x="204803" y="302312"/>
                </a:lnTo>
                <a:lnTo>
                  <a:pt x="209164" y="313727"/>
                </a:lnTo>
                <a:lnTo>
                  <a:pt x="210708" y="323248"/>
                </a:lnTo>
                <a:lnTo>
                  <a:pt x="211737" y="335310"/>
                </a:lnTo>
                <a:lnTo>
                  <a:pt x="212424" y="349067"/>
                </a:lnTo>
                <a:lnTo>
                  <a:pt x="211929" y="360143"/>
                </a:lnTo>
                <a:lnTo>
                  <a:pt x="210646" y="369432"/>
                </a:lnTo>
                <a:lnTo>
                  <a:pt x="208838" y="377529"/>
                </a:lnTo>
                <a:lnTo>
                  <a:pt x="204290" y="389067"/>
                </a:lnTo>
                <a:lnTo>
                  <a:pt x="199094" y="397369"/>
                </a:lnTo>
                <a:lnTo>
                  <a:pt x="193609" y="404234"/>
                </a:lnTo>
                <a:lnTo>
                  <a:pt x="188908" y="407399"/>
                </a:lnTo>
                <a:lnTo>
                  <a:pt x="182916" y="410461"/>
                </a:lnTo>
                <a:lnTo>
                  <a:pt x="176065" y="413454"/>
                </a:lnTo>
                <a:lnTo>
                  <a:pt x="168639" y="416403"/>
                </a:lnTo>
                <a:lnTo>
                  <a:pt x="152769" y="422219"/>
                </a:lnTo>
                <a:lnTo>
                  <a:pt x="143584" y="424151"/>
                </a:lnTo>
                <a:lnTo>
                  <a:pt x="133650" y="425439"/>
                </a:lnTo>
                <a:lnTo>
                  <a:pt x="123218" y="426297"/>
                </a:lnTo>
                <a:lnTo>
                  <a:pt x="114358" y="425917"/>
                </a:lnTo>
                <a:lnTo>
                  <a:pt x="106547" y="424712"/>
                </a:lnTo>
                <a:lnTo>
                  <a:pt x="99434" y="422955"/>
                </a:lnTo>
                <a:lnTo>
                  <a:pt x="92787" y="421784"/>
                </a:lnTo>
                <a:lnTo>
                  <a:pt x="86451" y="421003"/>
                </a:lnTo>
                <a:lnTo>
                  <a:pt x="80322" y="420483"/>
                </a:lnTo>
                <a:lnTo>
                  <a:pt x="75283" y="419184"/>
                </a:lnTo>
                <a:lnTo>
                  <a:pt x="70972" y="417365"/>
                </a:lnTo>
                <a:lnTo>
                  <a:pt x="67145" y="415200"/>
                </a:lnTo>
                <a:lnTo>
                  <a:pt x="63641" y="412804"/>
                </a:lnTo>
                <a:lnTo>
                  <a:pt x="57208" y="407602"/>
                </a:lnTo>
                <a:lnTo>
                  <a:pt x="53206" y="403928"/>
                </a:lnTo>
                <a:lnTo>
                  <a:pt x="43680" y="394767"/>
                </a:lnTo>
                <a:lnTo>
                  <a:pt x="38177" y="386886"/>
                </a:lnTo>
                <a:lnTo>
                  <a:pt x="34778" y="377350"/>
                </a:lnTo>
                <a:lnTo>
                  <a:pt x="30093" y="360412"/>
                </a:lnTo>
                <a:lnTo>
                  <a:pt x="28462" y="352466"/>
                </a:lnTo>
                <a:lnTo>
                  <a:pt x="27375" y="345264"/>
                </a:lnTo>
                <a:lnTo>
                  <a:pt x="26167" y="332182"/>
                </a:lnTo>
                <a:lnTo>
                  <a:pt x="25630" y="320017"/>
                </a:lnTo>
                <a:lnTo>
                  <a:pt x="26440" y="313154"/>
                </a:lnTo>
                <a:lnTo>
                  <a:pt x="27932" y="305721"/>
                </a:lnTo>
                <a:lnTo>
                  <a:pt x="29879" y="297908"/>
                </a:lnTo>
                <a:lnTo>
                  <a:pt x="34035" y="287937"/>
                </a:lnTo>
                <a:lnTo>
                  <a:pt x="39663" y="276527"/>
                </a:lnTo>
                <a:lnTo>
                  <a:pt x="46272" y="264158"/>
                </a:lnTo>
                <a:lnTo>
                  <a:pt x="54488" y="251149"/>
                </a:lnTo>
                <a:lnTo>
                  <a:pt x="63776" y="237714"/>
                </a:lnTo>
                <a:lnTo>
                  <a:pt x="82350" y="211992"/>
                </a:lnTo>
                <a:lnTo>
                  <a:pt x="96956" y="191035"/>
                </a:lnTo>
                <a:lnTo>
                  <a:pt x="107328" y="178588"/>
                </a:lnTo>
                <a:lnTo>
                  <a:pt x="119957" y="164575"/>
                </a:lnTo>
                <a:lnTo>
                  <a:pt x="134092" y="149518"/>
                </a:lnTo>
                <a:lnTo>
                  <a:pt x="147325" y="133766"/>
                </a:lnTo>
                <a:lnTo>
                  <a:pt x="159957" y="117548"/>
                </a:lnTo>
                <a:lnTo>
                  <a:pt x="181295" y="89052"/>
                </a:lnTo>
                <a:lnTo>
                  <a:pt x="188319" y="80120"/>
                </a:lnTo>
                <a:lnTo>
                  <a:pt x="193954" y="73212"/>
                </a:lnTo>
                <a:lnTo>
                  <a:pt x="200215" y="60457"/>
                </a:lnTo>
                <a:lnTo>
                  <a:pt x="202997" y="49391"/>
                </a:lnTo>
                <a:lnTo>
                  <a:pt x="204234" y="41297"/>
                </a:lnTo>
                <a:lnTo>
                  <a:pt x="203611" y="37805"/>
                </a:lnTo>
                <a:lnTo>
                  <a:pt x="200379" y="31386"/>
                </a:lnTo>
                <a:lnTo>
                  <a:pt x="197232" y="27388"/>
                </a:lnTo>
                <a:lnTo>
                  <a:pt x="193228" y="22818"/>
                </a:lnTo>
                <a:lnTo>
                  <a:pt x="184652" y="13612"/>
                </a:lnTo>
                <a:lnTo>
                  <a:pt x="177666" y="6346"/>
                </a:lnTo>
                <a:lnTo>
                  <a:pt x="173517" y="4027"/>
                </a:lnTo>
                <a:lnTo>
                  <a:pt x="168846" y="2481"/>
                </a:lnTo>
                <a:lnTo>
                  <a:pt x="163826" y="1451"/>
                </a:lnTo>
                <a:lnTo>
                  <a:pt x="159528" y="764"/>
                </a:lnTo>
                <a:lnTo>
                  <a:pt x="155710" y="306"/>
                </a:lnTo>
                <a:lnTo>
                  <a:pt x="152212" y="0"/>
                </a:lnTo>
                <a:lnTo>
                  <a:pt x="147975" y="749"/>
                </a:lnTo>
                <a:lnTo>
                  <a:pt x="143245" y="2201"/>
                </a:lnTo>
                <a:lnTo>
                  <a:pt x="138187" y="4121"/>
                </a:lnTo>
                <a:lnTo>
                  <a:pt x="132910" y="6354"/>
                </a:lnTo>
                <a:lnTo>
                  <a:pt x="127487" y="8795"/>
                </a:lnTo>
                <a:lnTo>
                  <a:pt x="121967" y="11375"/>
                </a:lnTo>
                <a:lnTo>
                  <a:pt x="117334" y="14047"/>
                </a:lnTo>
                <a:lnTo>
                  <a:pt x="113293" y="16782"/>
                </a:lnTo>
                <a:lnTo>
                  <a:pt x="109647" y="19556"/>
                </a:lnTo>
                <a:lnTo>
                  <a:pt x="105311" y="21407"/>
                </a:lnTo>
                <a:lnTo>
                  <a:pt x="100515" y="22640"/>
                </a:lnTo>
                <a:lnTo>
                  <a:pt x="85208" y="2510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432"/>
          <p:cNvSpPr/>
          <p:nvPr/>
        </p:nvSpPr>
        <p:spPr>
          <a:xfrm>
            <a:off x="3603412" y="3095069"/>
            <a:ext cx="76537" cy="63430"/>
          </a:xfrm>
          <a:custGeom>
            <a:avLst/>
            <a:gdLst/>
            <a:ahLst/>
            <a:cxnLst/>
            <a:rect l="0" t="0" r="0" b="0"/>
            <a:pathLst>
              <a:path w="76537" h="63430">
                <a:moveTo>
                  <a:pt x="8467" y="25320"/>
                </a:moveTo>
                <a:lnTo>
                  <a:pt x="3917" y="25320"/>
                </a:lnTo>
                <a:lnTo>
                  <a:pt x="2576" y="26273"/>
                </a:lnTo>
                <a:lnTo>
                  <a:pt x="1682" y="27861"/>
                </a:lnTo>
                <a:lnTo>
                  <a:pt x="1086" y="29872"/>
                </a:lnTo>
                <a:lnTo>
                  <a:pt x="689" y="32165"/>
                </a:lnTo>
                <a:lnTo>
                  <a:pt x="425" y="34646"/>
                </a:lnTo>
                <a:lnTo>
                  <a:pt x="248" y="37252"/>
                </a:lnTo>
                <a:lnTo>
                  <a:pt x="130" y="39943"/>
                </a:lnTo>
                <a:lnTo>
                  <a:pt x="0" y="45472"/>
                </a:lnTo>
                <a:lnTo>
                  <a:pt x="917" y="48280"/>
                </a:lnTo>
                <a:lnTo>
                  <a:pt x="2482" y="51104"/>
                </a:lnTo>
                <a:lnTo>
                  <a:pt x="4477" y="53940"/>
                </a:lnTo>
                <a:lnTo>
                  <a:pt x="6760" y="56782"/>
                </a:lnTo>
                <a:lnTo>
                  <a:pt x="9234" y="59630"/>
                </a:lnTo>
                <a:lnTo>
                  <a:pt x="11836" y="62481"/>
                </a:lnTo>
                <a:lnTo>
                  <a:pt x="14523" y="63429"/>
                </a:lnTo>
                <a:lnTo>
                  <a:pt x="17267" y="63109"/>
                </a:lnTo>
                <a:lnTo>
                  <a:pt x="20049" y="61943"/>
                </a:lnTo>
                <a:lnTo>
                  <a:pt x="22856" y="61165"/>
                </a:lnTo>
                <a:lnTo>
                  <a:pt x="25680" y="60647"/>
                </a:lnTo>
                <a:lnTo>
                  <a:pt x="28515" y="60302"/>
                </a:lnTo>
                <a:lnTo>
                  <a:pt x="32310" y="58166"/>
                </a:lnTo>
                <a:lnTo>
                  <a:pt x="36745" y="54838"/>
                </a:lnTo>
                <a:lnTo>
                  <a:pt x="41606" y="50714"/>
                </a:lnTo>
                <a:lnTo>
                  <a:pt x="45800" y="47012"/>
                </a:lnTo>
                <a:lnTo>
                  <a:pt x="53000" y="40359"/>
                </a:lnTo>
                <a:lnTo>
                  <a:pt x="62408" y="31258"/>
                </a:lnTo>
                <a:lnTo>
                  <a:pt x="71228" y="22529"/>
                </a:lnTo>
                <a:lnTo>
                  <a:pt x="73168" y="19650"/>
                </a:lnTo>
                <a:lnTo>
                  <a:pt x="74461" y="16777"/>
                </a:lnTo>
                <a:lnTo>
                  <a:pt x="76536" y="9875"/>
                </a:lnTo>
                <a:lnTo>
                  <a:pt x="75754" y="8356"/>
                </a:lnTo>
                <a:lnTo>
                  <a:pt x="74280" y="6391"/>
                </a:lnTo>
                <a:lnTo>
                  <a:pt x="72345" y="4128"/>
                </a:lnTo>
                <a:lnTo>
                  <a:pt x="70103" y="2620"/>
                </a:lnTo>
                <a:lnTo>
                  <a:pt x="67655" y="1614"/>
                </a:lnTo>
                <a:lnTo>
                  <a:pt x="65071" y="944"/>
                </a:lnTo>
                <a:lnTo>
                  <a:pt x="62396" y="497"/>
                </a:lnTo>
                <a:lnTo>
                  <a:pt x="59660" y="199"/>
                </a:lnTo>
                <a:lnTo>
                  <a:pt x="56883" y="0"/>
                </a:lnTo>
                <a:lnTo>
                  <a:pt x="54079" y="821"/>
                </a:lnTo>
                <a:lnTo>
                  <a:pt x="51258" y="2320"/>
                </a:lnTo>
                <a:lnTo>
                  <a:pt x="48425" y="4272"/>
                </a:lnTo>
                <a:lnTo>
                  <a:pt x="45583" y="5573"/>
                </a:lnTo>
                <a:lnTo>
                  <a:pt x="42736" y="6441"/>
                </a:lnTo>
                <a:lnTo>
                  <a:pt x="39886" y="7019"/>
                </a:lnTo>
                <a:lnTo>
                  <a:pt x="37033" y="8357"/>
                </a:lnTo>
                <a:lnTo>
                  <a:pt x="34179" y="10201"/>
                </a:lnTo>
                <a:lnTo>
                  <a:pt x="27305" y="15455"/>
                </a:lnTo>
                <a:lnTo>
                  <a:pt x="26740" y="16839"/>
                </a:lnTo>
                <a:lnTo>
                  <a:pt x="26364" y="18713"/>
                </a:lnTo>
                <a:lnTo>
                  <a:pt x="25761" y="24015"/>
                </a:lnTo>
                <a:lnTo>
                  <a:pt x="25711" y="25403"/>
                </a:lnTo>
                <a:lnTo>
                  <a:pt x="25613" y="3389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433"/>
          <p:cNvSpPr/>
          <p:nvPr/>
        </p:nvSpPr>
        <p:spPr>
          <a:xfrm>
            <a:off x="3946241" y="2888932"/>
            <a:ext cx="282860" cy="428468"/>
          </a:xfrm>
          <a:custGeom>
            <a:avLst/>
            <a:gdLst/>
            <a:ahLst/>
            <a:cxnLst/>
            <a:rect l="0" t="0" r="0" b="0"/>
            <a:pathLst>
              <a:path w="282860" h="428468">
                <a:moveTo>
                  <a:pt x="17111" y="0"/>
                </a:moveTo>
                <a:lnTo>
                  <a:pt x="11219" y="12735"/>
                </a:lnTo>
                <a:lnTo>
                  <a:pt x="8380" y="24305"/>
                </a:lnTo>
                <a:lnTo>
                  <a:pt x="4341" y="37472"/>
                </a:lnTo>
                <a:lnTo>
                  <a:pt x="1910" y="50309"/>
                </a:lnTo>
                <a:lnTo>
                  <a:pt x="830" y="62365"/>
                </a:lnTo>
                <a:lnTo>
                  <a:pt x="350" y="74073"/>
                </a:lnTo>
                <a:lnTo>
                  <a:pt x="0" y="130708"/>
                </a:lnTo>
                <a:lnTo>
                  <a:pt x="941" y="139526"/>
                </a:lnTo>
                <a:lnTo>
                  <a:pt x="2521" y="149215"/>
                </a:lnTo>
                <a:lnTo>
                  <a:pt x="4527" y="159484"/>
                </a:lnTo>
                <a:lnTo>
                  <a:pt x="5864" y="168235"/>
                </a:lnTo>
                <a:lnTo>
                  <a:pt x="6756" y="175974"/>
                </a:lnTo>
                <a:lnTo>
                  <a:pt x="7350" y="183039"/>
                </a:lnTo>
                <a:lnTo>
                  <a:pt x="8011" y="218828"/>
                </a:lnTo>
                <a:lnTo>
                  <a:pt x="8434" y="286219"/>
                </a:lnTo>
                <a:lnTo>
                  <a:pt x="9421" y="295587"/>
                </a:lnTo>
                <a:lnTo>
                  <a:pt x="11032" y="303738"/>
                </a:lnTo>
                <a:lnTo>
                  <a:pt x="13059" y="311077"/>
                </a:lnTo>
                <a:lnTo>
                  <a:pt x="15310" y="324311"/>
                </a:lnTo>
                <a:lnTo>
                  <a:pt x="15910" y="330508"/>
                </a:lnTo>
                <a:lnTo>
                  <a:pt x="17263" y="338448"/>
                </a:lnTo>
                <a:lnTo>
                  <a:pt x="19118" y="347552"/>
                </a:lnTo>
                <a:lnTo>
                  <a:pt x="21306" y="357432"/>
                </a:lnTo>
                <a:lnTo>
                  <a:pt x="23718" y="364970"/>
                </a:lnTo>
                <a:lnTo>
                  <a:pt x="28938" y="375887"/>
                </a:lnTo>
                <a:lnTo>
                  <a:pt x="37231" y="387387"/>
                </a:lnTo>
                <a:lnTo>
                  <a:pt x="42881" y="396327"/>
                </a:lnTo>
                <a:lnTo>
                  <a:pt x="45721" y="401378"/>
                </a:lnTo>
                <a:lnTo>
                  <a:pt x="53957" y="409530"/>
                </a:lnTo>
                <a:lnTo>
                  <a:pt x="58820" y="413038"/>
                </a:lnTo>
                <a:lnTo>
                  <a:pt x="66763" y="419475"/>
                </a:lnTo>
                <a:lnTo>
                  <a:pt x="70215" y="422525"/>
                </a:lnTo>
                <a:lnTo>
                  <a:pt x="73469" y="424558"/>
                </a:lnTo>
                <a:lnTo>
                  <a:pt x="79624" y="426817"/>
                </a:lnTo>
                <a:lnTo>
                  <a:pt x="88074" y="427822"/>
                </a:lnTo>
                <a:lnTo>
                  <a:pt x="92995" y="428089"/>
                </a:lnTo>
                <a:lnTo>
                  <a:pt x="103542" y="428387"/>
                </a:lnTo>
                <a:lnTo>
                  <a:pt x="109022" y="428467"/>
                </a:lnTo>
                <a:lnTo>
                  <a:pt x="116485" y="427567"/>
                </a:lnTo>
                <a:lnTo>
                  <a:pt x="125270" y="426015"/>
                </a:lnTo>
                <a:lnTo>
                  <a:pt x="134937" y="424027"/>
                </a:lnTo>
                <a:lnTo>
                  <a:pt x="142334" y="421750"/>
                </a:lnTo>
                <a:lnTo>
                  <a:pt x="148218" y="419279"/>
                </a:lnTo>
                <a:lnTo>
                  <a:pt x="153093" y="416679"/>
                </a:lnTo>
                <a:lnTo>
                  <a:pt x="161106" y="413994"/>
                </a:lnTo>
                <a:lnTo>
                  <a:pt x="171210" y="411251"/>
                </a:lnTo>
                <a:lnTo>
                  <a:pt x="182709" y="408470"/>
                </a:lnTo>
                <a:lnTo>
                  <a:pt x="194184" y="404711"/>
                </a:lnTo>
                <a:lnTo>
                  <a:pt x="205645" y="400300"/>
                </a:lnTo>
                <a:lnTo>
                  <a:pt x="217095" y="395454"/>
                </a:lnTo>
                <a:lnTo>
                  <a:pt x="225682" y="391271"/>
                </a:lnTo>
                <a:lnTo>
                  <a:pt x="232358" y="387530"/>
                </a:lnTo>
                <a:lnTo>
                  <a:pt x="237761" y="384083"/>
                </a:lnTo>
                <a:lnTo>
                  <a:pt x="243269" y="380833"/>
                </a:lnTo>
                <a:lnTo>
                  <a:pt x="248845" y="377714"/>
                </a:lnTo>
                <a:lnTo>
                  <a:pt x="254468" y="374682"/>
                </a:lnTo>
                <a:lnTo>
                  <a:pt x="263255" y="368773"/>
                </a:lnTo>
                <a:lnTo>
                  <a:pt x="282859" y="3600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434"/>
          <p:cNvSpPr/>
          <p:nvPr/>
        </p:nvSpPr>
        <p:spPr>
          <a:xfrm>
            <a:off x="3830214" y="2957512"/>
            <a:ext cx="398887" cy="94299"/>
          </a:xfrm>
          <a:custGeom>
            <a:avLst/>
            <a:gdLst/>
            <a:ahLst/>
            <a:cxnLst/>
            <a:rect l="0" t="0" r="0" b="0"/>
            <a:pathLst>
              <a:path w="398887" h="94299">
                <a:moveTo>
                  <a:pt x="4550" y="94298"/>
                </a:moveTo>
                <a:lnTo>
                  <a:pt x="0" y="94298"/>
                </a:lnTo>
                <a:lnTo>
                  <a:pt x="15644" y="94298"/>
                </a:lnTo>
                <a:lnTo>
                  <a:pt x="24086" y="91758"/>
                </a:lnTo>
                <a:lnTo>
                  <a:pt x="29004" y="89747"/>
                </a:lnTo>
                <a:lnTo>
                  <a:pt x="37998" y="87454"/>
                </a:lnTo>
                <a:lnTo>
                  <a:pt x="49709" y="84972"/>
                </a:lnTo>
                <a:lnTo>
                  <a:pt x="63231" y="82366"/>
                </a:lnTo>
                <a:lnTo>
                  <a:pt x="78913" y="78723"/>
                </a:lnTo>
                <a:lnTo>
                  <a:pt x="114118" y="69596"/>
                </a:lnTo>
                <a:lnTo>
                  <a:pt x="182470" y="54109"/>
                </a:lnTo>
                <a:lnTo>
                  <a:pt x="294758" y="29050"/>
                </a:lnTo>
                <a:lnTo>
                  <a:pt x="323752" y="22224"/>
                </a:lnTo>
                <a:lnTo>
                  <a:pt x="344986" y="17674"/>
                </a:lnTo>
                <a:lnTo>
                  <a:pt x="361048" y="14640"/>
                </a:lnTo>
                <a:lnTo>
                  <a:pt x="373660" y="12617"/>
                </a:lnTo>
                <a:lnTo>
                  <a:pt x="382069" y="10317"/>
                </a:lnTo>
                <a:lnTo>
                  <a:pt x="387674" y="7830"/>
                </a:lnTo>
                <a:lnTo>
                  <a:pt x="398886"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435"/>
          <p:cNvSpPr/>
          <p:nvPr/>
        </p:nvSpPr>
        <p:spPr>
          <a:xfrm>
            <a:off x="2746057" y="3446145"/>
            <a:ext cx="1157289" cy="34291"/>
          </a:xfrm>
          <a:custGeom>
            <a:avLst/>
            <a:gdLst/>
            <a:ahLst/>
            <a:cxnLst/>
            <a:rect l="0" t="0" r="0" b="0"/>
            <a:pathLst>
              <a:path w="1157289" h="34291">
                <a:moveTo>
                  <a:pt x="0" y="34290"/>
                </a:moveTo>
                <a:lnTo>
                  <a:pt x="22754" y="29739"/>
                </a:lnTo>
                <a:lnTo>
                  <a:pt x="31362" y="28398"/>
                </a:lnTo>
                <a:lnTo>
                  <a:pt x="39005" y="27504"/>
                </a:lnTo>
                <a:lnTo>
                  <a:pt x="55436" y="26512"/>
                </a:lnTo>
                <a:lnTo>
                  <a:pt x="88604" y="25953"/>
                </a:lnTo>
                <a:lnTo>
                  <a:pt x="260552" y="24785"/>
                </a:lnTo>
                <a:lnTo>
                  <a:pt x="516816" y="16396"/>
                </a:lnTo>
                <a:lnTo>
                  <a:pt x="578859" y="13788"/>
                </a:lnTo>
                <a:lnTo>
                  <a:pt x="716376" y="10890"/>
                </a:lnTo>
                <a:lnTo>
                  <a:pt x="856552" y="8650"/>
                </a:lnTo>
                <a:lnTo>
                  <a:pt x="115728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436"/>
          <p:cNvSpPr/>
          <p:nvPr/>
        </p:nvSpPr>
        <p:spPr>
          <a:xfrm>
            <a:off x="2893622" y="3562371"/>
            <a:ext cx="315351" cy="380980"/>
          </a:xfrm>
          <a:custGeom>
            <a:avLst/>
            <a:gdLst/>
            <a:ahLst/>
            <a:cxnLst/>
            <a:rect l="0" t="0" r="0" b="0"/>
            <a:pathLst>
              <a:path w="315351" h="380980">
                <a:moveTo>
                  <a:pt x="186763" y="20933"/>
                </a:moveTo>
                <a:lnTo>
                  <a:pt x="177661" y="11832"/>
                </a:lnTo>
                <a:lnTo>
                  <a:pt x="174027" y="9151"/>
                </a:lnTo>
                <a:lnTo>
                  <a:pt x="167450" y="6172"/>
                </a:lnTo>
                <a:lnTo>
                  <a:pt x="158392" y="4495"/>
                </a:lnTo>
                <a:lnTo>
                  <a:pt x="150023" y="4103"/>
                </a:lnTo>
                <a:lnTo>
                  <a:pt x="139002" y="3928"/>
                </a:lnTo>
                <a:lnTo>
                  <a:pt x="124578" y="3851"/>
                </a:lnTo>
                <a:lnTo>
                  <a:pt x="117684" y="4782"/>
                </a:lnTo>
                <a:lnTo>
                  <a:pt x="111182" y="6356"/>
                </a:lnTo>
                <a:lnTo>
                  <a:pt x="104943" y="8358"/>
                </a:lnTo>
                <a:lnTo>
                  <a:pt x="98879" y="10645"/>
                </a:lnTo>
                <a:lnTo>
                  <a:pt x="92931" y="13122"/>
                </a:lnTo>
                <a:lnTo>
                  <a:pt x="87060" y="15726"/>
                </a:lnTo>
                <a:lnTo>
                  <a:pt x="75458" y="21159"/>
                </a:lnTo>
                <a:lnTo>
                  <a:pt x="69697" y="23942"/>
                </a:lnTo>
                <a:lnTo>
                  <a:pt x="60756" y="29573"/>
                </a:lnTo>
                <a:lnTo>
                  <a:pt x="52655" y="35251"/>
                </a:lnTo>
                <a:lnTo>
                  <a:pt x="47827" y="38098"/>
                </a:lnTo>
                <a:lnTo>
                  <a:pt x="42704" y="40949"/>
                </a:lnTo>
                <a:lnTo>
                  <a:pt x="37384" y="45707"/>
                </a:lnTo>
                <a:lnTo>
                  <a:pt x="31932" y="51737"/>
                </a:lnTo>
                <a:lnTo>
                  <a:pt x="26392" y="58614"/>
                </a:lnTo>
                <a:lnTo>
                  <a:pt x="21746" y="65104"/>
                </a:lnTo>
                <a:lnTo>
                  <a:pt x="17697" y="71335"/>
                </a:lnTo>
                <a:lnTo>
                  <a:pt x="14044" y="77395"/>
                </a:lnTo>
                <a:lnTo>
                  <a:pt x="10657" y="84292"/>
                </a:lnTo>
                <a:lnTo>
                  <a:pt x="7447" y="91747"/>
                </a:lnTo>
                <a:lnTo>
                  <a:pt x="4354" y="99576"/>
                </a:lnTo>
                <a:lnTo>
                  <a:pt x="2291" y="107651"/>
                </a:lnTo>
                <a:lnTo>
                  <a:pt x="917" y="115893"/>
                </a:lnTo>
                <a:lnTo>
                  <a:pt x="0" y="124245"/>
                </a:lnTo>
                <a:lnTo>
                  <a:pt x="342" y="130765"/>
                </a:lnTo>
                <a:lnTo>
                  <a:pt x="1522" y="136065"/>
                </a:lnTo>
                <a:lnTo>
                  <a:pt x="4421" y="144493"/>
                </a:lnTo>
                <a:lnTo>
                  <a:pt x="5709" y="151414"/>
                </a:lnTo>
                <a:lnTo>
                  <a:pt x="7958" y="154593"/>
                </a:lnTo>
                <a:lnTo>
                  <a:pt x="15536" y="160665"/>
                </a:lnTo>
                <a:lnTo>
                  <a:pt x="25255" y="163999"/>
                </a:lnTo>
                <a:lnTo>
                  <a:pt x="34971" y="165481"/>
                </a:lnTo>
                <a:lnTo>
                  <a:pt x="42465" y="166139"/>
                </a:lnTo>
                <a:lnTo>
                  <a:pt x="51510" y="166432"/>
                </a:lnTo>
                <a:lnTo>
                  <a:pt x="56589" y="166510"/>
                </a:lnTo>
                <a:lnTo>
                  <a:pt x="62833" y="165609"/>
                </a:lnTo>
                <a:lnTo>
                  <a:pt x="69853" y="164057"/>
                </a:lnTo>
                <a:lnTo>
                  <a:pt x="77390" y="162069"/>
                </a:lnTo>
                <a:lnTo>
                  <a:pt x="84320" y="159792"/>
                </a:lnTo>
                <a:lnTo>
                  <a:pt x="90845" y="157320"/>
                </a:lnTo>
                <a:lnTo>
                  <a:pt x="97100" y="154721"/>
                </a:lnTo>
                <a:lnTo>
                  <a:pt x="103175" y="152035"/>
                </a:lnTo>
                <a:lnTo>
                  <a:pt x="115005" y="146511"/>
                </a:lnTo>
                <a:lnTo>
                  <a:pt x="121779" y="142752"/>
                </a:lnTo>
                <a:lnTo>
                  <a:pt x="129153" y="138341"/>
                </a:lnTo>
                <a:lnTo>
                  <a:pt x="136926" y="133495"/>
                </a:lnTo>
                <a:lnTo>
                  <a:pt x="144013" y="128359"/>
                </a:lnTo>
                <a:lnTo>
                  <a:pt x="150643" y="123031"/>
                </a:lnTo>
                <a:lnTo>
                  <a:pt x="156968" y="117574"/>
                </a:lnTo>
                <a:lnTo>
                  <a:pt x="163089" y="112983"/>
                </a:lnTo>
                <a:lnTo>
                  <a:pt x="169075" y="108970"/>
                </a:lnTo>
                <a:lnTo>
                  <a:pt x="174971" y="105342"/>
                </a:lnTo>
                <a:lnTo>
                  <a:pt x="180806" y="101018"/>
                </a:lnTo>
                <a:lnTo>
                  <a:pt x="186602" y="96231"/>
                </a:lnTo>
                <a:lnTo>
                  <a:pt x="192371" y="91134"/>
                </a:lnTo>
                <a:lnTo>
                  <a:pt x="201320" y="80391"/>
                </a:lnTo>
                <a:lnTo>
                  <a:pt x="208473" y="70219"/>
                </a:lnTo>
                <a:lnTo>
                  <a:pt x="217854" y="59138"/>
                </a:lnTo>
                <a:lnTo>
                  <a:pt x="223759" y="52836"/>
                </a:lnTo>
                <a:lnTo>
                  <a:pt x="225714" y="48869"/>
                </a:lnTo>
                <a:lnTo>
                  <a:pt x="227887" y="39382"/>
                </a:lnTo>
                <a:lnTo>
                  <a:pt x="229110" y="27881"/>
                </a:lnTo>
                <a:lnTo>
                  <a:pt x="229472" y="18441"/>
                </a:lnTo>
                <a:lnTo>
                  <a:pt x="229580" y="9612"/>
                </a:lnTo>
                <a:lnTo>
                  <a:pt x="230547" y="6718"/>
                </a:lnTo>
                <a:lnTo>
                  <a:pt x="234162" y="963"/>
                </a:lnTo>
                <a:lnTo>
                  <a:pt x="235507" y="0"/>
                </a:lnTo>
                <a:lnTo>
                  <a:pt x="236404" y="310"/>
                </a:lnTo>
                <a:lnTo>
                  <a:pt x="237002" y="1470"/>
                </a:lnTo>
                <a:lnTo>
                  <a:pt x="237666" y="5298"/>
                </a:lnTo>
                <a:lnTo>
                  <a:pt x="237844" y="7652"/>
                </a:lnTo>
                <a:lnTo>
                  <a:pt x="240580" y="15348"/>
                </a:lnTo>
                <a:lnTo>
                  <a:pt x="244971" y="24166"/>
                </a:lnTo>
                <a:lnTo>
                  <a:pt x="250098" y="31260"/>
                </a:lnTo>
                <a:lnTo>
                  <a:pt x="251846" y="35438"/>
                </a:lnTo>
                <a:lnTo>
                  <a:pt x="253789" y="45160"/>
                </a:lnTo>
                <a:lnTo>
                  <a:pt x="257192" y="55831"/>
                </a:lnTo>
                <a:lnTo>
                  <a:pt x="260927" y="66924"/>
                </a:lnTo>
                <a:lnTo>
                  <a:pt x="262587" y="78204"/>
                </a:lnTo>
                <a:lnTo>
                  <a:pt x="268072" y="136221"/>
                </a:lnTo>
                <a:lnTo>
                  <a:pt x="270497" y="157800"/>
                </a:lnTo>
                <a:lnTo>
                  <a:pt x="277507" y="212617"/>
                </a:lnTo>
                <a:lnTo>
                  <a:pt x="278691" y="225875"/>
                </a:lnTo>
                <a:lnTo>
                  <a:pt x="279481" y="237571"/>
                </a:lnTo>
                <a:lnTo>
                  <a:pt x="280960" y="252036"/>
                </a:lnTo>
                <a:lnTo>
                  <a:pt x="285143" y="285889"/>
                </a:lnTo>
                <a:lnTo>
                  <a:pt x="287592" y="299487"/>
                </a:lnTo>
                <a:lnTo>
                  <a:pt x="290177" y="310459"/>
                </a:lnTo>
                <a:lnTo>
                  <a:pt x="292853" y="319678"/>
                </a:lnTo>
                <a:lnTo>
                  <a:pt x="294637" y="326776"/>
                </a:lnTo>
                <a:lnTo>
                  <a:pt x="296619" y="337204"/>
                </a:lnTo>
                <a:lnTo>
                  <a:pt x="298100" y="343223"/>
                </a:lnTo>
                <a:lnTo>
                  <a:pt x="300040" y="350093"/>
                </a:lnTo>
                <a:lnTo>
                  <a:pt x="302286" y="357531"/>
                </a:lnTo>
                <a:lnTo>
                  <a:pt x="307321" y="368335"/>
                </a:lnTo>
                <a:lnTo>
                  <a:pt x="315350" y="38097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437"/>
          <p:cNvSpPr/>
          <p:nvPr/>
        </p:nvSpPr>
        <p:spPr>
          <a:xfrm>
            <a:off x="3320736" y="3540577"/>
            <a:ext cx="234938" cy="307789"/>
          </a:xfrm>
          <a:custGeom>
            <a:avLst/>
            <a:gdLst/>
            <a:ahLst/>
            <a:cxnLst/>
            <a:rect l="0" t="0" r="0" b="0"/>
            <a:pathLst>
              <a:path w="234938" h="307789">
                <a:moveTo>
                  <a:pt x="111121" y="17010"/>
                </a:moveTo>
                <a:lnTo>
                  <a:pt x="106570" y="7909"/>
                </a:lnTo>
                <a:lnTo>
                  <a:pt x="104277" y="6180"/>
                </a:lnTo>
                <a:lnTo>
                  <a:pt x="101796" y="5980"/>
                </a:lnTo>
                <a:lnTo>
                  <a:pt x="96499" y="7345"/>
                </a:lnTo>
                <a:lnTo>
                  <a:pt x="90970" y="7952"/>
                </a:lnTo>
                <a:lnTo>
                  <a:pt x="88162" y="9066"/>
                </a:lnTo>
                <a:lnTo>
                  <a:pt x="82502" y="12845"/>
                </a:lnTo>
                <a:lnTo>
                  <a:pt x="75849" y="17091"/>
                </a:lnTo>
                <a:lnTo>
                  <a:pt x="55757" y="29429"/>
                </a:lnTo>
                <a:lnTo>
                  <a:pt x="46589" y="35767"/>
                </a:lnTo>
                <a:lnTo>
                  <a:pt x="38572" y="41897"/>
                </a:lnTo>
                <a:lnTo>
                  <a:pt x="31323" y="47889"/>
                </a:lnTo>
                <a:lnTo>
                  <a:pt x="24584" y="54741"/>
                </a:lnTo>
                <a:lnTo>
                  <a:pt x="18188" y="62167"/>
                </a:lnTo>
                <a:lnTo>
                  <a:pt x="12018" y="69974"/>
                </a:lnTo>
                <a:lnTo>
                  <a:pt x="7905" y="76132"/>
                </a:lnTo>
                <a:lnTo>
                  <a:pt x="3335" y="85514"/>
                </a:lnTo>
                <a:lnTo>
                  <a:pt x="2116" y="90302"/>
                </a:lnTo>
                <a:lnTo>
                  <a:pt x="1304" y="95399"/>
                </a:lnTo>
                <a:lnTo>
                  <a:pt x="762" y="100702"/>
                </a:lnTo>
                <a:lnTo>
                  <a:pt x="160" y="109134"/>
                </a:lnTo>
                <a:lnTo>
                  <a:pt x="0" y="112716"/>
                </a:lnTo>
                <a:lnTo>
                  <a:pt x="845" y="115104"/>
                </a:lnTo>
                <a:lnTo>
                  <a:pt x="2361" y="116696"/>
                </a:lnTo>
                <a:lnTo>
                  <a:pt x="6586" y="119418"/>
                </a:lnTo>
                <a:lnTo>
                  <a:pt x="11638" y="123802"/>
                </a:lnTo>
                <a:lnTo>
                  <a:pt x="15272" y="126305"/>
                </a:lnTo>
                <a:lnTo>
                  <a:pt x="19599" y="128926"/>
                </a:lnTo>
                <a:lnTo>
                  <a:pt x="24389" y="131625"/>
                </a:lnTo>
                <a:lnTo>
                  <a:pt x="28535" y="134378"/>
                </a:lnTo>
                <a:lnTo>
                  <a:pt x="35681" y="139976"/>
                </a:lnTo>
                <a:lnTo>
                  <a:pt x="39872" y="141850"/>
                </a:lnTo>
                <a:lnTo>
                  <a:pt x="44572" y="143099"/>
                </a:lnTo>
                <a:lnTo>
                  <a:pt x="49610" y="143932"/>
                </a:lnTo>
                <a:lnTo>
                  <a:pt x="59636" y="146392"/>
                </a:lnTo>
                <a:lnTo>
                  <a:pt x="88557" y="154206"/>
                </a:lnTo>
                <a:lnTo>
                  <a:pt x="100840" y="157051"/>
                </a:lnTo>
                <a:lnTo>
                  <a:pt x="110935" y="158948"/>
                </a:lnTo>
                <a:lnTo>
                  <a:pt x="119569" y="160213"/>
                </a:lnTo>
                <a:lnTo>
                  <a:pt x="128183" y="162009"/>
                </a:lnTo>
                <a:lnTo>
                  <a:pt x="136783" y="164158"/>
                </a:lnTo>
                <a:lnTo>
                  <a:pt x="145374" y="166544"/>
                </a:lnTo>
                <a:lnTo>
                  <a:pt x="153007" y="169087"/>
                </a:lnTo>
                <a:lnTo>
                  <a:pt x="160000" y="171735"/>
                </a:lnTo>
                <a:lnTo>
                  <a:pt x="166567" y="174452"/>
                </a:lnTo>
                <a:lnTo>
                  <a:pt x="172850" y="177217"/>
                </a:lnTo>
                <a:lnTo>
                  <a:pt x="184911" y="182828"/>
                </a:lnTo>
                <a:lnTo>
                  <a:pt x="189842" y="186611"/>
                </a:lnTo>
                <a:lnTo>
                  <a:pt x="194082" y="191037"/>
                </a:lnTo>
                <a:lnTo>
                  <a:pt x="201332" y="200083"/>
                </a:lnTo>
                <a:lnTo>
                  <a:pt x="207730" y="207278"/>
                </a:lnTo>
                <a:lnTo>
                  <a:pt x="213748" y="213651"/>
                </a:lnTo>
                <a:lnTo>
                  <a:pt x="225373" y="225504"/>
                </a:lnTo>
                <a:lnTo>
                  <a:pt x="228246" y="230301"/>
                </a:lnTo>
                <a:lnTo>
                  <a:pt x="231115" y="236357"/>
                </a:lnTo>
                <a:lnTo>
                  <a:pt x="233979" y="243251"/>
                </a:lnTo>
                <a:lnTo>
                  <a:pt x="234937" y="250705"/>
                </a:lnTo>
                <a:lnTo>
                  <a:pt x="234622" y="258532"/>
                </a:lnTo>
                <a:lnTo>
                  <a:pt x="233460" y="266607"/>
                </a:lnTo>
                <a:lnTo>
                  <a:pt x="230781" y="273895"/>
                </a:lnTo>
                <a:lnTo>
                  <a:pt x="227089" y="280659"/>
                </a:lnTo>
                <a:lnTo>
                  <a:pt x="222723" y="287074"/>
                </a:lnTo>
                <a:lnTo>
                  <a:pt x="218859" y="292303"/>
                </a:lnTo>
                <a:lnTo>
                  <a:pt x="212027" y="300652"/>
                </a:lnTo>
                <a:lnTo>
                  <a:pt x="207919" y="303260"/>
                </a:lnTo>
                <a:lnTo>
                  <a:pt x="203276" y="304998"/>
                </a:lnTo>
                <a:lnTo>
                  <a:pt x="198275" y="306157"/>
                </a:lnTo>
                <a:lnTo>
                  <a:pt x="192084" y="306930"/>
                </a:lnTo>
                <a:lnTo>
                  <a:pt x="185098" y="307445"/>
                </a:lnTo>
                <a:lnTo>
                  <a:pt x="177584" y="307788"/>
                </a:lnTo>
                <a:lnTo>
                  <a:pt x="170670" y="307065"/>
                </a:lnTo>
                <a:lnTo>
                  <a:pt x="164155" y="305630"/>
                </a:lnTo>
                <a:lnTo>
                  <a:pt x="157907" y="303721"/>
                </a:lnTo>
                <a:lnTo>
                  <a:pt x="152789" y="301495"/>
                </a:lnTo>
                <a:lnTo>
                  <a:pt x="148425" y="299060"/>
                </a:lnTo>
                <a:lnTo>
                  <a:pt x="144562" y="296483"/>
                </a:lnTo>
                <a:lnTo>
                  <a:pt x="137731" y="288540"/>
                </a:lnTo>
                <a:lnTo>
                  <a:pt x="134576" y="283755"/>
                </a:lnTo>
                <a:lnTo>
                  <a:pt x="131520" y="278660"/>
                </a:lnTo>
                <a:lnTo>
                  <a:pt x="128531" y="273359"/>
                </a:lnTo>
                <a:lnTo>
                  <a:pt x="125585" y="267919"/>
                </a:lnTo>
                <a:lnTo>
                  <a:pt x="123621" y="262388"/>
                </a:lnTo>
                <a:lnTo>
                  <a:pt x="122312" y="256795"/>
                </a:lnTo>
                <a:lnTo>
                  <a:pt x="121439" y="251162"/>
                </a:lnTo>
                <a:lnTo>
                  <a:pt x="121810" y="242644"/>
                </a:lnTo>
                <a:lnTo>
                  <a:pt x="123009" y="232203"/>
                </a:lnTo>
                <a:lnTo>
                  <a:pt x="124762" y="220479"/>
                </a:lnTo>
                <a:lnTo>
                  <a:pt x="126882" y="208854"/>
                </a:lnTo>
                <a:lnTo>
                  <a:pt x="129249" y="197294"/>
                </a:lnTo>
                <a:lnTo>
                  <a:pt x="131779" y="185776"/>
                </a:lnTo>
                <a:lnTo>
                  <a:pt x="134418" y="175241"/>
                </a:lnTo>
                <a:lnTo>
                  <a:pt x="137130" y="165360"/>
                </a:lnTo>
                <a:lnTo>
                  <a:pt x="139890" y="155915"/>
                </a:lnTo>
                <a:lnTo>
                  <a:pt x="142683" y="147713"/>
                </a:lnTo>
                <a:lnTo>
                  <a:pt x="145497" y="140341"/>
                </a:lnTo>
                <a:lnTo>
                  <a:pt x="148326" y="133520"/>
                </a:lnTo>
                <a:lnTo>
                  <a:pt x="151164" y="127069"/>
                </a:lnTo>
                <a:lnTo>
                  <a:pt x="156858" y="114820"/>
                </a:lnTo>
                <a:lnTo>
                  <a:pt x="160662" y="109839"/>
                </a:lnTo>
                <a:lnTo>
                  <a:pt x="165103" y="105566"/>
                </a:lnTo>
                <a:lnTo>
                  <a:pt x="169969" y="101765"/>
                </a:lnTo>
                <a:lnTo>
                  <a:pt x="174166" y="97326"/>
                </a:lnTo>
                <a:lnTo>
                  <a:pt x="177916" y="92462"/>
                </a:lnTo>
                <a:lnTo>
                  <a:pt x="181368" y="87313"/>
                </a:lnTo>
                <a:lnTo>
                  <a:pt x="186527" y="77214"/>
                </a:lnTo>
                <a:lnTo>
                  <a:pt x="192825" y="63813"/>
                </a:lnTo>
                <a:lnTo>
                  <a:pt x="199880" y="48212"/>
                </a:lnTo>
                <a:lnTo>
                  <a:pt x="204584" y="36859"/>
                </a:lnTo>
                <a:lnTo>
                  <a:pt x="207719" y="28338"/>
                </a:lnTo>
                <a:lnTo>
                  <a:pt x="209810" y="21704"/>
                </a:lnTo>
                <a:lnTo>
                  <a:pt x="210251" y="17282"/>
                </a:lnTo>
                <a:lnTo>
                  <a:pt x="209593" y="14334"/>
                </a:lnTo>
                <a:lnTo>
                  <a:pt x="204115" y="7645"/>
                </a:lnTo>
                <a:lnTo>
                  <a:pt x="201692" y="5051"/>
                </a:lnTo>
                <a:lnTo>
                  <a:pt x="199124" y="3322"/>
                </a:lnTo>
                <a:lnTo>
                  <a:pt x="193731" y="1402"/>
                </a:lnTo>
                <a:lnTo>
                  <a:pt x="188159" y="548"/>
                </a:lnTo>
                <a:lnTo>
                  <a:pt x="181555" y="168"/>
                </a:lnTo>
                <a:lnTo>
                  <a:pt x="172270" y="0"/>
                </a:lnTo>
                <a:lnTo>
                  <a:pt x="167127" y="907"/>
                </a:lnTo>
                <a:lnTo>
                  <a:pt x="161794" y="2465"/>
                </a:lnTo>
                <a:lnTo>
                  <a:pt x="145411" y="843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438"/>
          <p:cNvSpPr/>
          <p:nvPr/>
        </p:nvSpPr>
        <p:spPr>
          <a:xfrm>
            <a:off x="620077" y="3583304"/>
            <a:ext cx="1380174" cy="111444"/>
          </a:xfrm>
          <a:custGeom>
            <a:avLst/>
            <a:gdLst/>
            <a:ahLst/>
            <a:cxnLst/>
            <a:rect l="0" t="0" r="0" b="0"/>
            <a:pathLst>
              <a:path w="1380174" h="111444">
                <a:moveTo>
                  <a:pt x="0" y="111443"/>
                </a:moveTo>
                <a:lnTo>
                  <a:pt x="46618" y="111443"/>
                </a:lnTo>
                <a:lnTo>
                  <a:pt x="78821" y="108903"/>
                </a:lnTo>
                <a:lnTo>
                  <a:pt x="95410" y="106892"/>
                </a:lnTo>
                <a:lnTo>
                  <a:pt x="109327" y="104599"/>
                </a:lnTo>
                <a:lnTo>
                  <a:pt x="121462" y="102118"/>
                </a:lnTo>
                <a:lnTo>
                  <a:pt x="132410" y="99511"/>
                </a:lnTo>
                <a:lnTo>
                  <a:pt x="261588" y="77639"/>
                </a:lnTo>
                <a:lnTo>
                  <a:pt x="361689" y="62764"/>
                </a:lnTo>
                <a:lnTo>
                  <a:pt x="409718" y="56130"/>
                </a:lnTo>
                <a:lnTo>
                  <a:pt x="471266" y="49803"/>
                </a:lnTo>
                <a:lnTo>
                  <a:pt x="618391" y="37693"/>
                </a:lnTo>
                <a:lnTo>
                  <a:pt x="718706" y="31040"/>
                </a:lnTo>
                <a:lnTo>
                  <a:pt x="753457" y="29266"/>
                </a:lnTo>
                <a:lnTo>
                  <a:pt x="781387" y="27131"/>
                </a:lnTo>
                <a:lnTo>
                  <a:pt x="804770" y="24755"/>
                </a:lnTo>
                <a:lnTo>
                  <a:pt x="825121" y="22218"/>
                </a:lnTo>
                <a:lnTo>
                  <a:pt x="860433" y="19400"/>
                </a:lnTo>
                <a:lnTo>
                  <a:pt x="892954" y="18148"/>
                </a:lnTo>
                <a:lnTo>
                  <a:pt x="957859" y="17344"/>
                </a:lnTo>
                <a:lnTo>
                  <a:pt x="1285721" y="17146"/>
                </a:lnTo>
                <a:lnTo>
                  <a:pt x="1305492" y="14606"/>
                </a:lnTo>
                <a:lnTo>
                  <a:pt x="1324121" y="11254"/>
                </a:lnTo>
                <a:lnTo>
                  <a:pt x="1364290" y="8678"/>
                </a:lnTo>
                <a:lnTo>
                  <a:pt x="1367679" y="7690"/>
                </a:lnTo>
                <a:lnTo>
                  <a:pt x="1370891" y="6080"/>
                </a:lnTo>
                <a:lnTo>
                  <a:pt x="138017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1439"/>
          <p:cNvSpPr/>
          <p:nvPr/>
        </p:nvSpPr>
        <p:spPr>
          <a:xfrm>
            <a:off x="1005979" y="3720862"/>
            <a:ext cx="265609" cy="436801"/>
          </a:xfrm>
          <a:custGeom>
            <a:avLst/>
            <a:gdLst/>
            <a:ahLst/>
            <a:cxnLst/>
            <a:rect l="0" t="0" r="0" b="0"/>
            <a:pathLst>
              <a:path w="265609" h="436801">
                <a:moveTo>
                  <a:pt x="214173" y="51038"/>
                </a:moveTo>
                <a:lnTo>
                  <a:pt x="205071" y="41936"/>
                </a:lnTo>
                <a:lnTo>
                  <a:pt x="200485" y="38302"/>
                </a:lnTo>
                <a:lnTo>
                  <a:pt x="195523" y="34928"/>
                </a:lnTo>
                <a:lnTo>
                  <a:pt x="190309" y="31725"/>
                </a:lnTo>
                <a:lnTo>
                  <a:pt x="185881" y="28638"/>
                </a:lnTo>
                <a:lnTo>
                  <a:pt x="178421" y="22667"/>
                </a:lnTo>
                <a:lnTo>
                  <a:pt x="171931" y="16838"/>
                </a:lnTo>
                <a:lnTo>
                  <a:pt x="168867" y="13951"/>
                </a:lnTo>
                <a:lnTo>
                  <a:pt x="165871" y="12026"/>
                </a:lnTo>
                <a:lnTo>
                  <a:pt x="160003" y="9887"/>
                </a:lnTo>
                <a:lnTo>
                  <a:pt x="154220" y="6396"/>
                </a:lnTo>
                <a:lnTo>
                  <a:pt x="151344" y="4131"/>
                </a:lnTo>
                <a:lnTo>
                  <a:pt x="147522" y="2622"/>
                </a:lnTo>
                <a:lnTo>
                  <a:pt x="143069" y="1615"/>
                </a:lnTo>
                <a:lnTo>
                  <a:pt x="138195" y="945"/>
                </a:lnTo>
                <a:lnTo>
                  <a:pt x="130240" y="199"/>
                </a:lnTo>
                <a:lnTo>
                  <a:pt x="126785" y="0"/>
                </a:lnTo>
                <a:lnTo>
                  <a:pt x="122577" y="820"/>
                </a:lnTo>
                <a:lnTo>
                  <a:pt x="117867" y="2320"/>
                </a:lnTo>
                <a:lnTo>
                  <a:pt x="112821" y="4271"/>
                </a:lnTo>
                <a:lnTo>
                  <a:pt x="104675" y="6440"/>
                </a:lnTo>
                <a:lnTo>
                  <a:pt x="101169" y="7018"/>
                </a:lnTo>
                <a:lnTo>
                  <a:pt x="97880" y="9309"/>
                </a:lnTo>
                <a:lnTo>
                  <a:pt x="91685" y="16934"/>
                </a:lnTo>
                <a:lnTo>
                  <a:pt x="84889" y="23540"/>
                </a:lnTo>
                <a:lnTo>
                  <a:pt x="75596" y="31753"/>
                </a:lnTo>
                <a:lnTo>
                  <a:pt x="56381" y="48181"/>
                </a:lnTo>
                <a:lnTo>
                  <a:pt x="44666" y="58658"/>
                </a:lnTo>
                <a:lnTo>
                  <a:pt x="38303" y="66595"/>
                </a:lnTo>
                <a:lnTo>
                  <a:pt x="31204" y="76650"/>
                </a:lnTo>
                <a:lnTo>
                  <a:pt x="23614" y="88115"/>
                </a:lnTo>
                <a:lnTo>
                  <a:pt x="18553" y="97663"/>
                </a:lnTo>
                <a:lnTo>
                  <a:pt x="15180" y="105934"/>
                </a:lnTo>
                <a:lnTo>
                  <a:pt x="10479" y="119251"/>
                </a:lnTo>
                <a:lnTo>
                  <a:pt x="5215" y="128345"/>
                </a:lnTo>
                <a:lnTo>
                  <a:pt x="2240" y="138101"/>
                </a:lnTo>
                <a:lnTo>
                  <a:pt x="918" y="147835"/>
                </a:lnTo>
                <a:lnTo>
                  <a:pt x="174" y="158670"/>
                </a:lnTo>
                <a:lnTo>
                  <a:pt x="0" y="164914"/>
                </a:lnTo>
                <a:lnTo>
                  <a:pt x="2462" y="173404"/>
                </a:lnTo>
                <a:lnTo>
                  <a:pt x="4453" y="178336"/>
                </a:lnTo>
                <a:lnTo>
                  <a:pt x="6732" y="181623"/>
                </a:lnTo>
                <a:lnTo>
                  <a:pt x="9204" y="183815"/>
                </a:lnTo>
                <a:lnTo>
                  <a:pt x="11804" y="185276"/>
                </a:lnTo>
                <a:lnTo>
                  <a:pt x="19774" y="186899"/>
                </a:lnTo>
                <a:lnTo>
                  <a:pt x="24566" y="187332"/>
                </a:lnTo>
                <a:lnTo>
                  <a:pt x="32431" y="187813"/>
                </a:lnTo>
                <a:lnTo>
                  <a:pt x="40054" y="188027"/>
                </a:lnTo>
                <a:lnTo>
                  <a:pt x="49792" y="188122"/>
                </a:lnTo>
                <a:lnTo>
                  <a:pt x="55055" y="187195"/>
                </a:lnTo>
                <a:lnTo>
                  <a:pt x="60470" y="185624"/>
                </a:lnTo>
                <a:lnTo>
                  <a:pt x="65984" y="183624"/>
                </a:lnTo>
                <a:lnTo>
                  <a:pt x="71565" y="181338"/>
                </a:lnTo>
                <a:lnTo>
                  <a:pt x="77191" y="178863"/>
                </a:lnTo>
                <a:lnTo>
                  <a:pt x="88522" y="173571"/>
                </a:lnTo>
                <a:lnTo>
                  <a:pt x="134166" y="151037"/>
                </a:lnTo>
                <a:lnTo>
                  <a:pt x="139880" y="147231"/>
                </a:lnTo>
                <a:lnTo>
                  <a:pt x="145594" y="142789"/>
                </a:lnTo>
                <a:lnTo>
                  <a:pt x="151309" y="137923"/>
                </a:lnTo>
                <a:lnTo>
                  <a:pt x="157024" y="133726"/>
                </a:lnTo>
                <a:lnTo>
                  <a:pt x="162738" y="129976"/>
                </a:lnTo>
                <a:lnTo>
                  <a:pt x="168453" y="126523"/>
                </a:lnTo>
                <a:lnTo>
                  <a:pt x="173216" y="122316"/>
                </a:lnTo>
                <a:lnTo>
                  <a:pt x="181047" y="112562"/>
                </a:lnTo>
                <a:lnTo>
                  <a:pt x="185422" y="107294"/>
                </a:lnTo>
                <a:lnTo>
                  <a:pt x="190243" y="101877"/>
                </a:lnTo>
                <a:lnTo>
                  <a:pt x="195362" y="96361"/>
                </a:lnTo>
                <a:lnTo>
                  <a:pt x="201050" y="87691"/>
                </a:lnTo>
                <a:lnTo>
                  <a:pt x="204531" y="80663"/>
                </a:lnTo>
                <a:lnTo>
                  <a:pt x="209253" y="74364"/>
                </a:lnTo>
                <a:lnTo>
                  <a:pt x="208988" y="72304"/>
                </a:lnTo>
                <a:lnTo>
                  <a:pt x="206906" y="70930"/>
                </a:lnTo>
                <a:lnTo>
                  <a:pt x="203613" y="70014"/>
                </a:lnTo>
                <a:lnTo>
                  <a:pt x="201418" y="70356"/>
                </a:lnTo>
                <a:lnTo>
                  <a:pt x="199955" y="71537"/>
                </a:lnTo>
                <a:lnTo>
                  <a:pt x="198979" y="73276"/>
                </a:lnTo>
                <a:lnTo>
                  <a:pt x="199281" y="75388"/>
                </a:lnTo>
                <a:lnTo>
                  <a:pt x="202157" y="80275"/>
                </a:lnTo>
                <a:lnTo>
                  <a:pt x="209131" y="88381"/>
                </a:lnTo>
                <a:lnTo>
                  <a:pt x="210812" y="92126"/>
                </a:lnTo>
                <a:lnTo>
                  <a:pt x="212679" y="101367"/>
                </a:lnTo>
                <a:lnTo>
                  <a:pt x="213509" y="111824"/>
                </a:lnTo>
                <a:lnTo>
                  <a:pt x="213878" y="122821"/>
                </a:lnTo>
                <a:lnTo>
                  <a:pt x="214115" y="147944"/>
                </a:lnTo>
                <a:lnTo>
                  <a:pt x="214134" y="155647"/>
                </a:lnTo>
                <a:lnTo>
                  <a:pt x="216052" y="173164"/>
                </a:lnTo>
                <a:lnTo>
                  <a:pt x="225948" y="247455"/>
                </a:lnTo>
                <a:lnTo>
                  <a:pt x="227738" y="264850"/>
                </a:lnTo>
                <a:lnTo>
                  <a:pt x="228931" y="279304"/>
                </a:lnTo>
                <a:lnTo>
                  <a:pt x="229727" y="291798"/>
                </a:lnTo>
                <a:lnTo>
                  <a:pt x="230611" y="313300"/>
                </a:lnTo>
                <a:lnTo>
                  <a:pt x="231799" y="322081"/>
                </a:lnTo>
                <a:lnTo>
                  <a:pt x="233544" y="329841"/>
                </a:lnTo>
                <a:lnTo>
                  <a:pt x="235659" y="336919"/>
                </a:lnTo>
                <a:lnTo>
                  <a:pt x="238010" y="349863"/>
                </a:lnTo>
                <a:lnTo>
                  <a:pt x="239055" y="361967"/>
                </a:lnTo>
                <a:lnTo>
                  <a:pt x="239519" y="373696"/>
                </a:lnTo>
                <a:lnTo>
                  <a:pt x="239780" y="391009"/>
                </a:lnTo>
                <a:lnTo>
                  <a:pt x="242382" y="402479"/>
                </a:lnTo>
                <a:lnTo>
                  <a:pt x="246713" y="412974"/>
                </a:lnTo>
                <a:lnTo>
                  <a:pt x="253554" y="424237"/>
                </a:lnTo>
                <a:lnTo>
                  <a:pt x="255488" y="430581"/>
                </a:lnTo>
                <a:lnTo>
                  <a:pt x="256956" y="432654"/>
                </a:lnTo>
                <a:lnTo>
                  <a:pt x="258888" y="434036"/>
                </a:lnTo>
                <a:lnTo>
                  <a:pt x="265608" y="4368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1440"/>
          <p:cNvSpPr/>
          <p:nvPr/>
        </p:nvSpPr>
        <p:spPr>
          <a:xfrm>
            <a:off x="1376190" y="3729205"/>
            <a:ext cx="229189" cy="350386"/>
          </a:xfrm>
          <a:custGeom>
            <a:avLst/>
            <a:gdLst/>
            <a:ahLst/>
            <a:cxnLst/>
            <a:rect l="0" t="0" r="0" b="0"/>
            <a:pathLst>
              <a:path w="229189" h="350386">
                <a:moveTo>
                  <a:pt x="83992" y="34122"/>
                </a:moveTo>
                <a:lnTo>
                  <a:pt x="74890" y="25021"/>
                </a:lnTo>
                <a:lnTo>
                  <a:pt x="72209" y="21387"/>
                </a:lnTo>
                <a:lnTo>
                  <a:pt x="69230" y="14809"/>
                </a:lnTo>
                <a:lnTo>
                  <a:pt x="67483" y="13627"/>
                </a:lnTo>
                <a:lnTo>
                  <a:pt x="65366" y="13791"/>
                </a:lnTo>
                <a:lnTo>
                  <a:pt x="63002" y="14853"/>
                </a:lnTo>
                <a:lnTo>
                  <a:pt x="59521" y="17466"/>
                </a:lnTo>
                <a:lnTo>
                  <a:pt x="55296" y="21113"/>
                </a:lnTo>
                <a:lnTo>
                  <a:pt x="50574" y="25449"/>
                </a:lnTo>
                <a:lnTo>
                  <a:pt x="45521" y="29293"/>
                </a:lnTo>
                <a:lnTo>
                  <a:pt x="40247" y="32808"/>
                </a:lnTo>
                <a:lnTo>
                  <a:pt x="34826" y="36103"/>
                </a:lnTo>
                <a:lnTo>
                  <a:pt x="30260" y="40206"/>
                </a:lnTo>
                <a:lnTo>
                  <a:pt x="26263" y="44845"/>
                </a:lnTo>
                <a:lnTo>
                  <a:pt x="19282" y="54128"/>
                </a:lnTo>
                <a:lnTo>
                  <a:pt x="13005" y="61429"/>
                </a:lnTo>
                <a:lnTo>
                  <a:pt x="7040" y="70388"/>
                </a:lnTo>
                <a:lnTo>
                  <a:pt x="2166" y="79768"/>
                </a:lnTo>
                <a:lnTo>
                  <a:pt x="0" y="87112"/>
                </a:lnTo>
                <a:lnTo>
                  <a:pt x="375" y="91356"/>
                </a:lnTo>
                <a:lnTo>
                  <a:pt x="3331" y="101152"/>
                </a:lnTo>
                <a:lnTo>
                  <a:pt x="7820" y="109316"/>
                </a:lnTo>
                <a:lnTo>
                  <a:pt x="12990" y="116119"/>
                </a:lnTo>
                <a:lnTo>
                  <a:pt x="18463" y="122318"/>
                </a:lnTo>
                <a:lnTo>
                  <a:pt x="24070" y="128248"/>
                </a:lnTo>
                <a:lnTo>
                  <a:pt x="35431" y="139816"/>
                </a:lnTo>
                <a:lnTo>
                  <a:pt x="39236" y="142685"/>
                </a:lnTo>
                <a:lnTo>
                  <a:pt x="43677" y="145550"/>
                </a:lnTo>
                <a:lnTo>
                  <a:pt x="48543" y="148412"/>
                </a:lnTo>
                <a:lnTo>
                  <a:pt x="53692" y="150320"/>
                </a:lnTo>
                <a:lnTo>
                  <a:pt x="59029" y="151593"/>
                </a:lnTo>
                <a:lnTo>
                  <a:pt x="64493" y="152441"/>
                </a:lnTo>
                <a:lnTo>
                  <a:pt x="74803" y="154911"/>
                </a:lnTo>
                <a:lnTo>
                  <a:pt x="104038" y="162736"/>
                </a:lnTo>
                <a:lnTo>
                  <a:pt x="116406" y="166537"/>
                </a:lnTo>
                <a:lnTo>
                  <a:pt x="126556" y="170024"/>
                </a:lnTo>
                <a:lnTo>
                  <a:pt x="135228" y="173300"/>
                </a:lnTo>
                <a:lnTo>
                  <a:pt x="142914" y="177391"/>
                </a:lnTo>
                <a:lnTo>
                  <a:pt x="149943" y="182022"/>
                </a:lnTo>
                <a:lnTo>
                  <a:pt x="156535" y="187014"/>
                </a:lnTo>
                <a:lnTo>
                  <a:pt x="162834" y="191296"/>
                </a:lnTo>
                <a:lnTo>
                  <a:pt x="168938" y="195102"/>
                </a:lnTo>
                <a:lnTo>
                  <a:pt x="174913" y="198592"/>
                </a:lnTo>
                <a:lnTo>
                  <a:pt x="179848" y="201871"/>
                </a:lnTo>
                <a:lnTo>
                  <a:pt x="184091" y="205010"/>
                </a:lnTo>
                <a:lnTo>
                  <a:pt x="187872" y="208055"/>
                </a:lnTo>
                <a:lnTo>
                  <a:pt x="194614" y="213978"/>
                </a:lnTo>
                <a:lnTo>
                  <a:pt x="197745" y="216891"/>
                </a:lnTo>
                <a:lnTo>
                  <a:pt x="203764" y="225208"/>
                </a:lnTo>
                <a:lnTo>
                  <a:pt x="208661" y="234301"/>
                </a:lnTo>
                <a:lnTo>
                  <a:pt x="210838" y="241518"/>
                </a:lnTo>
                <a:lnTo>
                  <a:pt x="211806" y="250441"/>
                </a:lnTo>
                <a:lnTo>
                  <a:pt x="212235" y="259804"/>
                </a:lnTo>
                <a:lnTo>
                  <a:pt x="212427" y="267140"/>
                </a:lnTo>
                <a:lnTo>
                  <a:pt x="209971" y="276116"/>
                </a:lnTo>
                <a:lnTo>
                  <a:pt x="205705" y="285503"/>
                </a:lnTo>
                <a:lnTo>
                  <a:pt x="200634" y="292849"/>
                </a:lnTo>
                <a:lnTo>
                  <a:pt x="196043" y="298047"/>
                </a:lnTo>
                <a:lnTo>
                  <a:pt x="183323" y="311442"/>
                </a:lnTo>
                <a:lnTo>
                  <a:pt x="176882" y="317110"/>
                </a:lnTo>
                <a:lnTo>
                  <a:pt x="170684" y="321840"/>
                </a:lnTo>
                <a:lnTo>
                  <a:pt x="142497" y="340828"/>
                </a:lnTo>
                <a:lnTo>
                  <a:pt x="135378" y="344320"/>
                </a:lnTo>
                <a:lnTo>
                  <a:pt x="128727" y="346648"/>
                </a:lnTo>
                <a:lnTo>
                  <a:pt x="122388" y="348200"/>
                </a:lnTo>
                <a:lnTo>
                  <a:pt x="117209" y="349235"/>
                </a:lnTo>
                <a:lnTo>
                  <a:pt x="112804" y="349925"/>
                </a:lnTo>
                <a:lnTo>
                  <a:pt x="108915" y="350385"/>
                </a:lnTo>
                <a:lnTo>
                  <a:pt x="104417" y="349739"/>
                </a:lnTo>
                <a:lnTo>
                  <a:pt x="99514" y="348356"/>
                </a:lnTo>
                <a:lnTo>
                  <a:pt x="94340" y="346481"/>
                </a:lnTo>
                <a:lnTo>
                  <a:pt x="89938" y="344279"/>
                </a:lnTo>
                <a:lnTo>
                  <a:pt x="86051" y="341858"/>
                </a:lnTo>
                <a:lnTo>
                  <a:pt x="82507" y="339292"/>
                </a:lnTo>
                <a:lnTo>
                  <a:pt x="76029" y="336441"/>
                </a:lnTo>
                <a:lnTo>
                  <a:pt x="72969" y="335680"/>
                </a:lnTo>
                <a:lnTo>
                  <a:pt x="67028" y="332295"/>
                </a:lnTo>
                <a:lnTo>
                  <a:pt x="64110" y="330060"/>
                </a:lnTo>
                <a:lnTo>
                  <a:pt x="62165" y="326664"/>
                </a:lnTo>
                <a:lnTo>
                  <a:pt x="60003" y="317810"/>
                </a:lnTo>
                <a:lnTo>
                  <a:pt x="59043" y="310066"/>
                </a:lnTo>
                <a:lnTo>
                  <a:pt x="58616" y="302496"/>
                </a:lnTo>
                <a:lnTo>
                  <a:pt x="58426" y="292782"/>
                </a:lnTo>
                <a:lnTo>
                  <a:pt x="60882" y="282114"/>
                </a:lnTo>
                <a:lnTo>
                  <a:pt x="65148" y="270071"/>
                </a:lnTo>
                <a:lnTo>
                  <a:pt x="70219" y="255193"/>
                </a:lnTo>
                <a:lnTo>
                  <a:pt x="72905" y="248178"/>
                </a:lnTo>
                <a:lnTo>
                  <a:pt x="75648" y="241596"/>
                </a:lnTo>
                <a:lnTo>
                  <a:pt x="78430" y="235303"/>
                </a:lnTo>
                <a:lnTo>
                  <a:pt x="82189" y="228250"/>
                </a:lnTo>
                <a:lnTo>
                  <a:pt x="86600" y="220691"/>
                </a:lnTo>
                <a:lnTo>
                  <a:pt x="91445" y="212793"/>
                </a:lnTo>
                <a:lnTo>
                  <a:pt x="98486" y="203719"/>
                </a:lnTo>
                <a:lnTo>
                  <a:pt x="106990" y="193859"/>
                </a:lnTo>
                <a:lnTo>
                  <a:pt x="116469" y="183476"/>
                </a:lnTo>
                <a:lnTo>
                  <a:pt x="124693" y="173697"/>
                </a:lnTo>
                <a:lnTo>
                  <a:pt x="132081" y="164319"/>
                </a:lnTo>
                <a:lnTo>
                  <a:pt x="138911" y="155210"/>
                </a:lnTo>
                <a:lnTo>
                  <a:pt x="145370" y="147233"/>
                </a:lnTo>
                <a:lnTo>
                  <a:pt x="151581" y="140009"/>
                </a:lnTo>
                <a:lnTo>
                  <a:pt x="157626" y="133289"/>
                </a:lnTo>
                <a:lnTo>
                  <a:pt x="169423" y="120741"/>
                </a:lnTo>
                <a:lnTo>
                  <a:pt x="175236" y="114728"/>
                </a:lnTo>
                <a:lnTo>
                  <a:pt x="180064" y="108814"/>
                </a:lnTo>
                <a:lnTo>
                  <a:pt x="184235" y="102967"/>
                </a:lnTo>
                <a:lnTo>
                  <a:pt x="187968" y="97164"/>
                </a:lnTo>
                <a:lnTo>
                  <a:pt x="192362" y="91390"/>
                </a:lnTo>
                <a:lnTo>
                  <a:pt x="197196" y="85636"/>
                </a:lnTo>
                <a:lnTo>
                  <a:pt x="202324" y="79895"/>
                </a:lnTo>
                <a:lnTo>
                  <a:pt x="206695" y="74162"/>
                </a:lnTo>
                <a:lnTo>
                  <a:pt x="210561" y="68435"/>
                </a:lnTo>
                <a:lnTo>
                  <a:pt x="217398" y="57945"/>
                </a:lnTo>
                <a:lnTo>
                  <a:pt x="223611" y="50108"/>
                </a:lnTo>
                <a:lnTo>
                  <a:pt x="225649" y="44779"/>
                </a:lnTo>
                <a:lnTo>
                  <a:pt x="227007" y="38369"/>
                </a:lnTo>
                <a:lnTo>
                  <a:pt x="227913" y="31239"/>
                </a:lnTo>
                <a:lnTo>
                  <a:pt x="228919" y="20776"/>
                </a:lnTo>
                <a:lnTo>
                  <a:pt x="229188" y="16652"/>
                </a:lnTo>
                <a:lnTo>
                  <a:pt x="228414" y="12950"/>
                </a:lnTo>
                <a:lnTo>
                  <a:pt x="225015" y="6297"/>
                </a:lnTo>
                <a:lnTo>
                  <a:pt x="222775" y="4142"/>
                </a:lnTo>
                <a:lnTo>
                  <a:pt x="220329" y="2705"/>
                </a:lnTo>
                <a:lnTo>
                  <a:pt x="217746" y="1748"/>
                </a:lnTo>
                <a:lnTo>
                  <a:pt x="214118" y="1109"/>
                </a:lnTo>
                <a:lnTo>
                  <a:pt x="209796" y="683"/>
                </a:lnTo>
                <a:lnTo>
                  <a:pt x="205009" y="400"/>
                </a:lnTo>
                <a:lnTo>
                  <a:pt x="189530" y="84"/>
                </a:lnTo>
                <a:lnTo>
                  <a:pt x="180068" y="0"/>
                </a:lnTo>
                <a:lnTo>
                  <a:pt x="172808" y="897"/>
                </a:lnTo>
                <a:lnTo>
                  <a:pt x="167015" y="2447"/>
                </a:lnTo>
                <a:lnTo>
                  <a:pt x="162201" y="4433"/>
                </a:lnTo>
                <a:lnTo>
                  <a:pt x="156134" y="6709"/>
                </a:lnTo>
                <a:lnTo>
                  <a:pt x="141772" y="11779"/>
                </a:lnTo>
                <a:lnTo>
                  <a:pt x="135847" y="15417"/>
                </a:lnTo>
                <a:lnTo>
                  <a:pt x="130945" y="19747"/>
                </a:lnTo>
                <a:lnTo>
                  <a:pt x="126724" y="24538"/>
                </a:lnTo>
                <a:lnTo>
                  <a:pt x="122957" y="27733"/>
                </a:lnTo>
                <a:lnTo>
                  <a:pt x="119494" y="29863"/>
                </a:lnTo>
                <a:lnTo>
                  <a:pt x="109709" y="3412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441"/>
          <p:cNvSpPr/>
          <p:nvPr/>
        </p:nvSpPr>
        <p:spPr>
          <a:xfrm>
            <a:off x="2051684" y="4414837"/>
            <a:ext cx="334329" cy="34291"/>
          </a:xfrm>
          <a:custGeom>
            <a:avLst/>
            <a:gdLst/>
            <a:ahLst/>
            <a:cxnLst/>
            <a:rect l="0" t="0" r="0" b="0"/>
            <a:pathLst>
              <a:path w="334329" h="34291">
                <a:moveTo>
                  <a:pt x="0" y="34290"/>
                </a:moveTo>
                <a:lnTo>
                  <a:pt x="13653" y="34290"/>
                </a:lnTo>
                <a:lnTo>
                  <a:pt x="18627" y="33338"/>
                </a:lnTo>
                <a:lnTo>
                  <a:pt x="22896" y="31750"/>
                </a:lnTo>
                <a:lnTo>
                  <a:pt x="26694" y="29740"/>
                </a:lnTo>
                <a:lnTo>
                  <a:pt x="30179" y="28399"/>
                </a:lnTo>
                <a:lnTo>
                  <a:pt x="33454" y="27505"/>
                </a:lnTo>
                <a:lnTo>
                  <a:pt x="40586" y="26512"/>
                </a:lnTo>
                <a:lnTo>
                  <a:pt x="50106" y="26071"/>
                </a:lnTo>
                <a:lnTo>
                  <a:pt x="66176" y="25822"/>
                </a:lnTo>
                <a:lnTo>
                  <a:pt x="123916" y="25727"/>
                </a:lnTo>
                <a:lnTo>
                  <a:pt x="139761" y="23819"/>
                </a:lnTo>
                <a:lnTo>
                  <a:pt x="158897" y="20642"/>
                </a:lnTo>
                <a:lnTo>
                  <a:pt x="180226" y="16619"/>
                </a:lnTo>
                <a:lnTo>
                  <a:pt x="202066" y="13937"/>
                </a:lnTo>
                <a:lnTo>
                  <a:pt x="224246" y="12149"/>
                </a:lnTo>
                <a:lnTo>
                  <a:pt x="276629" y="9632"/>
                </a:lnTo>
                <a:lnTo>
                  <a:pt x="287289" y="9279"/>
                </a:lnTo>
                <a:lnTo>
                  <a:pt x="297254" y="8091"/>
                </a:lnTo>
                <a:lnTo>
                  <a:pt x="306754" y="6347"/>
                </a:lnTo>
                <a:lnTo>
                  <a:pt x="33432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442"/>
          <p:cNvSpPr/>
          <p:nvPr/>
        </p:nvSpPr>
        <p:spPr>
          <a:xfrm>
            <a:off x="2077402" y="4474845"/>
            <a:ext cx="385763" cy="77153"/>
          </a:xfrm>
          <a:custGeom>
            <a:avLst/>
            <a:gdLst/>
            <a:ahLst/>
            <a:cxnLst/>
            <a:rect l="0" t="0" r="0" b="0"/>
            <a:pathLst>
              <a:path w="385763" h="77153">
                <a:moveTo>
                  <a:pt x="0" y="77152"/>
                </a:moveTo>
                <a:lnTo>
                  <a:pt x="19313" y="77152"/>
                </a:lnTo>
                <a:lnTo>
                  <a:pt x="23352" y="76200"/>
                </a:lnTo>
                <a:lnTo>
                  <a:pt x="27951" y="74612"/>
                </a:lnTo>
                <a:lnTo>
                  <a:pt x="32921" y="72602"/>
                </a:lnTo>
                <a:lnTo>
                  <a:pt x="40984" y="70367"/>
                </a:lnTo>
                <a:lnTo>
                  <a:pt x="48695" y="69374"/>
                </a:lnTo>
                <a:lnTo>
                  <a:pt x="58472" y="68933"/>
                </a:lnTo>
                <a:lnTo>
                  <a:pt x="63747" y="67863"/>
                </a:lnTo>
                <a:lnTo>
                  <a:pt x="69168" y="66197"/>
                </a:lnTo>
                <a:lnTo>
                  <a:pt x="74687" y="64133"/>
                </a:lnTo>
                <a:lnTo>
                  <a:pt x="88844" y="60853"/>
                </a:lnTo>
                <a:lnTo>
                  <a:pt x="151207" y="48087"/>
                </a:lnTo>
                <a:lnTo>
                  <a:pt x="166527" y="44441"/>
                </a:lnTo>
                <a:lnTo>
                  <a:pt x="179598" y="41057"/>
                </a:lnTo>
                <a:lnTo>
                  <a:pt x="201742" y="34758"/>
                </a:lnTo>
                <a:lnTo>
                  <a:pt x="211647" y="31744"/>
                </a:lnTo>
                <a:lnTo>
                  <a:pt x="223013" y="28783"/>
                </a:lnTo>
                <a:lnTo>
                  <a:pt x="248342" y="22952"/>
                </a:lnTo>
                <a:lnTo>
                  <a:pt x="289377" y="14315"/>
                </a:lnTo>
                <a:lnTo>
                  <a:pt x="301503" y="12400"/>
                </a:lnTo>
                <a:lnTo>
                  <a:pt x="312444" y="11124"/>
                </a:lnTo>
                <a:lnTo>
                  <a:pt x="322596" y="10274"/>
                </a:lnTo>
                <a:lnTo>
                  <a:pt x="332222" y="9706"/>
                </a:lnTo>
                <a:lnTo>
                  <a:pt x="350537" y="9077"/>
                </a:lnTo>
                <a:lnTo>
                  <a:pt x="358468" y="7956"/>
                </a:lnTo>
                <a:lnTo>
                  <a:pt x="365662" y="6256"/>
                </a:lnTo>
                <a:lnTo>
                  <a:pt x="385762"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443"/>
          <p:cNvSpPr/>
          <p:nvPr/>
        </p:nvSpPr>
        <p:spPr>
          <a:xfrm>
            <a:off x="2943225" y="4209097"/>
            <a:ext cx="291465" cy="514338"/>
          </a:xfrm>
          <a:custGeom>
            <a:avLst/>
            <a:gdLst/>
            <a:ahLst/>
            <a:cxnLst/>
            <a:rect l="0" t="0" r="0" b="0"/>
            <a:pathLst>
              <a:path w="291465" h="514338">
                <a:moveTo>
                  <a:pt x="0" y="0"/>
                </a:moveTo>
                <a:lnTo>
                  <a:pt x="0" y="399857"/>
                </a:lnTo>
                <a:lnTo>
                  <a:pt x="952" y="407541"/>
                </a:lnTo>
                <a:lnTo>
                  <a:pt x="2539" y="416474"/>
                </a:lnTo>
                <a:lnTo>
                  <a:pt x="4550" y="426240"/>
                </a:lnTo>
                <a:lnTo>
                  <a:pt x="6785" y="439630"/>
                </a:lnTo>
                <a:lnTo>
                  <a:pt x="8730" y="449709"/>
                </a:lnTo>
                <a:lnTo>
                  <a:pt x="14228" y="465140"/>
                </a:lnTo>
                <a:lnTo>
                  <a:pt x="15848" y="472794"/>
                </a:lnTo>
                <a:lnTo>
                  <a:pt x="19108" y="479371"/>
                </a:lnTo>
                <a:lnTo>
                  <a:pt x="26299" y="488429"/>
                </a:lnTo>
                <a:lnTo>
                  <a:pt x="34462" y="497145"/>
                </a:lnTo>
                <a:lnTo>
                  <a:pt x="37262" y="500022"/>
                </a:lnTo>
                <a:lnTo>
                  <a:pt x="45453" y="505760"/>
                </a:lnTo>
                <a:lnTo>
                  <a:pt x="54491" y="510532"/>
                </a:lnTo>
                <a:lnTo>
                  <a:pt x="61683" y="512653"/>
                </a:lnTo>
                <a:lnTo>
                  <a:pt x="70594" y="513596"/>
                </a:lnTo>
                <a:lnTo>
                  <a:pt x="79953" y="514015"/>
                </a:lnTo>
                <a:lnTo>
                  <a:pt x="87287" y="514201"/>
                </a:lnTo>
                <a:lnTo>
                  <a:pt x="117545" y="514337"/>
                </a:lnTo>
                <a:lnTo>
                  <a:pt x="122178" y="513389"/>
                </a:lnTo>
                <a:lnTo>
                  <a:pt x="129866" y="509795"/>
                </a:lnTo>
                <a:lnTo>
                  <a:pt x="135155" y="507504"/>
                </a:lnTo>
                <a:lnTo>
                  <a:pt x="141538" y="505023"/>
                </a:lnTo>
                <a:lnTo>
                  <a:pt x="148651" y="502418"/>
                </a:lnTo>
                <a:lnTo>
                  <a:pt x="154346" y="499727"/>
                </a:lnTo>
                <a:lnTo>
                  <a:pt x="163213" y="494199"/>
                </a:lnTo>
                <a:lnTo>
                  <a:pt x="168816" y="491390"/>
                </a:lnTo>
                <a:lnTo>
                  <a:pt x="175409" y="488566"/>
                </a:lnTo>
                <a:lnTo>
                  <a:pt x="182662" y="485731"/>
                </a:lnTo>
                <a:lnTo>
                  <a:pt x="189402" y="482888"/>
                </a:lnTo>
                <a:lnTo>
                  <a:pt x="201971" y="477190"/>
                </a:lnTo>
                <a:lnTo>
                  <a:pt x="207990" y="473384"/>
                </a:lnTo>
                <a:lnTo>
                  <a:pt x="213907" y="468942"/>
                </a:lnTo>
                <a:lnTo>
                  <a:pt x="219757" y="464076"/>
                </a:lnTo>
                <a:lnTo>
                  <a:pt x="228797" y="456128"/>
                </a:lnTo>
                <a:lnTo>
                  <a:pt x="236942" y="449421"/>
                </a:lnTo>
                <a:lnTo>
                  <a:pt x="241781" y="446299"/>
                </a:lnTo>
                <a:lnTo>
                  <a:pt x="246913" y="443265"/>
                </a:lnTo>
                <a:lnTo>
                  <a:pt x="252238" y="440290"/>
                </a:lnTo>
                <a:lnTo>
                  <a:pt x="263236" y="434444"/>
                </a:lnTo>
                <a:lnTo>
                  <a:pt x="271933" y="428672"/>
                </a:lnTo>
                <a:lnTo>
                  <a:pt x="278974" y="422931"/>
                </a:lnTo>
                <a:lnTo>
                  <a:pt x="282185" y="420066"/>
                </a:lnTo>
                <a:lnTo>
                  <a:pt x="291464" y="41148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444"/>
          <p:cNvSpPr/>
          <p:nvPr/>
        </p:nvSpPr>
        <p:spPr>
          <a:xfrm>
            <a:off x="2797492" y="4389120"/>
            <a:ext cx="420053" cy="94184"/>
          </a:xfrm>
          <a:custGeom>
            <a:avLst/>
            <a:gdLst/>
            <a:ahLst/>
            <a:cxnLst/>
            <a:rect l="0" t="0" r="0" b="0"/>
            <a:pathLst>
              <a:path w="420053" h="94184">
                <a:moveTo>
                  <a:pt x="0" y="77152"/>
                </a:moveTo>
                <a:lnTo>
                  <a:pt x="0" y="81703"/>
                </a:lnTo>
                <a:lnTo>
                  <a:pt x="952" y="83044"/>
                </a:lnTo>
                <a:lnTo>
                  <a:pt x="2540" y="83937"/>
                </a:lnTo>
                <a:lnTo>
                  <a:pt x="4551" y="84533"/>
                </a:lnTo>
                <a:lnTo>
                  <a:pt x="6844" y="85883"/>
                </a:lnTo>
                <a:lnTo>
                  <a:pt x="9325" y="87735"/>
                </a:lnTo>
                <a:lnTo>
                  <a:pt x="11932" y="89922"/>
                </a:lnTo>
                <a:lnTo>
                  <a:pt x="14622" y="91381"/>
                </a:lnTo>
                <a:lnTo>
                  <a:pt x="20151" y="93001"/>
                </a:lnTo>
                <a:lnTo>
                  <a:pt x="33170" y="93913"/>
                </a:lnTo>
                <a:lnTo>
                  <a:pt x="43635" y="94126"/>
                </a:lnTo>
                <a:lnTo>
                  <a:pt x="49092" y="94183"/>
                </a:lnTo>
                <a:lnTo>
                  <a:pt x="55588" y="93269"/>
                </a:lnTo>
                <a:lnTo>
                  <a:pt x="62776" y="91707"/>
                </a:lnTo>
                <a:lnTo>
                  <a:pt x="70426" y="89713"/>
                </a:lnTo>
                <a:lnTo>
                  <a:pt x="77430" y="87431"/>
                </a:lnTo>
                <a:lnTo>
                  <a:pt x="84005" y="84957"/>
                </a:lnTo>
                <a:lnTo>
                  <a:pt x="90293" y="82355"/>
                </a:lnTo>
                <a:lnTo>
                  <a:pt x="97343" y="79669"/>
                </a:lnTo>
                <a:lnTo>
                  <a:pt x="112796" y="74143"/>
                </a:lnTo>
                <a:lnTo>
                  <a:pt x="137561" y="65677"/>
                </a:lnTo>
                <a:lnTo>
                  <a:pt x="164643" y="57447"/>
                </a:lnTo>
                <a:lnTo>
                  <a:pt x="181200" y="52586"/>
                </a:lnTo>
                <a:lnTo>
                  <a:pt x="205572" y="46487"/>
                </a:lnTo>
                <a:lnTo>
                  <a:pt x="296919" y="25204"/>
                </a:lnTo>
                <a:lnTo>
                  <a:pt x="363460" y="8314"/>
                </a:lnTo>
                <a:lnTo>
                  <a:pt x="375657" y="5543"/>
                </a:lnTo>
                <a:lnTo>
                  <a:pt x="420052"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445"/>
          <p:cNvSpPr/>
          <p:nvPr/>
        </p:nvSpPr>
        <p:spPr>
          <a:xfrm>
            <a:off x="534844" y="4251960"/>
            <a:ext cx="42371" cy="565786"/>
          </a:xfrm>
          <a:custGeom>
            <a:avLst/>
            <a:gdLst/>
            <a:ahLst/>
            <a:cxnLst/>
            <a:rect l="0" t="0" r="0" b="0"/>
            <a:pathLst>
              <a:path w="42371" h="565786">
                <a:moveTo>
                  <a:pt x="42370" y="0"/>
                </a:moveTo>
                <a:lnTo>
                  <a:pt x="42370" y="11931"/>
                </a:lnTo>
                <a:lnTo>
                  <a:pt x="41418" y="14622"/>
                </a:lnTo>
                <a:lnTo>
                  <a:pt x="39830" y="17368"/>
                </a:lnTo>
                <a:lnTo>
                  <a:pt x="37820" y="20150"/>
                </a:lnTo>
                <a:lnTo>
                  <a:pt x="35526" y="26769"/>
                </a:lnTo>
                <a:lnTo>
                  <a:pt x="33045" y="35943"/>
                </a:lnTo>
                <a:lnTo>
                  <a:pt x="30439" y="46822"/>
                </a:lnTo>
                <a:lnTo>
                  <a:pt x="28701" y="57884"/>
                </a:lnTo>
                <a:lnTo>
                  <a:pt x="27542" y="69070"/>
                </a:lnTo>
                <a:lnTo>
                  <a:pt x="26770" y="80336"/>
                </a:lnTo>
                <a:lnTo>
                  <a:pt x="23372" y="113175"/>
                </a:lnTo>
                <a:lnTo>
                  <a:pt x="21132" y="132600"/>
                </a:lnTo>
                <a:lnTo>
                  <a:pt x="18687" y="149360"/>
                </a:lnTo>
                <a:lnTo>
                  <a:pt x="16104" y="164343"/>
                </a:lnTo>
                <a:lnTo>
                  <a:pt x="5114" y="220317"/>
                </a:lnTo>
                <a:lnTo>
                  <a:pt x="3246" y="241175"/>
                </a:lnTo>
                <a:lnTo>
                  <a:pt x="2000" y="266511"/>
                </a:lnTo>
                <a:lnTo>
                  <a:pt x="246" y="336458"/>
                </a:lnTo>
                <a:lnTo>
                  <a:pt x="0" y="352893"/>
                </a:lnTo>
                <a:lnTo>
                  <a:pt x="789" y="375279"/>
                </a:lnTo>
                <a:lnTo>
                  <a:pt x="6358" y="473015"/>
                </a:lnTo>
                <a:lnTo>
                  <a:pt x="6932" y="489651"/>
                </a:lnTo>
                <a:lnTo>
                  <a:pt x="8267" y="502646"/>
                </a:lnTo>
                <a:lnTo>
                  <a:pt x="10110" y="513215"/>
                </a:lnTo>
                <a:lnTo>
                  <a:pt x="12291" y="522166"/>
                </a:lnTo>
                <a:lnTo>
                  <a:pt x="14697" y="530990"/>
                </a:lnTo>
                <a:lnTo>
                  <a:pt x="25225" y="5657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446"/>
          <p:cNvSpPr/>
          <p:nvPr/>
        </p:nvSpPr>
        <p:spPr>
          <a:xfrm>
            <a:off x="684566" y="4234815"/>
            <a:ext cx="359338" cy="444373"/>
          </a:xfrm>
          <a:custGeom>
            <a:avLst/>
            <a:gdLst/>
            <a:ahLst/>
            <a:cxnLst/>
            <a:rect l="0" t="0" r="0" b="0"/>
            <a:pathLst>
              <a:path w="359338" h="444373">
                <a:moveTo>
                  <a:pt x="98388" y="42862"/>
                </a:moveTo>
                <a:lnTo>
                  <a:pt x="93838" y="42862"/>
                </a:lnTo>
                <a:lnTo>
                  <a:pt x="92497" y="43814"/>
                </a:lnTo>
                <a:lnTo>
                  <a:pt x="91603" y="45402"/>
                </a:lnTo>
                <a:lnTo>
                  <a:pt x="91008" y="47413"/>
                </a:lnTo>
                <a:lnTo>
                  <a:pt x="81067" y="59344"/>
                </a:lnTo>
                <a:lnTo>
                  <a:pt x="73863" y="69555"/>
                </a:lnTo>
                <a:lnTo>
                  <a:pt x="52375" y="105285"/>
                </a:lnTo>
                <a:lnTo>
                  <a:pt x="46758" y="115910"/>
                </a:lnTo>
                <a:lnTo>
                  <a:pt x="42060" y="125851"/>
                </a:lnTo>
                <a:lnTo>
                  <a:pt x="37976" y="135335"/>
                </a:lnTo>
                <a:lnTo>
                  <a:pt x="25819" y="161114"/>
                </a:lnTo>
                <a:lnTo>
                  <a:pt x="18576" y="175989"/>
                </a:lnTo>
                <a:lnTo>
                  <a:pt x="13748" y="188764"/>
                </a:lnTo>
                <a:lnTo>
                  <a:pt x="10529" y="200137"/>
                </a:lnTo>
                <a:lnTo>
                  <a:pt x="8383" y="210577"/>
                </a:lnTo>
                <a:lnTo>
                  <a:pt x="3458" y="232337"/>
                </a:lnTo>
                <a:lnTo>
                  <a:pt x="812" y="243474"/>
                </a:lnTo>
                <a:lnTo>
                  <a:pt x="0" y="256613"/>
                </a:lnTo>
                <a:lnTo>
                  <a:pt x="411" y="271088"/>
                </a:lnTo>
                <a:lnTo>
                  <a:pt x="1638" y="286453"/>
                </a:lnTo>
                <a:lnTo>
                  <a:pt x="4360" y="302411"/>
                </a:lnTo>
                <a:lnTo>
                  <a:pt x="8081" y="318764"/>
                </a:lnTo>
                <a:lnTo>
                  <a:pt x="12466" y="335382"/>
                </a:lnTo>
                <a:lnTo>
                  <a:pt x="17294" y="348365"/>
                </a:lnTo>
                <a:lnTo>
                  <a:pt x="22418" y="358926"/>
                </a:lnTo>
                <a:lnTo>
                  <a:pt x="27739" y="367871"/>
                </a:lnTo>
                <a:lnTo>
                  <a:pt x="35096" y="376693"/>
                </a:lnTo>
                <a:lnTo>
                  <a:pt x="43811" y="385431"/>
                </a:lnTo>
                <a:lnTo>
                  <a:pt x="61749" y="401807"/>
                </a:lnTo>
                <a:lnTo>
                  <a:pt x="76072" y="415436"/>
                </a:lnTo>
                <a:lnTo>
                  <a:pt x="82558" y="420784"/>
                </a:lnTo>
                <a:lnTo>
                  <a:pt x="88788" y="425303"/>
                </a:lnTo>
                <a:lnTo>
                  <a:pt x="94845" y="429268"/>
                </a:lnTo>
                <a:lnTo>
                  <a:pt x="101741" y="431911"/>
                </a:lnTo>
                <a:lnTo>
                  <a:pt x="109196" y="433673"/>
                </a:lnTo>
                <a:lnTo>
                  <a:pt x="117024" y="434848"/>
                </a:lnTo>
                <a:lnTo>
                  <a:pt x="125099" y="436583"/>
                </a:lnTo>
                <a:lnTo>
                  <a:pt x="133341" y="438693"/>
                </a:lnTo>
                <a:lnTo>
                  <a:pt x="141692" y="441052"/>
                </a:lnTo>
                <a:lnTo>
                  <a:pt x="149165" y="442625"/>
                </a:lnTo>
                <a:lnTo>
                  <a:pt x="156052" y="443673"/>
                </a:lnTo>
                <a:lnTo>
                  <a:pt x="162548" y="444372"/>
                </a:lnTo>
                <a:lnTo>
                  <a:pt x="169737" y="443885"/>
                </a:lnTo>
                <a:lnTo>
                  <a:pt x="177386" y="442608"/>
                </a:lnTo>
                <a:lnTo>
                  <a:pt x="185344" y="440805"/>
                </a:lnTo>
                <a:lnTo>
                  <a:pt x="193506" y="438650"/>
                </a:lnTo>
                <a:lnTo>
                  <a:pt x="201805" y="436261"/>
                </a:lnTo>
                <a:lnTo>
                  <a:pt x="210195" y="433715"/>
                </a:lnTo>
                <a:lnTo>
                  <a:pt x="217694" y="431066"/>
                </a:lnTo>
                <a:lnTo>
                  <a:pt x="224598" y="428347"/>
                </a:lnTo>
                <a:lnTo>
                  <a:pt x="231106" y="425582"/>
                </a:lnTo>
                <a:lnTo>
                  <a:pt x="238301" y="421834"/>
                </a:lnTo>
                <a:lnTo>
                  <a:pt x="245956" y="417430"/>
                </a:lnTo>
                <a:lnTo>
                  <a:pt x="253917" y="412589"/>
                </a:lnTo>
                <a:lnTo>
                  <a:pt x="261129" y="407457"/>
                </a:lnTo>
                <a:lnTo>
                  <a:pt x="267842" y="402130"/>
                </a:lnTo>
                <a:lnTo>
                  <a:pt x="274223" y="396674"/>
                </a:lnTo>
                <a:lnTo>
                  <a:pt x="281334" y="391132"/>
                </a:lnTo>
                <a:lnTo>
                  <a:pt x="288932" y="385532"/>
                </a:lnTo>
                <a:lnTo>
                  <a:pt x="296855" y="379894"/>
                </a:lnTo>
                <a:lnTo>
                  <a:pt x="304042" y="373277"/>
                </a:lnTo>
                <a:lnTo>
                  <a:pt x="310738" y="366009"/>
                </a:lnTo>
                <a:lnTo>
                  <a:pt x="317108" y="358306"/>
                </a:lnTo>
                <a:lnTo>
                  <a:pt x="326724" y="344667"/>
                </a:lnTo>
                <a:lnTo>
                  <a:pt x="330622" y="338363"/>
                </a:lnTo>
                <a:lnTo>
                  <a:pt x="334174" y="330350"/>
                </a:lnTo>
                <a:lnTo>
                  <a:pt x="337493" y="321198"/>
                </a:lnTo>
                <a:lnTo>
                  <a:pt x="349666" y="283686"/>
                </a:lnTo>
                <a:lnTo>
                  <a:pt x="352584" y="273896"/>
                </a:lnTo>
                <a:lnTo>
                  <a:pt x="358367" y="252859"/>
                </a:lnTo>
                <a:lnTo>
                  <a:pt x="359337" y="240010"/>
                </a:lnTo>
                <a:lnTo>
                  <a:pt x="359032" y="225729"/>
                </a:lnTo>
                <a:lnTo>
                  <a:pt x="357876" y="210494"/>
                </a:lnTo>
                <a:lnTo>
                  <a:pt x="356152" y="197479"/>
                </a:lnTo>
                <a:lnTo>
                  <a:pt x="354051" y="185945"/>
                </a:lnTo>
                <a:lnTo>
                  <a:pt x="351698" y="175398"/>
                </a:lnTo>
                <a:lnTo>
                  <a:pt x="349176" y="165509"/>
                </a:lnTo>
                <a:lnTo>
                  <a:pt x="346543" y="156060"/>
                </a:lnTo>
                <a:lnTo>
                  <a:pt x="343835" y="146902"/>
                </a:lnTo>
                <a:lnTo>
                  <a:pt x="340124" y="137939"/>
                </a:lnTo>
                <a:lnTo>
                  <a:pt x="335746" y="129107"/>
                </a:lnTo>
                <a:lnTo>
                  <a:pt x="330922" y="120361"/>
                </a:lnTo>
                <a:lnTo>
                  <a:pt x="323896" y="109768"/>
                </a:lnTo>
                <a:lnTo>
                  <a:pt x="315402" y="97944"/>
                </a:lnTo>
                <a:lnTo>
                  <a:pt x="305929" y="85298"/>
                </a:lnTo>
                <a:lnTo>
                  <a:pt x="296756" y="74963"/>
                </a:lnTo>
                <a:lnTo>
                  <a:pt x="287784" y="66168"/>
                </a:lnTo>
                <a:lnTo>
                  <a:pt x="278944" y="58399"/>
                </a:lnTo>
                <a:lnTo>
                  <a:pt x="264043" y="44688"/>
                </a:lnTo>
                <a:lnTo>
                  <a:pt x="257402" y="38364"/>
                </a:lnTo>
                <a:lnTo>
                  <a:pt x="250118" y="33196"/>
                </a:lnTo>
                <a:lnTo>
                  <a:pt x="242404" y="28798"/>
                </a:lnTo>
                <a:lnTo>
                  <a:pt x="214043" y="14896"/>
                </a:lnTo>
                <a:lnTo>
                  <a:pt x="206924" y="11835"/>
                </a:lnTo>
                <a:lnTo>
                  <a:pt x="199320" y="8843"/>
                </a:lnTo>
                <a:lnTo>
                  <a:pt x="191394" y="5895"/>
                </a:lnTo>
                <a:lnTo>
                  <a:pt x="184205" y="3930"/>
                </a:lnTo>
                <a:lnTo>
                  <a:pt x="177507" y="2620"/>
                </a:lnTo>
                <a:lnTo>
                  <a:pt x="158396"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447"/>
          <p:cNvSpPr/>
          <p:nvPr/>
        </p:nvSpPr>
        <p:spPr>
          <a:xfrm>
            <a:off x="1142999" y="4672012"/>
            <a:ext cx="60009" cy="17146"/>
          </a:xfrm>
          <a:custGeom>
            <a:avLst/>
            <a:gdLst/>
            <a:ahLst/>
            <a:cxnLst/>
            <a:rect l="0" t="0" r="0" b="0"/>
            <a:pathLst>
              <a:path w="60009" h="17146">
                <a:moveTo>
                  <a:pt x="0" y="17145"/>
                </a:moveTo>
                <a:lnTo>
                  <a:pt x="13653" y="12595"/>
                </a:lnTo>
                <a:lnTo>
                  <a:pt x="18627" y="11254"/>
                </a:lnTo>
                <a:lnTo>
                  <a:pt x="22896" y="10360"/>
                </a:lnTo>
                <a:lnTo>
                  <a:pt x="26694" y="9764"/>
                </a:lnTo>
                <a:lnTo>
                  <a:pt x="32084" y="9367"/>
                </a:lnTo>
                <a:lnTo>
                  <a:pt x="38534" y="9102"/>
                </a:lnTo>
                <a:lnTo>
                  <a:pt x="55766" y="8677"/>
                </a:lnTo>
                <a:lnTo>
                  <a:pt x="57180" y="7690"/>
                </a:lnTo>
                <a:lnTo>
                  <a:pt x="58123" y="6079"/>
                </a:lnTo>
                <a:lnTo>
                  <a:pt x="6000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448"/>
          <p:cNvSpPr/>
          <p:nvPr/>
        </p:nvSpPr>
        <p:spPr>
          <a:xfrm>
            <a:off x="1378486" y="4218066"/>
            <a:ext cx="432236" cy="458472"/>
          </a:xfrm>
          <a:custGeom>
            <a:avLst/>
            <a:gdLst/>
            <a:ahLst/>
            <a:cxnLst/>
            <a:rect l="0" t="0" r="0" b="0"/>
            <a:pathLst>
              <a:path w="432236" h="458472">
                <a:moveTo>
                  <a:pt x="253146" y="33894"/>
                </a:moveTo>
                <a:lnTo>
                  <a:pt x="234942" y="29343"/>
                </a:lnTo>
                <a:lnTo>
                  <a:pt x="227675" y="27050"/>
                </a:lnTo>
                <a:lnTo>
                  <a:pt x="214521" y="21962"/>
                </a:lnTo>
                <a:lnTo>
                  <a:pt x="202324" y="16526"/>
                </a:lnTo>
                <a:lnTo>
                  <a:pt x="190553" y="11887"/>
                </a:lnTo>
                <a:lnTo>
                  <a:pt x="178972" y="9825"/>
                </a:lnTo>
                <a:lnTo>
                  <a:pt x="138988" y="4114"/>
                </a:lnTo>
                <a:lnTo>
                  <a:pt x="124653" y="2610"/>
                </a:lnTo>
                <a:lnTo>
                  <a:pt x="111286" y="1608"/>
                </a:lnTo>
                <a:lnTo>
                  <a:pt x="87227" y="495"/>
                </a:lnTo>
                <a:lnTo>
                  <a:pt x="67009" y="0"/>
                </a:lnTo>
                <a:lnTo>
                  <a:pt x="53579" y="2320"/>
                </a:lnTo>
                <a:lnTo>
                  <a:pt x="41746" y="7019"/>
                </a:lnTo>
                <a:lnTo>
                  <a:pt x="40775" y="8357"/>
                </a:lnTo>
                <a:lnTo>
                  <a:pt x="39697" y="12384"/>
                </a:lnTo>
                <a:lnTo>
                  <a:pt x="39409" y="22411"/>
                </a:lnTo>
                <a:lnTo>
                  <a:pt x="39089" y="56413"/>
                </a:lnTo>
                <a:lnTo>
                  <a:pt x="38051" y="73672"/>
                </a:lnTo>
                <a:lnTo>
                  <a:pt x="36407" y="89940"/>
                </a:lnTo>
                <a:lnTo>
                  <a:pt x="34358" y="105547"/>
                </a:lnTo>
                <a:lnTo>
                  <a:pt x="31088" y="121668"/>
                </a:lnTo>
                <a:lnTo>
                  <a:pt x="27002" y="138130"/>
                </a:lnTo>
                <a:lnTo>
                  <a:pt x="22373" y="154820"/>
                </a:lnTo>
                <a:lnTo>
                  <a:pt x="18335" y="167851"/>
                </a:lnTo>
                <a:lnTo>
                  <a:pt x="14690" y="178443"/>
                </a:lnTo>
                <a:lnTo>
                  <a:pt x="11308" y="187410"/>
                </a:lnTo>
                <a:lnTo>
                  <a:pt x="9053" y="196245"/>
                </a:lnTo>
                <a:lnTo>
                  <a:pt x="7550" y="204993"/>
                </a:lnTo>
                <a:lnTo>
                  <a:pt x="6548" y="213683"/>
                </a:lnTo>
                <a:lnTo>
                  <a:pt x="2894" y="225877"/>
                </a:lnTo>
                <a:lnTo>
                  <a:pt x="586" y="230462"/>
                </a:lnTo>
                <a:lnTo>
                  <a:pt x="0" y="234472"/>
                </a:lnTo>
                <a:lnTo>
                  <a:pt x="562" y="238098"/>
                </a:lnTo>
                <a:lnTo>
                  <a:pt x="1889" y="241467"/>
                </a:lnTo>
                <a:lnTo>
                  <a:pt x="3757" y="255311"/>
                </a:lnTo>
                <a:lnTo>
                  <a:pt x="5924" y="258658"/>
                </a:lnTo>
                <a:lnTo>
                  <a:pt x="9274" y="260889"/>
                </a:lnTo>
                <a:lnTo>
                  <a:pt x="17123" y="263368"/>
                </a:lnTo>
                <a:lnTo>
                  <a:pt x="29924" y="264959"/>
                </a:lnTo>
                <a:lnTo>
                  <a:pt x="41624" y="265274"/>
                </a:lnTo>
                <a:lnTo>
                  <a:pt x="49916" y="262777"/>
                </a:lnTo>
                <a:lnTo>
                  <a:pt x="59951" y="259444"/>
                </a:lnTo>
                <a:lnTo>
                  <a:pt x="70762" y="257963"/>
                </a:lnTo>
                <a:lnTo>
                  <a:pt x="77264" y="256616"/>
                </a:lnTo>
                <a:lnTo>
                  <a:pt x="84456" y="254765"/>
                </a:lnTo>
                <a:lnTo>
                  <a:pt x="92109" y="252579"/>
                </a:lnTo>
                <a:lnTo>
                  <a:pt x="100068" y="251122"/>
                </a:lnTo>
                <a:lnTo>
                  <a:pt x="108231" y="250150"/>
                </a:lnTo>
                <a:lnTo>
                  <a:pt x="116531" y="249502"/>
                </a:lnTo>
                <a:lnTo>
                  <a:pt x="143533" y="246242"/>
                </a:lnTo>
                <a:lnTo>
                  <a:pt x="160068" y="244039"/>
                </a:lnTo>
                <a:lnTo>
                  <a:pt x="174902" y="242571"/>
                </a:lnTo>
                <a:lnTo>
                  <a:pt x="188601" y="241592"/>
                </a:lnTo>
                <a:lnTo>
                  <a:pt x="201543" y="240939"/>
                </a:lnTo>
                <a:lnTo>
                  <a:pt x="213029" y="241457"/>
                </a:lnTo>
                <a:lnTo>
                  <a:pt x="223544" y="242753"/>
                </a:lnTo>
                <a:lnTo>
                  <a:pt x="233411" y="244571"/>
                </a:lnTo>
                <a:lnTo>
                  <a:pt x="242847" y="245783"/>
                </a:lnTo>
                <a:lnTo>
                  <a:pt x="251995" y="246591"/>
                </a:lnTo>
                <a:lnTo>
                  <a:pt x="260951" y="247129"/>
                </a:lnTo>
                <a:lnTo>
                  <a:pt x="270732" y="249393"/>
                </a:lnTo>
                <a:lnTo>
                  <a:pt x="281062" y="252808"/>
                </a:lnTo>
                <a:lnTo>
                  <a:pt x="291759" y="256989"/>
                </a:lnTo>
                <a:lnTo>
                  <a:pt x="311265" y="264174"/>
                </a:lnTo>
                <a:lnTo>
                  <a:pt x="347070" y="276549"/>
                </a:lnTo>
                <a:lnTo>
                  <a:pt x="354815" y="280436"/>
                </a:lnTo>
                <a:lnTo>
                  <a:pt x="361883" y="284933"/>
                </a:lnTo>
                <a:lnTo>
                  <a:pt x="368500" y="289835"/>
                </a:lnTo>
                <a:lnTo>
                  <a:pt x="375768" y="295962"/>
                </a:lnTo>
                <a:lnTo>
                  <a:pt x="383472" y="302903"/>
                </a:lnTo>
                <a:lnTo>
                  <a:pt x="391465" y="310388"/>
                </a:lnTo>
                <a:lnTo>
                  <a:pt x="402886" y="323785"/>
                </a:lnTo>
                <a:lnTo>
                  <a:pt x="412089" y="336089"/>
                </a:lnTo>
                <a:lnTo>
                  <a:pt x="422530" y="347908"/>
                </a:lnTo>
                <a:lnTo>
                  <a:pt x="426076" y="353727"/>
                </a:lnTo>
                <a:lnTo>
                  <a:pt x="430016" y="365272"/>
                </a:lnTo>
                <a:lnTo>
                  <a:pt x="431768" y="379292"/>
                </a:lnTo>
                <a:lnTo>
                  <a:pt x="432235" y="387032"/>
                </a:lnTo>
                <a:lnTo>
                  <a:pt x="430214" y="400712"/>
                </a:lnTo>
                <a:lnTo>
                  <a:pt x="428341" y="407026"/>
                </a:lnTo>
                <a:lnTo>
                  <a:pt x="425188" y="412188"/>
                </a:lnTo>
                <a:lnTo>
                  <a:pt x="416604" y="420465"/>
                </a:lnTo>
                <a:lnTo>
                  <a:pt x="406439" y="429858"/>
                </a:lnTo>
                <a:lnTo>
                  <a:pt x="395571" y="439430"/>
                </a:lnTo>
                <a:lnTo>
                  <a:pt x="384391" y="446860"/>
                </a:lnTo>
                <a:lnTo>
                  <a:pt x="377790" y="449222"/>
                </a:lnTo>
                <a:lnTo>
                  <a:pt x="370532" y="450797"/>
                </a:lnTo>
                <a:lnTo>
                  <a:pt x="362836" y="451847"/>
                </a:lnTo>
                <a:lnTo>
                  <a:pt x="354848" y="453499"/>
                </a:lnTo>
                <a:lnTo>
                  <a:pt x="346665" y="455553"/>
                </a:lnTo>
                <a:lnTo>
                  <a:pt x="338352" y="457875"/>
                </a:lnTo>
                <a:lnTo>
                  <a:pt x="329000" y="458471"/>
                </a:lnTo>
                <a:lnTo>
                  <a:pt x="318955" y="457915"/>
                </a:lnTo>
                <a:lnTo>
                  <a:pt x="308449" y="456592"/>
                </a:lnTo>
                <a:lnTo>
                  <a:pt x="293824" y="455710"/>
                </a:lnTo>
                <a:lnTo>
                  <a:pt x="257255" y="454730"/>
                </a:lnTo>
                <a:lnTo>
                  <a:pt x="240646" y="453516"/>
                </a:lnTo>
                <a:lnTo>
                  <a:pt x="225762" y="451754"/>
                </a:lnTo>
                <a:lnTo>
                  <a:pt x="212030" y="449627"/>
                </a:lnTo>
                <a:lnTo>
                  <a:pt x="196208" y="446304"/>
                </a:lnTo>
                <a:lnTo>
                  <a:pt x="178992" y="442185"/>
                </a:lnTo>
                <a:lnTo>
                  <a:pt x="160848" y="437533"/>
                </a:lnTo>
                <a:lnTo>
                  <a:pt x="127987" y="429824"/>
                </a:lnTo>
                <a:lnTo>
                  <a:pt x="55978" y="41108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118</TotalTime>
  <Words>322</Words>
  <Application>Microsoft Office PowerPoint</Application>
  <PresentationFormat>On-screen Show (4:3)</PresentationFormat>
  <Paragraphs>40</Paragraphs>
  <Slides>15</Slides>
  <Notes>13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Equity</vt:lpstr>
      <vt:lpstr>Word Problems and more</vt:lpstr>
      <vt:lpstr>Objectives</vt:lpstr>
      <vt:lpstr>5 hockey pucks and three hockey sticks cost $23. 5 hockey pucks and 1 hockey stick cost $20. How much does 1 hockey puck cost?</vt:lpstr>
      <vt:lpstr>Slide 4</vt:lpstr>
      <vt:lpstr>This year, your brother Jack will be 2 years from being twice as old as your sister Jen. The sum of Jack’s age and three times Jen’s age is 66. How old is Jen?</vt:lpstr>
      <vt:lpstr>Slide 6</vt:lpstr>
      <vt:lpstr>Slide 7</vt:lpstr>
      <vt:lpstr>Parents donated fudge for the fundraiser for your classroom. 40 pounds of chocolate fudge sold for $2.15 per pound and vanilla fudge sold for $1.90 per pound. Your class made $158.20. How many pounds of fudge were sold?</vt:lpstr>
      <vt:lpstr>One of your friends is heading north for a holiday and the other friend is heading south. If their destinations are 1029 miles apart and one car is traveling at 45 miles per hour and the other car is traveling at 53 miles per hour. How many hours before the two cars pass each other?</vt:lpstr>
      <vt:lpstr>Dana needs 300 pickets for her colorful picket fence. She wants equal amounts of each of her 4 selected colors. She already has 32 red, 26 green, 9 yellow and no blue. How many more of each color does Dana need to buy? If the bulbs cost 25 cents and you get 20% off if you purchase 50 or more of the same color and 30% off if you purchase 60 or more of one color, how much does Dana need to spend? Show your work.</vt:lpstr>
      <vt:lpstr>What are fractions?</vt:lpstr>
      <vt:lpstr>Visual representations of fractions</vt:lpstr>
      <vt:lpstr>Equivalent fractions</vt:lpstr>
      <vt:lpstr>Slide 14</vt:lpstr>
      <vt:lpstr>Did we meet our objectives?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 Problems and more</dc:title>
  <dc:creator>Ameena</dc:creator>
  <cp:lastModifiedBy>Ameena</cp:lastModifiedBy>
  <cp:revision>14</cp:revision>
  <dcterms:created xsi:type="dcterms:W3CDTF">2009-09-14T19:43:05Z</dcterms:created>
  <dcterms:modified xsi:type="dcterms:W3CDTF">2009-09-14T21:41:31Z</dcterms:modified>
</cp:coreProperties>
</file>